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3.xml" ContentType="application/vnd.openxmlformats-officedocument.theme+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4.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theme/theme5.xml" ContentType="application/vnd.openxmlformats-officedocument.theme+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6.xml" ContentType="application/vnd.openxmlformats-officedocument.theme+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theme/theme7.xml" ContentType="application/vnd.openxmlformats-officedocument.theme+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theme/theme8.xml" ContentType="application/vnd.openxmlformats-officedocument.theme+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theme/theme9.xml" ContentType="application/vnd.openxmlformats-officedocument.theme+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theme/theme10.xml" ContentType="application/vnd.openxmlformats-officedocument.theme+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theme/theme11.xml" ContentType="application/vnd.openxmlformats-officedocument.theme+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76" r:id="rId9"/>
    <p:sldMasterId id="2147484458" r:id="rId10"/>
    <p:sldMasterId id="2147484525" r:id="rId11"/>
    <p:sldMasterId id="2147484534" r:id="rId12"/>
    <p:sldMasterId id="2147484555" r:id="rId13"/>
    <p:sldMasterId id="2147484591" r:id="rId14"/>
    <p:sldMasterId id="2147484618" r:id="rId15"/>
    <p:sldMasterId id="2147484645" r:id="rId16"/>
    <p:sldMasterId id="2147484673" r:id="rId17"/>
    <p:sldMasterId id="2147484709" r:id="rId18"/>
    <p:sldMasterId id="2147484755" r:id="rId19"/>
    <p:sldMasterId id="2147484784" r:id="rId20"/>
  </p:sldMasterIdLst>
  <p:notesMasterIdLst>
    <p:notesMasterId r:id="rId50"/>
  </p:notesMasterIdLst>
  <p:handoutMasterIdLst>
    <p:handoutMasterId r:id="rId51"/>
  </p:handoutMasterIdLst>
  <p:sldIdLst>
    <p:sldId id="1691" r:id="rId21"/>
    <p:sldId id="1692" r:id="rId22"/>
    <p:sldId id="1693" r:id="rId23"/>
    <p:sldId id="1694" r:id="rId24"/>
    <p:sldId id="1690" r:id="rId25"/>
    <p:sldId id="1689" r:id="rId26"/>
    <p:sldId id="1674" r:id="rId27"/>
    <p:sldId id="1662" r:id="rId28"/>
    <p:sldId id="1672" r:id="rId29"/>
    <p:sldId id="1678" r:id="rId30"/>
    <p:sldId id="1564" r:id="rId31"/>
    <p:sldId id="1607" r:id="rId32"/>
    <p:sldId id="1673" r:id="rId33"/>
    <p:sldId id="1677" r:id="rId34"/>
    <p:sldId id="1688" r:id="rId35"/>
    <p:sldId id="1700" r:id="rId36"/>
    <p:sldId id="1695" r:id="rId37"/>
    <p:sldId id="1680" r:id="rId38"/>
    <p:sldId id="1665" r:id="rId39"/>
    <p:sldId id="1698" r:id="rId40"/>
    <p:sldId id="1696" r:id="rId41"/>
    <p:sldId id="1701" r:id="rId42"/>
    <p:sldId id="1699" r:id="rId43"/>
    <p:sldId id="1686" r:id="rId44"/>
    <p:sldId id="1683" r:id="rId45"/>
    <p:sldId id="1668" r:id="rId46"/>
    <p:sldId id="1669" r:id="rId47"/>
    <p:sldId id="1687" r:id="rId48"/>
    <p:sldId id="1667" r:id="rId49"/>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FF377351-AA58-4A42-A64C-48719B975E8A}">
          <p14:sldIdLst>
            <p14:sldId id="1691"/>
            <p14:sldId id="1692"/>
            <p14:sldId id="1693"/>
            <p14:sldId id="1694"/>
            <p14:sldId id="1690"/>
            <p14:sldId id="1689"/>
            <p14:sldId id="1674"/>
            <p14:sldId id="1662"/>
            <p14:sldId id="1672"/>
            <p14:sldId id="1678"/>
            <p14:sldId id="1564"/>
            <p14:sldId id="1607"/>
            <p14:sldId id="1673"/>
            <p14:sldId id="1677"/>
            <p14:sldId id="1688"/>
            <p14:sldId id="1700"/>
            <p14:sldId id="1695"/>
            <p14:sldId id="1680"/>
            <p14:sldId id="1665"/>
            <p14:sldId id="1698"/>
            <p14:sldId id="1696"/>
            <p14:sldId id="1701"/>
            <p14:sldId id="1699"/>
            <p14:sldId id="1686"/>
            <p14:sldId id="1683"/>
            <p14:sldId id="1668"/>
            <p14:sldId id="1669"/>
            <p14:sldId id="1687"/>
            <p14:sldId id="1667"/>
          </p14:sldIdLst>
        </p14:section>
      </p14:sectionLst>
    </p:ext>
    <p:ext uri="{EFAFB233-063F-42B5-8137-9DF3F51BA10A}">
      <p15:sldGuideLst xmlns:p15="http://schemas.microsoft.com/office/powerpoint/2012/main">
        <p15:guide id="1" orient="horz" pos="2203">
          <p15:clr>
            <a:srgbClr val="A4A3A4"/>
          </p15:clr>
        </p15:guide>
        <p15:guide id="2" pos="391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Sanjeevini Mittal" initials="SM" lastIdx="1" clrIdx="2">
    <p:extLst/>
  </p:cmAuthor>
  <p:cmAuthor id="3" name="Author" initials="A" lastIdx="61" clrIdx="3"/>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72C6"/>
    <a:srgbClr val="DC3C00"/>
    <a:srgbClr val="FFFFFF"/>
    <a:srgbClr val="009E49"/>
    <a:srgbClr val="00BCF2"/>
    <a:srgbClr val="7FBA00"/>
    <a:srgbClr val="002050"/>
    <a:srgbClr val="000000"/>
    <a:srgbClr val="68217A"/>
    <a:srgbClr val="B4009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861" autoAdjust="0"/>
    <p:restoredTop sz="66172" autoAdjust="0"/>
  </p:normalViewPr>
  <p:slideViewPr>
    <p:cSldViewPr snapToObjects="1">
      <p:cViewPr varScale="1">
        <p:scale>
          <a:sx n="85" d="100"/>
          <a:sy n="85" d="100"/>
        </p:scale>
        <p:origin x="1650" y="78"/>
      </p:cViewPr>
      <p:guideLst>
        <p:guide orient="horz" pos="2203"/>
        <p:guide pos="3917"/>
      </p:guideLst>
    </p:cSldViewPr>
  </p:slideViewPr>
  <p:outlineViewPr>
    <p:cViewPr>
      <p:scale>
        <a:sx n="33" d="100"/>
        <a:sy n="33" d="100"/>
      </p:scale>
      <p:origin x="0" y="-2862"/>
    </p:cViewPr>
  </p:outlineViewPr>
  <p:notesTextViewPr>
    <p:cViewPr>
      <p:scale>
        <a:sx n="3" d="2"/>
        <a:sy n="3" d="2"/>
      </p:scale>
      <p:origin x="0" y="0"/>
    </p:cViewPr>
  </p:notesTextViewPr>
  <p:sorterViewPr>
    <p:cViewPr>
      <p:scale>
        <a:sx n="70" d="100"/>
        <a:sy n="70" d="100"/>
      </p:scale>
      <p:origin x="0" y="-5900"/>
    </p:cViewPr>
  </p:sorterViewPr>
  <p:notesViewPr>
    <p:cSldViewPr snapToObjects="1" showGuides="1">
      <p:cViewPr varScale="1">
        <p:scale>
          <a:sx n="81" d="100"/>
          <a:sy n="81" d="100"/>
        </p:scale>
        <p:origin x="2226" y="96"/>
      </p:cViewPr>
      <p:guideLst>
        <p:guide orient="horz" pos="2880"/>
        <p:guide pos="2160"/>
      </p:guideLst>
    </p:cSldViewPr>
  </p:notesViewPr>
  <p:gridSpacing cx="91439" cy="91439"/>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5.xml"/><Relationship Id="rId18" Type="http://schemas.openxmlformats.org/officeDocument/2006/relationships/slideMaster" Target="slideMasters/slideMaster10.xml"/><Relationship Id="rId26" Type="http://schemas.openxmlformats.org/officeDocument/2006/relationships/slide" Target="slides/slide6.xml"/><Relationship Id="rId39" Type="http://schemas.openxmlformats.org/officeDocument/2006/relationships/slide" Target="slides/slide19.xml"/><Relationship Id="rId21" Type="http://schemas.openxmlformats.org/officeDocument/2006/relationships/slide" Target="slides/slide1.xml"/><Relationship Id="rId34" Type="http://schemas.openxmlformats.org/officeDocument/2006/relationships/slide" Target="slides/slide14.xml"/><Relationship Id="rId42" Type="http://schemas.openxmlformats.org/officeDocument/2006/relationships/slide" Target="slides/slide22.xml"/><Relationship Id="rId47" Type="http://schemas.openxmlformats.org/officeDocument/2006/relationships/slide" Target="slides/slide27.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customXml" Target="../customXml/item7.xml"/><Relationship Id="rId12" Type="http://schemas.openxmlformats.org/officeDocument/2006/relationships/slideMaster" Target="slideMasters/slideMaster4.xml"/><Relationship Id="rId17" Type="http://schemas.openxmlformats.org/officeDocument/2006/relationships/slideMaster" Target="slideMasters/slideMaster9.xml"/><Relationship Id="rId25" Type="http://schemas.openxmlformats.org/officeDocument/2006/relationships/slide" Target="slides/slide5.xml"/><Relationship Id="rId33" Type="http://schemas.openxmlformats.org/officeDocument/2006/relationships/slide" Target="slides/slide13.xml"/><Relationship Id="rId38" Type="http://schemas.openxmlformats.org/officeDocument/2006/relationships/slide" Target="slides/slide18.xml"/><Relationship Id="rId46" Type="http://schemas.openxmlformats.org/officeDocument/2006/relationships/slide" Target="slides/slide26.xml"/><Relationship Id="rId2" Type="http://schemas.openxmlformats.org/officeDocument/2006/relationships/customXml" Target="../customXml/item2.xml"/><Relationship Id="rId16" Type="http://schemas.openxmlformats.org/officeDocument/2006/relationships/slideMaster" Target="slideMasters/slideMaster8.xml"/><Relationship Id="rId20" Type="http://schemas.openxmlformats.org/officeDocument/2006/relationships/slideMaster" Target="slideMasters/slideMaster12.xml"/><Relationship Id="rId29" Type="http://schemas.openxmlformats.org/officeDocument/2006/relationships/slide" Target="slides/slide9.xml"/><Relationship Id="rId41" Type="http://schemas.openxmlformats.org/officeDocument/2006/relationships/slide" Target="slides/slide21.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slideMaster" Target="slideMasters/slideMaster3.xml"/><Relationship Id="rId24" Type="http://schemas.openxmlformats.org/officeDocument/2006/relationships/slide" Target="slides/slide4.xml"/><Relationship Id="rId32" Type="http://schemas.openxmlformats.org/officeDocument/2006/relationships/slide" Target="slides/slide12.xml"/><Relationship Id="rId37" Type="http://schemas.openxmlformats.org/officeDocument/2006/relationships/slide" Target="slides/slide17.xml"/><Relationship Id="rId40" Type="http://schemas.openxmlformats.org/officeDocument/2006/relationships/slide" Target="slides/slide20.xml"/><Relationship Id="rId45" Type="http://schemas.openxmlformats.org/officeDocument/2006/relationships/slide" Target="slides/slide25.xml"/><Relationship Id="rId53" Type="http://schemas.openxmlformats.org/officeDocument/2006/relationships/presProps" Target="presProps.xml"/><Relationship Id="rId5" Type="http://schemas.openxmlformats.org/officeDocument/2006/relationships/customXml" Target="../customXml/item5.xml"/><Relationship Id="rId15" Type="http://schemas.openxmlformats.org/officeDocument/2006/relationships/slideMaster" Target="slideMasters/slideMaster7.xml"/><Relationship Id="rId23" Type="http://schemas.openxmlformats.org/officeDocument/2006/relationships/slide" Target="slides/slide3.xml"/><Relationship Id="rId28" Type="http://schemas.openxmlformats.org/officeDocument/2006/relationships/slide" Target="slides/slide8.xml"/><Relationship Id="rId36" Type="http://schemas.openxmlformats.org/officeDocument/2006/relationships/slide" Target="slides/slide16.xml"/><Relationship Id="rId49" Type="http://schemas.openxmlformats.org/officeDocument/2006/relationships/slide" Target="slides/slide29.xml"/><Relationship Id="rId10" Type="http://schemas.openxmlformats.org/officeDocument/2006/relationships/slideMaster" Target="slideMasters/slideMaster2.xml"/><Relationship Id="rId19" Type="http://schemas.openxmlformats.org/officeDocument/2006/relationships/slideMaster" Target="slideMasters/slideMaster11.xml"/><Relationship Id="rId31" Type="http://schemas.openxmlformats.org/officeDocument/2006/relationships/slide" Target="slides/slide11.xml"/><Relationship Id="rId44" Type="http://schemas.openxmlformats.org/officeDocument/2006/relationships/slide" Target="slides/slide24.xml"/><Relationship Id="rId52" Type="http://schemas.openxmlformats.org/officeDocument/2006/relationships/commentAuthors" Target="commentAuthors.xml"/><Relationship Id="rId4" Type="http://schemas.openxmlformats.org/officeDocument/2006/relationships/customXml" Target="../customXml/item4.xml"/><Relationship Id="rId9" Type="http://schemas.openxmlformats.org/officeDocument/2006/relationships/slideMaster" Target="slideMasters/slideMaster1.xml"/><Relationship Id="rId14" Type="http://schemas.openxmlformats.org/officeDocument/2006/relationships/slideMaster" Target="slideMasters/slideMaster6.xml"/><Relationship Id="rId22" Type="http://schemas.openxmlformats.org/officeDocument/2006/relationships/slide" Target="slides/slide2.xml"/><Relationship Id="rId27" Type="http://schemas.openxmlformats.org/officeDocument/2006/relationships/slide" Target="slides/slide7.xml"/><Relationship Id="rId30" Type="http://schemas.openxmlformats.org/officeDocument/2006/relationships/slide" Target="slides/slide10.xml"/><Relationship Id="rId35" Type="http://schemas.openxmlformats.org/officeDocument/2006/relationships/slide" Target="slides/slide15.xml"/><Relationship Id="rId43" Type="http://schemas.openxmlformats.org/officeDocument/2006/relationships/slide" Target="slides/slide23.xml"/><Relationship Id="rId48" Type="http://schemas.openxmlformats.org/officeDocument/2006/relationships/slide" Target="slides/slide28.xml"/><Relationship Id="rId56" Type="http://schemas.openxmlformats.org/officeDocument/2006/relationships/tableStyles" Target="tableStyles.xml"/><Relationship Id="rId8" Type="http://schemas.openxmlformats.org/officeDocument/2006/relationships/customXml" Target="../customXml/item8.xml"/><Relationship Id="rId51" Type="http://schemas.openxmlformats.org/officeDocument/2006/relationships/handoutMaster" Target="handoutMasters/handoutMaster1.xml"/><Relationship Id="rId3" Type="http://schemas.openxmlformats.org/officeDocument/2006/relationships/customXml" Target="../customXml/item3.xml"/></Relationships>
</file>

<file path=ppt/diagrams/_rels/data1.xml.rels><?xml version="1.0" encoding="UTF-8" standalone="yes"?>
<Relationships xmlns="http://schemas.openxmlformats.org/package/2006/relationships"><Relationship Id="rId1" Type="http://schemas.openxmlformats.org/officeDocument/2006/relationships/image" Target="../media/image56.png"/></Relationships>
</file>

<file path=ppt/diagrams/_rels/data10.xml.rels><?xml version="1.0" encoding="UTF-8" standalone="yes"?>
<Relationships xmlns="http://schemas.openxmlformats.org/package/2006/relationships"><Relationship Id="rId1" Type="http://schemas.openxmlformats.org/officeDocument/2006/relationships/image" Target="../media/image56.png"/></Relationships>
</file>

<file path=ppt/diagrams/_rels/data2.xml.rels><?xml version="1.0" encoding="UTF-8" standalone="yes"?>
<Relationships xmlns="http://schemas.openxmlformats.org/package/2006/relationships"><Relationship Id="rId1" Type="http://schemas.openxmlformats.org/officeDocument/2006/relationships/image" Target="../media/image58.png"/></Relationships>
</file>

<file path=ppt/diagrams/_rels/data3.xml.rels><?xml version="1.0" encoding="UTF-8" standalone="yes"?>
<Relationships xmlns="http://schemas.openxmlformats.org/package/2006/relationships"><Relationship Id="rId1" Type="http://schemas.openxmlformats.org/officeDocument/2006/relationships/image" Target="../media/image56.png"/></Relationships>
</file>

<file path=ppt/diagrams/_rels/data4.xml.rels><?xml version="1.0" encoding="UTF-8" standalone="yes"?>
<Relationships xmlns="http://schemas.openxmlformats.org/package/2006/relationships"><Relationship Id="rId1" Type="http://schemas.openxmlformats.org/officeDocument/2006/relationships/image" Target="../media/image58.png"/></Relationships>
</file>

<file path=ppt/diagrams/_rels/data5.xml.rels><?xml version="1.0" encoding="UTF-8" standalone="yes"?>
<Relationships xmlns="http://schemas.openxmlformats.org/package/2006/relationships"><Relationship Id="rId1" Type="http://schemas.openxmlformats.org/officeDocument/2006/relationships/image" Target="../media/image72.png"/></Relationships>
</file>

<file path=ppt/diagrams/_rels/data6.xml.rels><?xml version="1.0" encoding="UTF-8" standalone="yes"?>
<Relationships xmlns="http://schemas.openxmlformats.org/package/2006/relationships"><Relationship Id="rId1" Type="http://schemas.openxmlformats.org/officeDocument/2006/relationships/image" Target="../media/image73.png"/></Relationships>
</file>

<file path=ppt/diagrams/_rels/data7.xml.rels><?xml version="1.0" encoding="UTF-8" standalone="yes"?>
<Relationships xmlns="http://schemas.openxmlformats.org/package/2006/relationships"><Relationship Id="rId1" Type="http://schemas.openxmlformats.org/officeDocument/2006/relationships/image" Target="../media/image74.png"/></Relationships>
</file>

<file path=ppt/diagrams/_rels/data8.xml.rels><?xml version="1.0" encoding="UTF-8" standalone="yes"?>
<Relationships xmlns="http://schemas.openxmlformats.org/package/2006/relationships"><Relationship Id="rId1" Type="http://schemas.openxmlformats.org/officeDocument/2006/relationships/image" Target="../media/image78.png"/></Relationships>
</file>

<file path=ppt/diagrams/_rels/data9.xml.rels><?xml version="1.0" encoding="UTF-8" standalone="yes"?>
<Relationships xmlns="http://schemas.openxmlformats.org/package/2006/relationships"><Relationship Id="rId1" Type="http://schemas.openxmlformats.org/officeDocument/2006/relationships/image" Target="../media/image79.png"/></Relationships>
</file>

<file path=ppt/diagrams/_rels/drawing1.xml.rels><?xml version="1.0" encoding="UTF-8" standalone="yes"?>
<Relationships xmlns="http://schemas.openxmlformats.org/package/2006/relationships"><Relationship Id="rId1" Type="http://schemas.openxmlformats.org/officeDocument/2006/relationships/image" Target="../media/image56.png"/></Relationships>
</file>

<file path=ppt/diagrams/_rels/drawing10.xml.rels><?xml version="1.0" encoding="UTF-8" standalone="yes"?>
<Relationships xmlns="http://schemas.openxmlformats.org/package/2006/relationships"><Relationship Id="rId1" Type="http://schemas.openxmlformats.org/officeDocument/2006/relationships/image" Target="../media/image56.png"/></Relationships>
</file>

<file path=ppt/diagrams/_rels/drawing2.xml.rels><?xml version="1.0" encoding="UTF-8" standalone="yes"?>
<Relationships xmlns="http://schemas.openxmlformats.org/package/2006/relationships"><Relationship Id="rId1" Type="http://schemas.openxmlformats.org/officeDocument/2006/relationships/image" Target="../media/image58.png"/></Relationships>
</file>

<file path=ppt/diagrams/_rels/drawing3.xml.rels><?xml version="1.0" encoding="UTF-8" standalone="yes"?>
<Relationships xmlns="http://schemas.openxmlformats.org/package/2006/relationships"><Relationship Id="rId1" Type="http://schemas.openxmlformats.org/officeDocument/2006/relationships/image" Target="../media/image56.png"/></Relationships>
</file>

<file path=ppt/diagrams/_rels/drawing4.xml.rels><?xml version="1.0" encoding="UTF-8" standalone="yes"?>
<Relationships xmlns="http://schemas.openxmlformats.org/package/2006/relationships"><Relationship Id="rId1" Type="http://schemas.openxmlformats.org/officeDocument/2006/relationships/image" Target="../media/image58.png"/></Relationships>
</file>

<file path=ppt/diagrams/_rels/drawing5.xml.rels><?xml version="1.0" encoding="UTF-8" standalone="yes"?>
<Relationships xmlns="http://schemas.openxmlformats.org/package/2006/relationships"><Relationship Id="rId1" Type="http://schemas.openxmlformats.org/officeDocument/2006/relationships/image" Target="../media/image72.png"/></Relationships>
</file>

<file path=ppt/diagrams/_rels/drawing6.xml.rels><?xml version="1.0" encoding="UTF-8" standalone="yes"?>
<Relationships xmlns="http://schemas.openxmlformats.org/package/2006/relationships"><Relationship Id="rId1" Type="http://schemas.openxmlformats.org/officeDocument/2006/relationships/image" Target="../media/image73.png"/></Relationships>
</file>

<file path=ppt/diagrams/_rels/drawing7.xml.rels><?xml version="1.0" encoding="UTF-8" standalone="yes"?>
<Relationships xmlns="http://schemas.openxmlformats.org/package/2006/relationships"><Relationship Id="rId1" Type="http://schemas.openxmlformats.org/officeDocument/2006/relationships/image" Target="../media/image74.png"/></Relationships>
</file>

<file path=ppt/diagrams/_rels/drawing8.xml.rels><?xml version="1.0" encoding="UTF-8" standalone="yes"?>
<Relationships xmlns="http://schemas.openxmlformats.org/package/2006/relationships"><Relationship Id="rId1" Type="http://schemas.openxmlformats.org/officeDocument/2006/relationships/image" Target="../media/image78.png"/></Relationships>
</file>

<file path=ppt/diagrams/_rels/drawing9.xml.rels><?xml version="1.0" encoding="UTF-8" standalone="yes"?>
<Relationships xmlns="http://schemas.openxmlformats.org/package/2006/relationships"><Relationship Id="rId1" Type="http://schemas.openxmlformats.org/officeDocument/2006/relationships/image" Target="../media/image79.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5B64BFC-6D51-4FD0-8EB5-7F0CFF12ED8E}" type="doc">
      <dgm:prSet loTypeId="urn:microsoft.com/office/officeart/2008/layout/CircularPictureCallout" loCatId="picture" qsTypeId="urn:microsoft.com/office/officeart/2005/8/quickstyle/simple1" qsCatId="simple" csTypeId="urn:microsoft.com/office/officeart/2005/8/colors/accent1_2" csCatId="accent1" phldr="1"/>
      <dgm:spPr/>
    </dgm:pt>
    <dgm:pt modelId="{46AB99D6-83BC-4C8D-8A5C-033EDB4E386F}">
      <dgm:prSet phldrT="[Text]"/>
      <dgm:spPr/>
      <dgm:t>
        <a:bodyPr/>
        <a:lstStyle/>
        <a:p>
          <a:endParaRPr lang="nb-NO" dirty="0"/>
        </a:p>
        <a:p>
          <a:endParaRPr lang="en-GB" dirty="0"/>
        </a:p>
      </dgm:t>
    </dgm:pt>
    <dgm:pt modelId="{C0281889-47E3-4FCF-B048-44D1E229A3C4}" type="sibTrans" cxnId="{BE301AAC-0FA7-4F15-BCA1-CA9003155E8B}">
      <dgm:prSet/>
      <dgm:spPr>
        <a:blipFill rotWithShape="1">
          <a:blip xmlns:r="http://schemas.openxmlformats.org/officeDocument/2006/relationships" r:embed="rId1"/>
          <a:stretch>
            <a:fillRect/>
          </a:stretch>
        </a:blipFill>
      </dgm:spPr>
      <dgm:t>
        <a:bodyPr/>
        <a:lstStyle/>
        <a:p>
          <a:endParaRPr lang="en-GB"/>
        </a:p>
      </dgm:t>
    </dgm:pt>
    <dgm:pt modelId="{1803AF9E-52D8-46B8-80AC-0ADBB7F6D1E7}" type="parTrans" cxnId="{BE301AAC-0FA7-4F15-BCA1-CA9003155E8B}">
      <dgm:prSet/>
      <dgm:spPr/>
      <dgm:t>
        <a:bodyPr/>
        <a:lstStyle/>
        <a:p>
          <a:endParaRPr lang="en-GB"/>
        </a:p>
      </dgm:t>
    </dgm:pt>
    <dgm:pt modelId="{62FCCB03-E374-451D-98F2-5D828F934070}" type="pres">
      <dgm:prSet presAssocID="{A5B64BFC-6D51-4FD0-8EB5-7F0CFF12ED8E}" presName="Name0" presStyleCnt="0">
        <dgm:presLayoutVars>
          <dgm:chMax val="7"/>
          <dgm:chPref val="7"/>
          <dgm:dir/>
        </dgm:presLayoutVars>
      </dgm:prSet>
      <dgm:spPr/>
    </dgm:pt>
    <dgm:pt modelId="{8ADE9732-7F45-49AD-A367-88683D9353B9}" type="pres">
      <dgm:prSet presAssocID="{A5B64BFC-6D51-4FD0-8EB5-7F0CFF12ED8E}" presName="Name1" presStyleCnt="0"/>
      <dgm:spPr/>
    </dgm:pt>
    <dgm:pt modelId="{FC274685-C9F5-4094-86C4-B75E27DE907C}" type="pres">
      <dgm:prSet presAssocID="{C0281889-47E3-4FCF-B048-44D1E229A3C4}" presName="picture_1" presStyleCnt="0"/>
      <dgm:spPr/>
    </dgm:pt>
    <dgm:pt modelId="{46D36D89-423D-4446-B477-AB475692CC3D}" type="pres">
      <dgm:prSet presAssocID="{C0281889-47E3-4FCF-B048-44D1E229A3C4}" presName="pictureRepeatNode" presStyleLbl="alignImgPlace1" presStyleIdx="0" presStyleCnt="1" custScaleX="191440" custScaleY="191440"/>
      <dgm:spPr/>
    </dgm:pt>
    <dgm:pt modelId="{79D7CEDB-8104-4451-ACE4-9C54728C8F31}" type="pres">
      <dgm:prSet presAssocID="{46AB99D6-83BC-4C8D-8A5C-033EDB4E386F}" presName="text_1" presStyleLbl="node1" presStyleIdx="0" presStyleCnt="0">
        <dgm:presLayoutVars>
          <dgm:bulletEnabled val="1"/>
        </dgm:presLayoutVars>
      </dgm:prSet>
      <dgm:spPr/>
    </dgm:pt>
  </dgm:ptLst>
  <dgm:cxnLst>
    <dgm:cxn modelId="{F9E8AE0C-957D-B641-9ACB-5384A461C886}" type="presOf" srcId="{C0281889-47E3-4FCF-B048-44D1E229A3C4}" destId="{46D36D89-423D-4446-B477-AB475692CC3D}" srcOrd="0" destOrd="0" presId="urn:microsoft.com/office/officeart/2008/layout/CircularPictureCallout"/>
    <dgm:cxn modelId="{BE301AAC-0FA7-4F15-BCA1-CA9003155E8B}" srcId="{A5B64BFC-6D51-4FD0-8EB5-7F0CFF12ED8E}" destId="{46AB99D6-83BC-4C8D-8A5C-033EDB4E386F}" srcOrd="0" destOrd="0" parTransId="{1803AF9E-52D8-46B8-80AC-0ADBB7F6D1E7}" sibTransId="{C0281889-47E3-4FCF-B048-44D1E229A3C4}"/>
    <dgm:cxn modelId="{72EE4911-54DE-E54F-9D3A-C9F17883B87F}" type="presOf" srcId="{46AB99D6-83BC-4C8D-8A5C-033EDB4E386F}" destId="{79D7CEDB-8104-4451-ACE4-9C54728C8F31}" srcOrd="0" destOrd="0" presId="urn:microsoft.com/office/officeart/2008/layout/CircularPictureCallout"/>
    <dgm:cxn modelId="{5DEAF86E-3D2E-9746-92CB-DBAB2C100158}" type="presOf" srcId="{A5B64BFC-6D51-4FD0-8EB5-7F0CFF12ED8E}" destId="{62FCCB03-E374-451D-98F2-5D828F934070}" srcOrd="0" destOrd="0" presId="urn:microsoft.com/office/officeart/2008/layout/CircularPictureCallout"/>
    <dgm:cxn modelId="{307430F0-3120-FA46-B1A1-71F5FD3A7F95}" type="presParOf" srcId="{62FCCB03-E374-451D-98F2-5D828F934070}" destId="{8ADE9732-7F45-49AD-A367-88683D9353B9}" srcOrd="0" destOrd="0" presId="urn:microsoft.com/office/officeart/2008/layout/CircularPictureCallout"/>
    <dgm:cxn modelId="{667C7003-1A19-A848-997F-D7F300BD7244}" type="presParOf" srcId="{8ADE9732-7F45-49AD-A367-88683D9353B9}" destId="{FC274685-C9F5-4094-86C4-B75E27DE907C}" srcOrd="0" destOrd="0" presId="urn:microsoft.com/office/officeart/2008/layout/CircularPictureCallout"/>
    <dgm:cxn modelId="{78997B77-C869-8144-8B61-D9EF22344BCF}" type="presParOf" srcId="{FC274685-C9F5-4094-86C4-B75E27DE907C}" destId="{46D36D89-423D-4446-B477-AB475692CC3D}" srcOrd="0" destOrd="0" presId="urn:microsoft.com/office/officeart/2008/layout/CircularPictureCallout"/>
    <dgm:cxn modelId="{82B014F4-2511-734D-B27A-CDF9FC85C839}" type="presParOf" srcId="{8ADE9732-7F45-49AD-A367-88683D9353B9}" destId="{79D7CEDB-8104-4451-ACE4-9C54728C8F31}" srcOrd="1" destOrd="0" presId="urn:microsoft.com/office/officeart/2008/layout/CircularPictureCallou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A5B64BFC-6D51-4FD0-8EB5-7F0CFF12ED8E}" type="doc">
      <dgm:prSet loTypeId="urn:microsoft.com/office/officeart/2008/layout/CircularPictureCallout" loCatId="picture" qsTypeId="urn:microsoft.com/office/officeart/2005/8/quickstyle/simple1" qsCatId="simple" csTypeId="urn:microsoft.com/office/officeart/2005/8/colors/accent1_2" csCatId="accent1" phldr="1"/>
      <dgm:spPr/>
    </dgm:pt>
    <dgm:pt modelId="{46AB99D6-83BC-4C8D-8A5C-033EDB4E386F}">
      <dgm:prSet phldrT="[Text]"/>
      <dgm:spPr/>
      <dgm:t>
        <a:bodyPr/>
        <a:lstStyle/>
        <a:p>
          <a:endParaRPr lang="nb-NO" dirty="0"/>
        </a:p>
        <a:p>
          <a:endParaRPr lang="en-GB" dirty="0"/>
        </a:p>
      </dgm:t>
    </dgm:pt>
    <dgm:pt modelId="{C0281889-47E3-4FCF-B048-44D1E229A3C4}" type="sibTrans" cxnId="{BE301AAC-0FA7-4F15-BCA1-CA9003155E8B}">
      <dgm:prSet/>
      <dgm:spPr>
        <a:blipFill rotWithShape="1">
          <a:blip xmlns:r="http://schemas.openxmlformats.org/officeDocument/2006/relationships" r:embed="rId1"/>
          <a:stretch>
            <a:fillRect/>
          </a:stretch>
        </a:blipFill>
      </dgm:spPr>
      <dgm:t>
        <a:bodyPr/>
        <a:lstStyle/>
        <a:p>
          <a:endParaRPr lang="en-GB"/>
        </a:p>
      </dgm:t>
    </dgm:pt>
    <dgm:pt modelId="{1803AF9E-52D8-46B8-80AC-0ADBB7F6D1E7}" type="parTrans" cxnId="{BE301AAC-0FA7-4F15-BCA1-CA9003155E8B}">
      <dgm:prSet/>
      <dgm:spPr/>
      <dgm:t>
        <a:bodyPr/>
        <a:lstStyle/>
        <a:p>
          <a:endParaRPr lang="en-GB"/>
        </a:p>
      </dgm:t>
    </dgm:pt>
    <dgm:pt modelId="{62FCCB03-E374-451D-98F2-5D828F934070}" type="pres">
      <dgm:prSet presAssocID="{A5B64BFC-6D51-4FD0-8EB5-7F0CFF12ED8E}" presName="Name0" presStyleCnt="0">
        <dgm:presLayoutVars>
          <dgm:chMax val="7"/>
          <dgm:chPref val="7"/>
          <dgm:dir/>
        </dgm:presLayoutVars>
      </dgm:prSet>
      <dgm:spPr/>
    </dgm:pt>
    <dgm:pt modelId="{8ADE9732-7F45-49AD-A367-88683D9353B9}" type="pres">
      <dgm:prSet presAssocID="{A5B64BFC-6D51-4FD0-8EB5-7F0CFF12ED8E}" presName="Name1" presStyleCnt="0"/>
      <dgm:spPr/>
    </dgm:pt>
    <dgm:pt modelId="{FC274685-C9F5-4094-86C4-B75E27DE907C}" type="pres">
      <dgm:prSet presAssocID="{C0281889-47E3-4FCF-B048-44D1E229A3C4}" presName="picture_1" presStyleCnt="0"/>
      <dgm:spPr/>
    </dgm:pt>
    <dgm:pt modelId="{46D36D89-423D-4446-B477-AB475692CC3D}" type="pres">
      <dgm:prSet presAssocID="{C0281889-47E3-4FCF-B048-44D1E229A3C4}" presName="pictureRepeatNode" presStyleLbl="alignImgPlace1" presStyleIdx="0" presStyleCnt="1" custScaleX="191440" custScaleY="191440"/>
      <dgm:spPr/>
    </dgm:pt>
    <dgm:pt modelId="{79D7CEDB-8104-4451-ACE4-9C54728C8F31}" type="pres">
      <dgm:prSet presAssocID="{46AB99D6-83BC-4C8D-8A5C-033EDB4E386F}" presName="text_1" presStyleLbl="node1" presStyleIdx="0" presStyleCnt="0">
        <dgm:presLayoutVars>
          <dgm:bulletEnabled val="1"/>
        </dgm:presLayoutVars>
      </dgm:prSet>
      <dgm:spPr/>
    </dgm:pt>
  </dgm:ptLst>
  <dgm:cxnLst>
    <dgm:cxn modelId="{BFEBCC62-E43B-4963-BC87-1661DBF1F17F}" type="presOf" srcId="{46AB99D6-83BC-4C8D-8A5C-033EDB4E386F}" destId="{79D7CEDB-8104-4451-ACE4-9C54728C8F31}" srcOrd="0" destOrd="0" presId="urn:microsoft.com/office/officeart/2008/layout/CircularPictureCallout"/>
    <dgm:cxn modelId="{5954CF5C-B8B3-4D2D-8996-BDE7119712D3}" type="presOf" srcId="{A5B64BFC-6D51-4FD0-8EB5-7F0CFF12ED8E}" destId="{62FCCB03-E374-451D-98F2-5D828F934070}" srcOrd="0" destOrd="0" presId="urn:microsoft.com/office/officeart/2008/layout/CircularPictureCallout"/>
    <dgm:cxn modelId="{BE301AAC-0FA7-4F15-BCA1-CA9003155E8B}" srcId="{A5B64BFC-6D51-4FD0-8EB5-7F0CFF12ED8E}" destId="{46AB99D6-83BC-4C8D-8A5C-033EDB4E386F}" srcOrd="0" destOrd="0" parTransId="{1803AF9E-52D8-46B8-80AC-0ADBB7F6D1E7}" sibTransId="{C0281889-47E3-4FCF-B048-44D1E229A3C4}"/>
    <dgm:cxn modelId="{2AC098F3-AE79-4340-9836-15C064A50A59}" type="presOf" srcId="{C0281889-47E3-4FCF-B048-44D1E229A3C4}" destId="{46D36D89-423D-4446-B477-AB475692CC3D}" srcOrd="0" destOrd="0" presId="urn:microsoft.com/office/officeart/2008/layout/CircularPictureCallout"/>
    <dgm:cxn modelId="{28B8A58B-42BA-42A5-B96A-FCB6F37E9451}" type="presParOf" srcId="{62FCCB03-E374-451D-98F2-5D828F934070}" destId="{8ADE9732-7F45-49AD-A367-88683D9353B9}" srcOrd="0" destOrd="0" presId="urn:microsoft.com/office/officeart/2008/layout/CircularPictureCallout"/>
    <dgm:cxn modelId="{D697E399-2BF1-4521-86C5-4F19BBD64258}" type="presParOf" srcId="{8ADE9732-7F45-49AD-A367-88683D9353B9}" destId="{FC274685-C9F5-4094-86C4-B75E27DE907C}" srcOrd="0" destOrd="0" presId="urn:microsoft.com/office/officeart/2008/layout/CircularPictureCallout"/>
    <dgm:cxn modelId="{F5692CF8-12FC-42A7-9CC1-8EA9B485152F}" type="presParOf" srcId="{FC274685-C9F5-4094-86C4-B75E27DE907C}" destId="{46D36D89-423D-4446-B477-AB475692CC3D}" srcOrd="0" destOrd="0" presId="urn:microsoft.com/office/officeart/2008/layout/CircularPictureCallout"/>
    <dgm:cxn modelId="{BC80DE34-02C4-47E8-BBC3-7EBA7F7C8710}" type="presParOf" srcId="{8ADE9732-7F45-49AD-A367-88683D9353B9}" destId="{79D7CEDB-8104-4451-ACE4-9C54728C8F31}" srcOrd="1" destOrd="0" presId="urn:microsoft.com/office/officeart/2008/layout/CircularPictureCallout"/>
  </dgm:cxnLst>
  <dgm:bg/>
  <dgm:whole/>
  <dgm:extLst>
    <a:ext uri="http://schemas.microsoft.com/office/drawing/2008/diagram">
      <dsp:dataModelExt xmlns:dsp="http://schemas.microsoft.com/office/drawing/2008/diagram" relId="rId3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5B64BFC-6D51-4FD0-8EB5-7F0CFF12ED8E}" type="doc">
      <dgm:prSet loTypeId="urn:microsoft.com/office/officeart/2008/layout/CircularPictureCallout" loCatId="picture" qsTypeId="urn:microsoft.com/office/officeart/2005/8/quickstyle/simple1" qsCatId="simple" csTypeId="urn:microsoft.com/office/officeart/2005/8/colors/accent1_2" csCatId="accent1" phldr="1"/>
      <dgm:spPr/>
    </dgm:pt>
    <dgm:pt modelId="{46AB99D6-83BC-4C8D-8A5C-033EDB4E386F}">
      <dgm:prSet phldrT="[Text]"/>
      <dgm:spPr/>
      <dgm:t>
        <a:bodyPr/>
        <a:lstStyle/>
        <a:p>
          <a:endParaRPr lang="nb-NO" dirty="0"/>
        </a:p>
        <a:p>
          <a:endParaRPr lang="en-GB" dirty="0"/>
        </a:p>
      </dgm:t>
    </dgm:pt>
    <dgm:pt modelId="{C0281889-47E3-4FCF-B048-44D1E229A3C4}" type="sibTrans" cxnId="{BE301AAC-0FA7-4F15-BCA1-CA9003155E8B}">
      <dgm:prSet/>
      <dgm:spPr>
        <a:blipFill>
          <a:blip xmlns:r="http://schemas.openxmlformats.org/officeDocument/2006/relationships" r:embed="rId1" cstate="print">
            <a:extLst>
              <a:ext uri="{28A0092B-C50C-407E-A947-70E740481C1C}">
                <a14:useLocalDpi xmlns:a14="http://schemas.microsoft.com/office/drawing/2010/main" val="0"/>
              </a:ext>
            </a:extLst>
          </a:blip>
          <a:srcRect/>
          <a:stretch>
            <a:fillRect t="-25000" b="-25000"/>
          </a:stretch>
        </a:blipFill>
      </dgm:spPr>
      <dgm:t>
        <a:bodyPr/>
        <a:lstStyle/>
        <a:p>
          <a:endParaRPr lang="en-GB"/>
        </a:p>
      </dgm:t>
    </dgm:pt>
    <dgm:pt modelId="{1803AF9E-52D8-46B8-80AC-0ADBB7F6D1E7}" type="parTrans" cxnId="{BE301AAC-0FA7-4F15-BCA1-CA9003155E8B}">
      <dgm:prSet/>
      <dgm:spPr/>
      <dgm:t>
        <a:bodyPr/>
        <a:lstStyle/>
        <a:p>
          <a:endParaRPr lang="en-GB"/>
        </a:p>
      </dgm:t>
    </dgm:pt>
    <dgm:pt modelId="{62FCCB03-E374-451D-98F2-5D828F934070}" type="pres">
      <dgm:prSet presAssocID="{A5B64BFC-6D51-4FD0-8EB5-7F0CFF12ED8E}" presName="Name0" presStyleCnt="0">
        <dgm:presLayoutVars>
          <dgm:chMax val="7"/>
          <dgm:chPref val="7"/>
          <dgm:dir/>
        </dgm:presLayoutVars>
      </dgm:prSet>
      <dgm:spPr/>
    </dgm:pt>
    <dgm:pt modelId="{8ADE9732-7F45-49AD-A367-88683D9353B9}" type="pres">
      <dgm:prSet presAssocID="{A5B64BFC-6D51-4FD0-8EB5-7F0CFF12ED8E}" presName="Name1" presStyleCnt="0"/>
      <dgm:spPr/>
    </dgm:pt>
    <dgm:pt modelId="{FC274685-C9F5-4094-86C4-B75E27DE907C}" type="pres">
      <dgm:prSet presAssocID="{C0281889-47E3-4FCF-B048-44D1E229A3C4}" presName="picture_1" presStyleCnt="0"/>
      <dgm:spPr/>
    </dgm:pt>
    <dgm:pt modelId="{46D36D89-423D-4446-B477-AB475692CC3D}" type="pres">
      <dgm:prSet presAssocID="{C0281889-47E3-4FCF-B048-44D1E229A3C4}" presName="pictureRepeatNode" presStyleLbl="alignImgPlace1" presStyleIdx="0" presStyleCnt="1" custScaleX="191440" custScaleY="191440"/>
      <dgm:spPr/>
    </dgm:pt>
    <dgm:pt modelId="{79D7CEDB-8104-4451-ACE4-9C54728C8F31}" type="pres">
      <dgm:prSet presAssocID="{46AB99D6-83BC-4C8D-8A5C-033EDB4E386F}" presName="text_1" presStyleLbl="node1" presStyleIdx="0" presStyleCnt="0">
        <dgm:presLayoutVars>
          <dgm:bulletEnabled val="1"/>
        </dgm:presLayoutVars>
      </dgm:prSet>
      <dgm:spPr/>
    </dgm:pt>
  </dgm:ptLst>
  <dgm:cxnLst>
    <dgm:cxn modelId="{040B28EA-8794-F64B-B522-010C58C3E0E5}" type="presOf" srcId="{A5B64BFC-6D51-4FD0-8EB5-7F0CFF12ED8E}" destId="{62FCCB03-E374-451D-98F2-5D828F934070}" srcOrd="0" destOrd="0" presId="urn:microsoft.com/office/officeart/2008/layout/CircularPictureCallout"/>
    <dgm:cxn modelId="{BE301AAC-0FA7-4F15-BCA1-CA9003155E8B}" srcId="{A5B64BFC-6D51-4FD0-8EB5-7F0CFF12ED8E}" destId="{46AB99D6-83BC-4C8D-8A5C-033EDB4E386F}" srcOrd="0" destOrd="0" parTransId="{1803AF9E-52D8-46B8-80AC-0ADBB7F6D1E7}" sibTransId="{C0281889-47E3-4FCF-B048-44D1E229A3C4}"/>
    <dgm:cxn modelId="{2B97D2E2-56CF-2949-9DB0-1B39CFC74D67}" type="presOf" srcId="{46AB99D6-83BC-4C8D-8A5C-033EDB4E386F}" destId="{79D7CEDB-8104-4451-ACE4-9C54728C8F31}" srcOrd="0" destOrd="0" presId="urn:microsoft.com/office/officeart/2008/layout/CircularPictureCallout"/>
    <dgm:cxn modelId="{221105E7-AF34-FE47-BF35-362C32170AB6}" type="presOf" srcId="{C0281889-47E3-4FCF-B048-44D1E229A3C4}" destId="{46D36D89-423D-4446-B477-AB475692CC3D}" srcOrd="0" destOrd="0" presId="urn:microsoft.com/office/officeart/2008/layout/CircularPictureCallout"/>
    <dgm:cxn modelId="{95E2F947-D6F5-D94A-A835-4735B4AFF29E}" type="presParOf" srcId="{62FCCB03-E374-451D-98F2-5D828F934070}" destId="{8ADE9732-7F45-49AD-A367-88683D9353B9}" srcOrd="0" destOrd="0" presId="urn:microsoft.com/office/officeart/2008/layout/CircularPictureCallout"/>
    <dgm:cxn modelId="{17099287-A1DA-3B46-88AC-E83CA8639DEA}" type="presParOf" srcId="{8ADE9732-7F45-49AD-A367-88683D9353B9}" destId="{FC274685-C9F5-4094-86C4-B75E27DE907C}" srcOrd="0" destOrd="0" presId="urn:microsoft.com/office/officeart/2008/layout/CircularPictureCallout"/>
    <dgm:cxn modelId="{B548C7E5-540B-EC48-865D-D85207A452F9}" type="presParOf" srcId="{FC274685-C9F5-4094-86C4-B75E27DE907C}" destId="{46D36D89-423D-4446-B477-AB475692CC3D}" srcOrd="0" destOrd="0" presId="urn:microsoft.com/office/officeart/2008/layout/CircularPictureCallout"/>
    <dgm:cxn modelId="{E0335067-E4F4-E241-97A9-9253E6ED870C}" type="presParOf" srcId="{8ADE9732-7F45-49AD-A367-88683D9353B9}" destId="{79D7CEDB-8104-4451-ACE4-9C54728C8F31}" srcOrd="1" destOrd="0" presId="urn:microsoft.com/office/officeart/2008/layout/CircularPictureCallout"/>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5B64BFC-6D51-4FD0-8EB5-7F0CFF12ED8E}" type="doc">
      <dgm:prSet loTypeId="urn:microsoft.com/office/officeart/2008/layout/CircularPictureCallout" loCatId="picture" qsTypeId="urn:microsoft.com/office/officeart/2005/8/quickstyle/simple1" qsCatId="simple" csTypeId="urn:microsoft.com/office/officeart/2005/8/colors/accent1_2" csCatId="accent1" phldr="1"/>
      <dgm:spPr/>
    </dgm:pt>
    <dgm:pt modelId="{46AB99D6-83BC-4C8D-8A5C-033EDB4E386F}">
      <dgm:prSet phldrT="[Text]"/>
      <dgm:spPr/>
      <dgm:t>
        <a:bodyPr/>
        <a:lstStyle/>
        <a:p>
          <a:endParaRPr lang="nb-NO" dirty="0"/>
        </a:p>
        <a:p>
          <a:endParaRPr lang="en-GB" dirty="0"/>
        </a:p>
      </dgm:t>
    </dgm:pt>
    <dgm:pt modelId="{C0281889-47E3-4FCF-B048-44D1E229A3C4}" type="sibTrans" cxnId="{BE301AAC-0FA7-4F15-BCA1-CA9003155E8B}">
      <dgm:prSet/>
      <dgm:spPr>
        <a:blipFill rotWithShape="1">
          <a:blip xmlns:r="http://schemas.openxmlformats.org/officeDocument/2006/relationships" r:embed="rId1"/>
          <a:stretch>
            <a:fillRect/>
          </a:stretch>
        </a:blipFill>
      </dgm:spPr>
      <dgm:t>
        <a:bodyPr/>
        <a:lstStyle/>
        <a:p>
          <a:endParaRPr lang="en-GB"/>
        </a:p>
      </dgm:t>
    </dgm:pt>
    <dgm:pt modelId="{1803AF9E-52D8-46B8-80AC-0ADBB7F6D1E7}" type="parTrans" cxnId="{BE301AAC-0FA7-4F15-BCA1-CA9003155E8B}">
      <dgm:prSet/>
      <dgm:spPr/>
      <dgm:t>
        <a:bodyPr/>
        <a:lstStyle/>
        <a:p>
          <a:endParaRPr lang="en-GB"/>
        </a:p>
      </dgm:t>
    </dgm:pt>
    <dgm:pt modelId="{62FCCB03-E374-451D-98F2-5D828F934070}" type="pres">
      <dgm:prSet presAssocID="{A5B64BFC-6D51-4FD0-8EB5-7F0CFF12ED8E}" presName="Name0" presStyleCnt="0">
        <dgm:presLayoutVars>
          <dgm:chMax val="7"/>
          <dgm:chPref val="7"/>
          <dgm:dir/>
        </dgm:presLayoutVars>
      </dgm:prSet>
      <dgm:spPr/>
    </dgm:pt>
    <dgm:pt modelId="{8ADE9732-7F45-49AD-A367-88683D9353B9}" type="pres">
      <dgm:prSet presAssocID="{A5B64BFC-6D51-4FD0-8EB5-7F0CFF12ED8E}" presName="Name1" presStyleCnt="0"/>
      <dgm:spPr/>
    </dgm:pt>
    <dgm:pt modelId="{FC274685-C9F5-4094-86C4-B75E27DE907C}" type="pres">
      <dgm:prSet presAssocID="{C0281889-47E3-4FCF-B048-44D1E229A3C4}" presName="picture_1" presStyleCnt="0"/>
      <dgm:spPr/>
    </dgm:pt>
    <dgm:pt modelId="{46D36D89-423D-4446-B477-AB475692CC3D}" type="pres">
      <dgm:prSet presAssocID="{C0281889-47E3-4FCF-B048-44D1E229A3C4}" presName="pictureRepeatNode" presStyleLbl="alignImgPlace1" presStyleIdx="0" presStyleCnt="1" custScaleX="191440" custScaleY="191440"/>
      <dgm:spPr/>
    </dgm:pt>
    <dgm:pt modelId="{79D7CEDB-8104-4451-ACE4-9C54728C8F31}" type="pres">
      <dgm:prSet presAssocID="{46AB99D6-83BC-4C8D-8A5C-033EDB4E386F}" presName="text_1" presStyleLbl="node1" presStyleIdx="0" presStyleCnt="0">
        <dgm:presLayoutVars>
          <dgm:bulletEnabled val="1"/>
        </dgm:presLayoutVars>
      </dgm:prSet>
      <dgm:spPr/>
    </dgm:pt>
  </dgm:ptLst>
  <dgm:cxnLst>
    <dgm:cxn modelId="{F9E8AE0C-957D-B641-9ACB-5384A461C886}" type="presOf" srcId="{C0281889-47E3-4FCF-B048-44D1E229A3C4}" destId="{46D36D89-423D-4446-B477-AB475692CC3D}" srcOrd="0" destOrd="0" presId="urn:microsoft.com/office/officeart/2008/layout/CircularPictureCallout"/>
    <dgm:cxn modelId="{BE301AAC-0FA7-4F15-BCA1-CA9003155E8B}" srcId="{A5B64BFC-6D51-4FD0-8EB5-7F0CFF12ED8E}" destId="{46AB99D6-83BC-4C8D-8A5C-033EDB4E386F}" srcOrd="0" destOrd="0" parTransId="{1803AF9E-52D8-46B8-80AC-0ADBB7F6D1E7}" sibTransId="{C0281889-47E3-4FCF-B048-44D1E229A3C4}"/>
    <dgm:cxn modelId="{72EE4911-54DE-E54F-9D3A-C9F17883B87F}" type="presOf" srcId="{46AB99D6-83BC-4C8D-8A5C-033EDB4E386F}" destId="{79D7CEDB-8104-4451-ACE4-9C54728C8F31}" srcOrd="0" destOrd="0" presId="urn:microsoft.com/office/officeart/2008/layout/CircularPictureCallout"/>
    <dgm:cxn modelId="{5DEAF86E-3D2E-9746-92CB-DBAB2C100158}" type="presOf" srcId="{A5B64BFC-6D51-4FD0-8EB5-7F0CFF12ED8E}" destId="{62FCCB03-E374-451D-98F2-5D828F934070}" srcOrd="0" destOrd="0" presId="urn:microsoft.com/office/officeart/2008/layout/CircularPictureCallout"/>
    <dgm:cxn modelId="{307430F0-3120-FA46-B1A1-71F5FD3A7F95}" type="presParOf" srcId="{62FCCB03-E374-451D-98F2-5D828F934070}" destId="{8ADE9732-7F45-49AD-A367-88683D9353B9}" srcOrd="0" destOrd="0" presId="urn:microsoft.com/office/officeart/2008/layout/CircularPictureCallout"/>
    <dgm:cxn modelId="{667C7003-1A19-A848-997F-D7F300BD7244}" type="presParOf" srcId="{8ADE9732-7F45-49AD-A367-88683D9353B9}" destId="{FC274685-C9F5-4094-86C4-B75E27DE907C}" srcOrd="0" destOrd="0" presId="urn:microsoft.com/office/officeart/2008/layout/CircularPictureCallout"/>
    <dgm:cxn modelId="{78997B77-C869-8144-8B61-D9EF22344BCF}" type="presParOf" srcId="{FC274685-C9F5-4094-86C4-B75E27DE907C}" destId="{46D36D89-423D-4446-B477-AB475692CC3D}" srcOrd="0" destOrd="0" presId="urn:microsoft.com/office/officeart/2008/layout/CircularPictureCallout"/>
    <dgm:cxn modelId="{82B014F4-2511-734D-B27A-CDF9FC85C839}" type="presParOf" srcId="{8ADE9732-7F45-49AD-A367-88683D9353B9}" destId="{79D7CEDB-8104-4451-ACE4-9C54728C8F31}" srcOrd="1" destOrd="0" presId="urn:microsoft.com/office/officeart/2008/layout/CircularPictureCallou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5B64BFC-6D51-4FD0-8EB5-7F0CFF12ED8E}" type="doc">
      <dgm:prSet loTypeId="urn:microsoft.com/office/officeart/2008/layout/CircularPictureCallout" loCatId="picture" qsTypeId="urn:microsoft.com/office/officeart/2005/8/quickstyle/simple1" qsCatId="simple" csTypeId="urn:microsoft.com/office/officeart/2005/8/colors/accent1_2" csCatId="accent1" phldr="1"/>
      <dgm:spPr/>
    </dgm:pt>
    <dgm:pt modelId="{46AB99D6-83BC-4C8D-8A5C-033EDB4E386F}">
      <dgm:prSet phldrT="[Text]"/>
      <dgm:spPr/>
      <dgm:t>
        <a:bodyPr/>
        <a:lstStyle/>
        <a:p>
          <a:endParaRPr lang="nb-NO" dirty="0"/>
        </a:p>
        <a:p>
          <a:endParaRPr lang="en-GB" dirty="0"/>
        </a:p>
      </dgm:t>
    </dgm:pt>
    <dgm:pt modelId="{C0281889-47E3-4FCF-B048-44D1E229A3C4}" type="sibTrans" cxnId="{BE301AAC-0FA7-4F15-BCA1-CA9003155E8B}">
      <dgm:prSet/>
      <dgm:spPr>
        <a:blipFill>
          <a:blip xmlns:r="http://schemas.openxmlformats.org/officeDocument/2006/relationships" r:embed="rId1" cstate="print">
            <a:extLst>
              <a:ext uri="{28A0092B-C50C-407E-A947-70E740481C1C}">
                <a14:useLocalDpi xmlns:a14="http://schemas.microsoft.com/office/drawing/2010/main" val="0"/>
              </a:ext>
            </a:extLst>
          </a:blip>
          <a:srcRect/>
          <a:stretch>
            <a:fillRect t="-25000" b="-25000"/>
          </a:stretch>
        </a:blipFill>
      </dgm:spPr>
      <dgm:t>
        <a:bodyPr/>
        <a:lstStyle/>
        <a:p>
          <a:endParaRPr lang="en-GB"/>
        </a:p>
      </dgm:t>
    </dgm:pt>
    <dgm:pt modelId="{1803AF9E-52D8-46B8-80AC-0ADBB7F6D1E7}" type="parTrans" cxnId="{BE301AAC-0FA7-4F15-BCA1-CA9003155E8B}">
      <dgm:prSet/>
      <dgm:spPr/>
      <dgm:t>
        <a:bodyPr/>
        <a:lstStyle/>
        <a:p>
          <a:endParaRPr lang="en-GB"/>
        </a:p>
      </dgm:t>
    </dgm:pt>
    <dgm:pt modelId="{62FCCB03-E374-451D-98F2-5D828F934070}" type="pres">
      <dgm:prSet presAssocID="{A5B64BFC-6D51-4FD0-8EB5-7F0CFF12ED8E}" presName="Name0" presStyleCnt="0">
        <dgm:presLayoutVars>
          <dgm:chMax val="7"/>
          <dgm:chPref val="7"/>
          <dgm:dir/>
        </dgm:presLayoutVars>
      </dgm:prSet>
      <dgm:spPr/>
    </dgm:pt>
    <dgm:pt modelId="{8ADE9732-7F45-49AD-A367-88683D9353B9}" type="pres">
      <dgm:prSet presAssocID="{A5B64BFC-6D51-4FD0-8EB5-7F0CFF12ED8E}" presName="Name1" presStyleCnt="0"/>
      <dgm:spPr/>
    </dgm:pt>
    <dgm:pt modelId="{FC274685-C9F5-4094-86C4-B75E27DE907C}" type="pres">
      <dgm:prSet presAssocID="{C0281889-47E3-4FCF-B048-44D1E229A3C4}" presName="picture_1" presStyleCnt="0"/>
      <dgm:spPr/>
    </dgm:pt>
    <dgm:pt modelId="{46D36D89-423D-4446-B477-AB475692CC3D}" type="pres">
      <dgm:prSet presAssocID="{C0281889-47E3-4FCF-B048-44D1E229A3C4}" presName="pictureRepeatNode" presStyleLbl="alignImgPlace1" presStyleIdx="0" presStyleCnt="1" custScaleX="191440" custScaleY="191440"/>
      <dgm:spPr/>
    </dgm:pt>
    <dgm:pt modelId="{79D7CEDB-8104-4451-ACE4-9C54728C8F31}" type="pres">
      <dgm:prSet presAssocID="{46AB99D6-83BC-4C8D-8A5C-033EDB4E386F}" presName="text_1" presStyleLbl="node1" presStyleIdx="0" presStyleCnt="0">
        <dgm:presLayoutVars>
          <dgm:bulletEnabled val="1"/>
        </dgm:presLayoutVars>
      </dgm:prSet>
      <dgm:spPr/>
    </dgm:pt>
  </dgm:ptLst>
  <dgm:cxnLst>
    <dgm:cxn modelId="{040B28EA-8794-F64B-B522-010C58C3E0E5}" type="presOf" srcId="{A5B64BFC-6D51-4FD0-8EB5-7F0CFF12ED8E}" destId="{62FCCB03-E374-451D-98F2-5D828F934070}" srcOrd="0" destOrd="0" presId="urn:microsoft.com/office/officeart/2008/layout/CircularPictureCallout"/>
    <dgm:cxn modelId="{BE301AAC-0FA7-4F15-BCA1-CA9003155E8B}" srcId="{A5B64BFC-6D51-4FD0-8EB5-7F0CFF12ED8E}" destId="{46AB99D6-83BC-4C8D-8A5C-033EDB4E386F}" srcOrd="0" destOrd="0" parTransId="{1803AF9E-52D8-46B8-80AC-0ADBB7F6D1E7}" sibTransId="{C0281889-47E3-4FCF-B048-44D1E229A3C4}"/>
    <dgm:cxn modelId="{2B97D2E2-56CF-2949-9DB0-1B39CFC74D67}" type="presOf" srcId="{46AB99D6-83BC-4C8D-8A5C-033EDB4E386F}" destId="{79D7CEDB-8104-4451-ACE4-9C54728C8F31}" srcOrd="0" destOrd="0" presId="urn:microsoft.com/office/officeart/2008/layout/CircularPictureCallout"/>
    <dgm:cxn modelId="{221105E7-AF34-FE47-BF35-362C32170AB6}" type="presOf" srcId="{C0281889-47E3-4FCF-B048-44D1E229A3C4}" destId="{46D36D89-423D-4446-B477-AB475692CC3D}" srcOrd="0" destOrd="0" presId="urn:microsoft.com/office/officeart/2008/layout/CircularPictureCallout"/>
    <dgm:cxn modelId="{95E2F947-D6F5-D94A-A835-4735B4AFF29E}" type="presParOf" srcId="{62FCCB03-E374-451D-98F2-5D828F934070}" destId="{8ADE9732-7F45-49AD-A367-88683D9353B9}" srcOrd="0" destOrd="0" presId="urn:microsoft.com/office/officeart/2008/layout/CircularPictureCallout"/>
    <dgm:cxn modelId="{17099287-A1DA-3B46-88AC-E83CA8639DEA}" type="presParOf" srcId="{8ADE9732-7F45-49AD-A367-88683D9353B9}" destId="{FC274685-C9F5-4094-86C4-B75E27DE907C}" srcOrd="0" destOrd="0" presId="urn:microsoft.com/office/officeart/2008/layout/CircularPictureCallout"/>
    <dgm:cxn modelId="{B548C7E5-540B-EC48-865D-D85207A452F9}" type="presParOf" srcId="{FC274685-C9F5-4094-86C4-B75E27DE907C}" destId="{46D36D89-423D-4446-B477-AB475692CC3D}" srcOrd="0" destOrd="0" presId="urn:microsoft.com/office/officeart/2008/layout/CircularPictureCallout"/>
    <dgm:cxn modelId="{E0335067-E4F4-E241-97A9-9253E6ED870C}" type="presParOf" srcId="{8ADE9732-7F45-49AD-A367-88683D9353B9}" destId="{79D7CEDB-8104-4451-ACE4-9C54728C8F31}" srcOrd="1" destOrd="0" presId="urn:microsoft.com/office/officeart/2008/layout/CircularPictureCallout"/>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751C726-06BB-459F-8B88-45E00F7906DC}" type="doc">
      <dgm:prSet loTypeId="urn:microsoft.com/office/officeart/2008/layout/CircularPictureCallout" loCatId="picture" qsTypeId="urn:microsoft.com/office/officeart/2005/8/quickstyle/simple1" qsCatId="simple" csTypeId="urn:microsoft.com/office/officeart/2005/8/colors/accent1_2" csCatId="accent1" phldr="1"/>
      <dgm:spPr/>
    </dgm:pt>
    <dgm:pt modelId="{47C348FE-1FAD-4F31-ADE0-A8D4B06FAA3C}">
      <dgm:prSet phldrT="[Text]"/>
      <dgm:spPr/>
      <dgm:t>
        <a:bodyPr/>
        <a:lstStyle/>
        <a:p>
          <a:r>
            <a:rPr lang="nb-NO" dirty="0"/>
            <a:t> </a:t>
          </a:r>
          <a:endParaRPr lang="en-GB" dirty="0"/>
        </a:p>
      </dgm:t>
    </dgm:pt>
    <dgm:pt modelId="{FADBC1F3-E587-4883-ADB5-17136167A4F9}" type="parTrans" cxnId="{99477DC9-D69A-4769-8AE7-085533AA2EDA}">
      <dgm:prSet/>
      <dgm:spPr/>
      <dgm:t>
        <a:bodyPr/>
        <a:lstStyle/>
        <a:p>
          <a:endParaRPr lang="en-GB"/>
        </a:p>
      </dgm:t>
    </dgm:pt>
    <dgm:pt modelId="{471EA7B6-4D84-4F6D-818A-CE146920DA27}" type="sibTrans" cxnId="{99477DC9-D69A-4769-8AE7-085533AA2EDA}">
      <dgm:prSet/>
      <dgm:spPr>
        <a:blipFill>
          <a:blip xmlns:r="http://schemas.openxmlformats.org/officeDocument/2006/relationships" r:embed="rId1" cstate="print">
            <a:extLst>
              <a:ext uri="{28A0092B-C50C-407E-A947-70E740481C1C}">
                <a14:useLocalDpi xmlns:a14="http://schemas.microsoft.com/office/drawing/2010/main" val="0"/>
              </a:ext>
            </a:extLst>
          </a:blip>
          <a:srcRect/>
          <a:stretch>
            <a:fillRect l="-25000" r="-25000"/>
          </a:stretch>
        </a:blipFill>
      </dgm:spPr>
      <dgm:t>
        <a:bodyPr/>
        <a:lstStyle/>
        <a:p>
          <a:endParaRPr lang="en-GB"/>
        </a:p>
      </dgm:t>
    </dgm:pt>
    <dgm:pt modelId="{B90A6B99-15DE-4F71-BD33-9274A6D58730}" type="pres">
      <dgm:prSet presAssocID="{F751C726-06BB-459F-8B88-45E00F7906DC}" presName="Name0" presStyleCnt="0">
        <dgm:presLayoutVars>
          <dgm:chMax val="7"/>
          <dgm:chPref val="7"/>
          <dgm:dir/>
        </dgm:presLayoutVars>
      </dgm:prSet>
      <dgm:spPr/>
    </dgm:pt>
    <dgm:pt modelId="{EA1AC1E5-CFBF-4BBA-AE64-805ACE736B05}" type="pres">
      <dgm:prSet presAssocID="{F751C726-06BB-459F-8B88-45E00F7906DC}" presName="Name1" presStyleCnt="0"/>
      <dgm:spPr/>
    </dgm:pt>
    <dgm:pt modelId="{56BC542D-8DBB-46FD-A041-B4B308B06E2A}" type="pres">
      <dgm:prSet presAssocID="{471EA7B6-4D84-4F6D-818A-CE146920DA27}" presName="picture_1" presStyleCnt="0"/>
      <dgm:spPr/>
    </dgm:pt>
    <dgm:pt modelId="{F65DC68E-F7A5-4F7E-9236-6CA8F3ACDF82}" type="pres">
      <dgm:prSet presAssocID="{471EA7B6-4D84-4F6D-818A-CE146920DA27}" presName="pictureRepeatNode" presStyleLbl="alignImgPlace1" presStyleIdx="0" presStyleCnt="1" custScaleX="131455" custScaleY="131455"/>
      <dgm:spPr/>
    </dgm:pt>
    <dgm:pt modelId="{8D4F6EED-8521-4E37-8810-77EE6E3F5B89}" type="pres">
      <dgm:prSet presAssocID="{47C348FE-1FAD-4F31-ADE0-A8D4B06FAA3C}" presName="text_1" presStyleLbl="node1" presStyleIdx="0" presStyleCnt="0">
        <dgm:presLayoutVars>
          <dgm:bulletEnabled val="1"/>
        </dgm:presLayoutVars>
      </dgm:prSet>
      <dgm:spPr/>
    </dgm:pt>
  </dgm:ptLst>
  <dgm:cxnLst>
    <dgm:cxn modelId="{99477DC9-D69A-4769-8AE7-085533AA2EDA}" srcId="{F751C726-06BB-459F-8B88-45E00F7906DC}" destId="{47C348FE-1FAD-4F31-ADE0-A8D4B06FAA3C}" srcOrd="0" destOrd="0" parTransId="{FADBC1F3-E587-4883-ADB5-17136167A4F9}" sibTransId="{471EA7B6-4D84-4F6D-818A-CE146920DA27}"/>
    <dgm:cxn modelId="{284923E8-F5EA-452E-BFC5-74F6CB72E666}" type="presOf" srcId="{F751C726-06BB-459F-8B88-45E00F7906DC}" destId="{B90A6B99-15DE-4F71-BD33-9274A6D58730}" srcOrd="0" destOrd="0" presId="urn:microsoft.com/office/officeart/2008/layout/CircularPictureCallout"/>
    <dgm:cxn modelId="{2424C338-0E58-4C75-9ECE-C505FAFC4006}" type="presOf" srcId="{47C348FE-1FAD-4F31-ADE0-A8D4B06FAA3C}" destId="{8D4F6EED-8521-4E37-8810-77EE6E3F5B89}" srcOrd="0" destOrd="0" presId="urn:microsoft.com/office/officeart/2008/layout/CircularPictureCallout"/>
    <dgm:cxn modelId="{976B7AAF-ED30-4487-9A9C-584E87C1A23E}" type="presOf" srcId="{471EA7B6-4D84-4F6D-818A-CE146920DA27}" destId="{F65DC68E-F7A5-4F7E-9236-6CA8F3ACDF82}" srcOrd="0" destOrd="0" presId="urn:microsoft.com/office/officeart/2008/layout/CircularPictureCallout"/>
    <dgm:cxn modelId="{4EDD837F-1D40-4452-BA9B-2B5D2C6E02EB}" type="presParOf" srcId="{B90A6B99-15DE-4F71-BD33-9274A6D58730}" destId="{EA1AC1E5-CFBF-4BBA-AE64-805ACE736B05}" srcOrd="0" destOrd="0" presId="urn:microsoft.com/office/officeart/2008/layout/CircularPictureCallout"/>
    <dgm:cxn modelId="{66F1471B-EA37-46BA-8C09-BECDB8367283}" type="presParOf" srcId="{EA1AC1E5-CFBF-4BBA-AE64-805ACE736B05}" destId="{56BC542D-8DBB-46FD-A041-B4B308B06E2A}" srcOrd="0" destOrd="0" presId="urn:microsoft.com/office/officeart/2008/layout/CircularPictureCallout"/>
    <dgm:cxn modelId="{E5622672-DD9F-4B03-97A6-7D27DF7B25D1}" type="presParOf" srcId="{56BC542D-8DBB-46FD-A041-B4B308B06E2A}" destId="{F65DC68E-F7A5-4F7E-9236-6CA8F3ACDF82}" srcOrd="0" destOrd="0" presId="urn:microsoft.com/office/officeart/2008/layout/CircularPictureCallout"/>
    <dgm:cxn modelId="{AF85D614-FFD6-482D-9B03-B220B1FE16CF}" type="presParOf" srcId="{EA1AC1E5-CFBF-4BBA-AE64-805ACE736B05}" destId="{8D4F6EED-8521-4E37-8810-77EE6E3F5B89}" srcOrd="1" destOrd="0" presId="urn:microsoft.com/office/officeart/2008/layout/CircularPictureCallou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E7E0F03-BAEE-4A08-BFB5-9B8E63E586FF}" type="doc">
      <dgm:prSet loTypeId="urn:microsoft.com/office/officeart/2008/layout/CircularPictureCallout" loCatId="picture" qsTypeId="urn:microsoft.com/office/officeart/2005/8/quickstyle/simple1" qsCatId="simple" csTypeId="urn:microsoft.com/office/officeart/2005/8/colors/accent1_2" csCatId="accent1" phldr="1"/>
      <dgm:spPr/>
    </dgm:pt>
    <dgm:pt modelId="{9830AC34-8BEB-44A5-B545-497E7C2B9546}">
      <dgm:prSet phldrT="[Text]"/>
      <dgm:spPr/>
      <dgm:t>
        <a:bodyPr/>
        <a:lstStyle/>
        <a:p>
          <a:r>
            <a:rPr lang="nb-NO" dirty="0"/>
            <a:t> </a:t>
          </a:r>
          <a:endParaRPr lang="en-GB" dirty="0"/>
        </a:p>
      </dgm:t>
    </dgm:pt>
    <dgm:pt modelId="{6047CC94-F81B-4DAA-BAD4-3A07003B6418}" type="sibTrans" cxnId="{6F9D9BB5-E974-4735-A441-41198F43FDD9}">
      <dgm:prSet/>
      <dgm:spPr>
        <a:blipFill>
          <a:blip xmlns:r="http://schemas.openxmlformats.org/officeDocument/2006/relationships" r:embed="rId1" cstate="print">
            <a:extLst>
              <a:ext uri="{28A0092B-C50C-407E-A947-70E740481C1C}">
                <a14:useLocalDpi xmlns:a14="http://schemas.microsoft.com/office/drawing/2010/main" val="0"/>
              </a:ext>
            </a:extLst>
          </a:blip>
          <a:srcRect/>
          <a:stretch>
            <a:fillRect t="-25000" b="-25000"/>
          </a:stretch>
        </a:blipFill>
      </dgm:spPr>
      <dgm:t>
        <a:bodyPr/>
        <a:lstStyle/>
        <a:p>
          <a:endParaRPr lang="en-GB"/>
        </a:p>
      </dgm:t>
    </dgm:pt>
    <dgm:pt modelId="{C3B52A9E-B4BD-4ED4-BD21-9EB8D8925295}" type="parTrans" cxnId="{6F9D9BB5-E974-4735-A441-41198F43FDD9}">
      <dgm:prSet/>
      <dgm:spPr/>
      <dgm:t>
        <a:bodyPr/>
        <a:lstStyle/>
        <a:p>
          <a:endParaRPr lang="en-GB"/>
        </a:p>
      </dgm:t>
    </dgm:pt>
    <dgm:pt modelId="{051F52C1-6139-409E-8641-EB8734128EA4}" type="pres">
      <dgm:prSet presAssocID="{CE7E0F03-BAEE-4A08-BFB5-9B8E63E586FF}" presName="Name0" presStyleCnt="0">
        <dgm:presLayoutVars>
          <dgm:chMax val="7"/>
          <dgm:chPref val="7"/>
          <dgm:dir/>
        </dgm:presLayoutVars>
      </dgm:prSet>
      <dgm:spPr/>
    </dgm:pt>
    <dgm:pt modelId="{89DA9132-4571-4405-8C90-186411EA8AD8}" type="pres">
      <dgm:prSet presAssocID="{CE7E0F03-BAEE-4A08-BFB5-9B8E63E586FF}" presName="Name1" presStyleCnt="0"/>
      <dgm:spPr/>
    </dgm:pt>
    <dgm:pt modelId="{04D635B6-8F99-42A1-AE01-BA1F581CA3CC}" type="pres">
      <dgm:prSet presAssocID="{6047CC94-F81B-4DAA-BAD4-3A07003B6418}" presName="picture_1" presStyleCnt="0"/>
      <dgm:spPr/>
    </dgm:pt>
    <dgm:pt modelId="{306AFE9D-CCA1-4A93-9691-FC978F9CE9A1}" type="pres">
      <dgm:prSet presAssocID="{6047CC94-F81B-4DAA-BAD4-3A07003B6418}" presName="pictureRepeatNode" presStyleLbl="alignImgPlace1" presStyleIdx="0" presStyleCnt="1" custScaleX="195966" custScaleY="195966"/>
      <dgm:spPr/>
    </dgm:pt>
    <dgm:pt modelId="{7B7E01F2-483A-4155-B3BF-14C3DB5E76A6}" type="pres">
      <dgm:prSet presAssocID="{9830AC34-8BEB-44A5-B545-497E7C2B9546}" presName="text_1" presStyleLbl="node1" presStyleIdx="0" presStyleCnt="0">
        <dgm:presLayoutVars>
          <dgm:bulletEnabled val="1"/>
        </dgm:presLayoutVars>
      </dgm:prSet>
      <dgm:spPr/>
    </dgm:pt>
  </dgm:ptLst>
  <dgm:cxnLst>
    <dgm:cxn modelId="{6F9D9BB5-E974-4735-A441-41198F43FDD9}" srcId="{CE7E0F03-BAEE-4A08-BFB5-9B8E63E586FF}" destId="{9830AC34-8BEB-44A5-B545-497E7C2B9546}" srcOrd="0" destOrd="0" parTransId="{C3B52A9E-B4BD-4ED4-BD21-9EB8D8925295}" sibTransId="{6047CC94-F81B-4DAA-BAD4-3A07003B6418}"/>
    <dgm:cxn modelId="{A567C9C6-264F-4A70-B0AC-DE302874F47F}" type="presOf" srcId="{9830AC34-8BEB-44A5-B545-497E7C2B9546}" destId="{7B7E01F2-483A-4155-B3BF-14C3DB5E76A6}" srcOrd="0" destOrd="0" presId="urn:microsoft.com/office/officeart/2008/layout/CircularPictureCallout"/>
    <dgm:cxn modelId="{23B08BED-9D29-4BAB-8A5F-FF411B3F1B8F}" type="presOf" srcId="{CE7E0F03-BAEE-4A08-BFB5-9B8E63E586FF}" destId="{051F52C1-6139-409E-8641-EB8734128EA4}" srcOrd="0" destOrd="0" presId="urn:microsoft.com/office/officeart/2008/layout/CircularPictureCallout"/>
    <dgm:cxn modelId="{83E35631-1F53-4641-B724-D5152FF7CBF5}" type="presOf" srcId="{6047CC94-F81B-4DAA-BAD4-3A07003B6418}" destId="{306AFE9D-CCA1-4A93-9691-FC978F9CE9A1}" srcOrd="0" destOrd="0" presId="urn:microsoft.com/office/officeart/2008/layout/CircularPictureCallout"/>
    <dgm:cxn modelId="{C1A4991E-675D-45C5-8284-17105355FE8C}" type="presParOf" srcId="{051F52C1-6139-409E-8641-EB8734128EA4}" destId="{89DA9132-4571-4405-8C90-186411EA8AD8}" srcOrd="0" destOrd="0" presId="urn:microsoft.com/office/officeart/2008/layout/CircularPictureCallout"/>
    <dgm:cxn modelId="{E6DEF36B-DD95-4513-98E8-EA2E5505B57B}" type="presParOf" srcId="{89DA9132-4571-4405-8C90-186411EA8AD8}" destId="{04D635B6-8F99-42A1-AE01-BA1F581CA3CC}" srcOrd="0" destOrd="0" presId="urn:microsoft.com/office/officeart/2008/layout/CircularPictureCallout"/>
    <dgm:cxn modelId="{9A00818F-B6F8-4364-8D46-236AA08F874D}" type="presParOf" srcId="{04D635B6-8F99-42A1-AE01-BA1F581CA3CC}" destId="{306AFE9D-CCA1-4A93-9691-FC978F9CE9A1}" srcOrd="0" destOrd="0" presId="urn:microsoft.com/office/officeart/2008/layout/CircularPictureCallout"/>
    <dgm:cxn modelId="{56DD5D02-CB59-4F28-AB35-89F01445B1A5}" type="presParOf" srcId="{89DA9132-4571-4405-8C90-186411EA8AD8}" destId="{7B7E01F2-483A-4155-B3BF-14C3DB5E76A6}" srcOrd="1" destOrd="0" presId="urn:microsoft.com/office/officeart/2008/layout/CircularPictureCallou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5C0B2FB-77D1-43B5-AC47-EBF6D31315F6}" type="doc">
      <dgm:prSet loTypeId="urn:microsoft.com/office/officeart/2008/layout/CircularPictureCallout" loCatId="picture" qsTypeId="urn:microsoft.com/office/officeart/2005/8/quickstyle/simple1" qsCatId="simple" csTypeId="urn:microsoft.com/office/officeart/2005/8/colors/accent1_2" csCatId="accent1" phldr="1"/>
      <dgm:spPr/>
    </dgm:pt>
    <dgm:pt modelId="{918E8141-8B4B-4731-A817-C6B047531EC7}">
      <dgm:prSet phldrT="[Text]"/>
      <dgm:spPr/>
      <dgm:t>
        <a:bodyPr/>
        <a:lstStyle/>
        <a:p>
          <a:r>
            <a:rPr lang="nb-NO" dirty="0"/>
            <a:t> </a:t>
          </a:r>
          <a:endParaRPr lang="en-GB" dirty="0"/>
        </a:p>
      </dgm:t>
    </dgm:pt>
    <dgm:pt modelId="{990E6694-1BD1-4625-B443-78BD0F7E9C11}" type="parTrans" cxnId="{7E1B4B33-5122-4638-B279-6ED35619F31F}">
      <dgm:prSet/>
      <dgm:spPr/>
      <dgm:t>
        <a:bodyPr/>
        <a:lstStyle/>
        <a:p>
          <a:endParaRPr lang="en-GB"/>
        </a:p>
      </dgm:t>
    </dgm:pt>
    <dgm:pt modelId="{0EBD0570-87DE-48D4-9B05-D47A4E390D1E}" type="sibTrans" cxnId="{7E1B4B33-5122-4638-B279-6ED35619F31F}">
      <dgm:prSet/>
      <dgm:spPr>
        <a:blipFill>
          <a:blip xmlns:r="http://schemas.openxmlformats.org/officeDocument/2006/relationships" r:embed="rId1" cstate="print">
            <a:extLst>
              <a:ext uri="{28A0092B-C50C-407E-A947-70E740481C1C}">
                <a14:useLocalDpi xmlns:a14="http://schemas.microsoft.com/office/drawing/2010/main" val="0"/>
              </a:ext>
            </a:extLst>
          </a:blip>
          <a:srcRect/>
          <a:stretch>
            <a:fillRect l="-25000" r="-25000"/>
          </a:stretch>
        </a:blipFill>
      </dgm:spPr>
      <dgm:t>
        <a:bodyPr/>
        <a:lstStyle/>
        <a:p>
          <a:endParaRPr lang="en-GB"/>
        </a:p>
      </dgm:t>
    </dgm:pt>
    <dgm:pt modelId="{6AE5439B-8436-4FD1-9635-8BAA6EB19DEE}" type="pres">
      <dgm:prSet presAssocID="{B5C0B2FB-77D1-43B5-AC47-EBF6D31315F6}" presName="Name0" presStyleCnt="0">
        <dgm:presLayoutVars>
          <dgm:chMax val="7"/>
          <dgm:chPref val="7"/>
          <dgm:dir/>
        </dgm:presLayoutVars>
      </dgm:prSet>
      <dgm:spPr/>
    </dgm:pt>
    <dgm:pt modelId="{950978B9-0511-427D-B2E7-7C3DFC12B3BA}" type="pres">
      <dgm:prSet presAssocID="{B5C0B2FB-77D1-43B5-AC47-EBF6D31315F6}" presName="Name1" presStyleCnt="0"/>
      <dgm:spPr/>
    </dgm:pt>
    <dgm:pt modelId="{B2605915-65ED-4D21-8E6E-6CA0E33282E5}" type="pres">
      <dgm:prSet presAssocID="{0EBD0570-87DE-48D4-9B05-D47A4E390D1E}" presName="picture_1" presStyleCnt="0"/>
      <dgm:spPr/>
    </dgm:pt>
    <dgm:pt modelId="{D4EFBD8C-1BD9-44D3-91C2-8814CE1EF1E9}" type="pres">
      <dgm:prSet presAssocID="{0EBD0570-87DE-48D4-9B05-D47A4E390D1E}" presName="pictureRepeatNode" presStyleLbl="alignImgPlace1" presStyleIdx="0" presStyleCnt="1" custScaleX="131455" custScaleY="131455"/>
      <dgm:spPr/>
    </dgm:pt>
    <dgm:pt modelId="{94406756-AAED-4952-B734-D5E78ADCB029}" type="pres">
      <dgm:prSet presAssocID="{918E8141-8B4B-4731-A817-C6B047531EC7}" presName="text_1" presStyleLbl="node1" presStyleIdx="0" presStyleCnt="0">
        <dgm:presLayoutVars>
          <dgm:bulletEnabled val="1"/>
        </dgm:presLayoutVars>
      </dgm:prSet>
      <dgm:spPr/>
    </dgm:pt>
  </dgm:ptLst>
  <dgm:cxnLst>
    <dgm:cxn modelId="{DF6A3DDC-259B-4FBF-9E44-90399006B274}" type="presOf" srcId="{0EBD0570-87DE-48D4-9B05-D47A4E390D1E}" destId="{D4EFBD8C-1BD9-44D3-91C2-8814CE1EF1E9}" srcOrd="0" destOrd="0" presId="urn:microsoft.com/office/officeart/2008/layout/CircularPictureCallout"/>
    <dgm:cxn modelId="{B8996267-4525-4712-9435-750119B25FFD}" type="presOf" srcId="{B5C0B2FB-77D1-43B5-AC47-EBF6D31315F6}" destId="{6AE5439B-8436-4FD1-9635-8BAA6EB19DEE}" srcOrd="0" destOrd="0" presId="urn:microsoft.com/office/officeart/2008/layout/CircularPictureCallout"/>
    <dgm:cxn modelId="{03F0947F-8C7A-4058-B02E-4907D887D855}" type="presOf" srcId="{918E8141-8B4B-4731-A817-C6B047531EC7}" destId="{94406756-AAED-4952-B734-D5E78ADCB029}" srcOrd="0" destOrd="0" presId="urn:microsoft.com/office/officeart/2008/layout/CircularPictureCallout"/>
    <dgm:cxn modelId="{7E1B4B33-5122-4638-B279-6ED35619F31F}" srcId="{B5C0B2FB-77D1-43B5-AC47-EBF6D31315F6}" destId="{918E8141-8B4B-4731-A817-C6B047531EC7}" srcOrd="0" destOrd="0" parTransId="{990E6694-1BD1-4625-B443-78BD0F7E9C11}" sibTransId="{0EBD0570-87DE-48D4-9B05-D47A4E390D1E}"/>
    <dgm:cxn modelId="{A7EC34DE-0B3F-4C1D-A750-41A1982CBA50}" type="presParOf" srcId="{6AE5439B-8436-4FD1-9635-8BAA6EB19DEE}" destId="{950978B9-0511-427D-B2E7-7C3DFC12B3BA}" srcOrd="0" destOrd="0" presId="urn:microsoft.com/office/officeart/2008/layout/CircularPictureCallout"/>
    <dgm:cxn modelId="{0EEBE900-7DA6-4752-8B57-CB8AC4BEFD17}" type="presParOf" srcId="{950978B9-0511-427D-B2E7-7C3DFC12B3BA}" destId="{B2605915-65ED-4D21-8E6E-6CA0E33282E5}" srcOrd="0" destOrd="0" presId="urn:microsoft.com/office/officeart/2008/layout/CircularPictureCallout"/>
    <dgm:cxn modelId="{BA0F9C53-70CB-4572-AFF8-260BB7829425}" type="presParOf" srcId="{B2605915-65ED-4D21-8E6E-6CA0E33282E5}" destId="{D4EFBD8C-1BD9-44D3-91C2-8814CE1EF1E9}" srcOrd="0" destOrd="0" presId="urn:microsoft.com/office/officeart/2008/layout/CircularPictureCallout"/>
    <dgm:cxn modelId="{BE5899D3-845D-4098-A75D-54AE442C0640}" type="presParOf" srcId="{950978B9-0511-427D-B2E7-7C3DFC12B3BA}" destId="{94406756-AAED-4952-B734-D5E78ADCB029}" srcOrd="1" destOrd="0" presId="urn:microsoft.com/office/officeart/2008/layout/CircularPictureCallout"/>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A5B64BFC-6D51-4FD0-8EB5-7F0CFF12ED8E}" type="doc">
      <dgm:prSet loTypeId="urn:microsoft.com/office/officeart/2008/layout/CircularPictureCallout" loCatId="picture" qsTypeId="urn:microsoft.com/office/officeart/2005/8/quickstyle/simple1" qsCatId="simple" csTypeId="urn:microsoft.com/office/officeart/2005/8/colors/accent1_2" csCatId="accent1" phldr="1"/>
      <dgm:spPr/>
    </dgm:pt>
    <dgm:pt modelId="{46AB99D6-83BC-4C8D-8A5C-033EDB4E386F}">
      <dgm:prSet phldrT="[Text]"/>
      <dgm:spPr/>
      <dgm:t>
        <a:bodyPr/>
        <a:lstStyle/>
        <a:p>
          <a:endParaRPr lang="nb-NO" dirty="0"/>
        </a:p>
        <a:p>
          <a:endParaRPr lang="en-GB" dirty="0"/>
        </a:p>
      </dgm:t>
    </dgm:pt>
    <dgm:pt modelId="{C0281889-47E3-4FCF-B048-44D1E229A3C4}" type="sibTrans" cxnId="{BE301AAC-0FA7-4F15-BCA1-CA9003155E8B}">
      <dgm:prSet/>
      <dgm:spPr>
        <a:blipFill>
          <a:blip xmlns:r="http://schemas.openxmlformats.org/officeDocument/2006/relationships" r:embed="rId1" cstate="print">
            <a:extLst>
              <a:ext uri="{28A0092B-C50C-407E-A947-70E740481C1C}">
                <a14:useLocalDpi xmlns:a14="http://schemas.microsoft.com/office/drawing/2010/main" val="0"/>
              </a:ext>
            </a:extLst>
          </a:blip>
          <a:srcRect/>
          <a:stretch>
            <a:fillRect t="-25000" b="-25000"/>
          </a:stretch>
        </a:blipFill>
      </dgm:spPr>
      <dgm:t>
        <a:bodyPr/>
        <a:lstStyle/>
        <a:p>
          <a:endParaRPr lang="en-GB"/>
        </a:p>
      </dgm:t>
    </dgm:pt>
    <dgm:pt modelId="{1803AF9E-52D8-46B8-80AC-0ADBB7F6D1E7}" type="parTrans" cxnId="{BE301AAC-0FA7-4F15-BCA1-CA9003155E8B}">
      <dgm:prSet/>
      <dgm:spPr/>
      <dgm:t>
        <a:bodyPr/>
        <a:lstStyle/>
        <a:p>
          <a:endParaRPr lang="en-GB"/>
        </a:p>
      </dgm:t>
    </dgm:pt>
    <dgm:pt modelId="{62FCCB03-E374-451D-98F2-5D828F934070}" type="pres">
      <dgm:prSet presAssocID="{A5B64BFC-6D51-4FD0-8EB5-7F0CFF12ED8E}" presName="Name0" presStyleCnt="0">
        <dgm:presLayoutVars>
          <dgm:chMax val="7"/>
          <dgm:chPref val="7"/>
          <dgm:dir/>
        </dgm:presLayoutVars>
      </dgm:prSet>
      <dgm:spPr/>
    </dgm:pt>
    <dgm:pt modelId="{8ADE9732-7F45-49AD-A367-88683D9353B9}" type="pres">
      <dgm:prSet presAssocID="{A5B64BFC-6D51-4FD0-8EB5-7F0CFF12ED8E}" presName="Name1" presStyleCnt="0"/>
      <dgm:spPr/>
    </dgm:pt>
    <dgm:pt modelId="{FC274685-C9F5-4094-86C4-B75E27DE907C}" type="pres">
      <dgm:prSet presAssocID="{C0281889-47E3-4FCF-B048-44D1E229A3C4}" presName="picture_1" presStyleCnt="0"/>
      <dgm:spPr/>
    </dgm:pt>
    <dgm:pt modelId="{46D36D89-423D-4446-B477-AB475692CC3D}" type="pres">
      <dgm:prSet presAssocID="{C0281889-47E3-4FCF-B048-44D1E229A3C4}" presName="pictureRepeatNode" presStyleLbl="alignImgPlace1" presStyleIdx="0" presStyleCnt="1" custScaleX="191440" custScaleY="191440"/>
      <dgm:spPr/>
    </dgm:pt>
    <dgm:pt modelId="{79D7CEDB-8104-4451-ACE4-9C54728C8F31}" type="pres">
      <dgm:prSet presAssocID="{46AB99D6-83BC-4C8D-8A5C-033EDB4E386F}" presName="text_1" presStyleLbl="node1" presStyleIdx="0" presStyleCnt="0">
        <dgm:presLayoutVars>
          <dgm:bulletEnabled val="1"/>
        </dgm:presLayoutVars>
      </dgm:prSet>
      <dgm:spPr/>
    </dgm:pt>
  </dgm:ptLst>
  <dgm:cxnLst>
    <dgm:cxn modelId="{BFEBCC62-E43B-4963-BC87-1661DBF1F17F}" type="presOf" srcId="{46AB99D6-83BC-4C8D-8A5C-033EDB4E386F}" destId="{79D7CEDB-8104-4451-ACE4-9C54728C8F31}" srcOrd="0" destOrd="0" presId="urn:microsoft.com/office/officeart/2008/layout/CircularPictureCallout"/>
    <dgm:cxn modelId="{5954CF5C-B8B3-4D2D-8996-BDE7119712D3}" type="presOf" srcId="{A5B64BFC-6D51-4FD0-8EB5-7F0CFF12ED8E}" destId="{62FCCB03-E374-451D-98F2-5D828F934070}" srcOrd="0" destOrd="0" presId="urn:microsoft.com/office/officeart/2008/layout/CircularPictureCallout"/>
    <dgm:cxn modelId="{BE301AAC-0FA7-4F15-BCA1-CA9003155E8B}" srcId="{A5B64BFC-6D51-4FD0-8EB5-7F0CFF12ED8E}" destId="{46AB99D6-83BC-4C8D-8A5C-033EDB4E386F}" srcOrd="0" destOrd="0" parTransId="{1803AF9E-52D8-46B8-80AC-0ADBB7F6D1E7}" sibTransId="{C0281889-47E3-4FCF-B048-44D1E229A3C4}"/>
    <dgm:cxn modelId="{2AC098F3-AE79-4340-9836-15C064A50A59}" type="presOf" srcId="{C0281889-47E3-4FCF-B048-44D1E229A3C4}" destId="{46D36D89-423D-4446-B477-AB475692CC3D}" srcOrd="0" destOrd="0" presId="urn:microsoft.com/office/officeart/2008/layout/CircularPictureCallout"/>
    <dgm:cxn modelId="{28B8A58B-42BA-42A5-B96A-FCB6F37E9451}" type="presParOf" srcId="{62FCCB03-E374-451D-98F2-5D828F934070}" destId="{8ADE9732-7F45-49AD-A367-88683D9353B9}" srcOrd="0" destOrd="0" presId="urn:microsoft.com/office/officeart/2008/layout/CircularPictureCallout"/>
    <dgm:cxn modelId="{D697E399-2BF1-4521-86C5-4F19BBD64258}" type="presParOf" srcId="{8ADE9732-7F45-49AD-A367-88683D9353B9}" destId="{FC274685-C9F5-4094-86C4-B75E27DE907C}" srcOrd="0" destOrd="0" presId="urn:microsoft.com/office/officeart/2008/layout/CircularPictureCallout"/>
    <dgm:cxn modelId="{F5692CF8-12FC-42A7-9CC1-8EA9B485152F}" type="presParOf" srcId="{FC274685-C9F5-4094-86C4-B75E27DE907C}" destId="{46D36D89-423D-4446-B477-AB475692CC3D}" srcOrd="0" destOrd="0" presId="urn:microsoft.com/office/officeart/2008/layout/CircularPictureCallout"/>
    <dgm:cxn modelId="{BC80DE34-02C4-47E8-BBC3-7EBA7F7C8710}" type="presParOf" srcId="{8ADE9732-7F45-49AD-A367-88683D9353B9}" destId="{79D7CEDB-8104-4451-ACE4-9C54728C8F31}" srcOrd="1" destOrd="0" presId="urn:microsoft.com/office/officeart/2008/layout/CircularPictureCallout"/>
  </dgm:cxnLst>
  <dgm:bg/>
  <dgm:whole/>
  <dgm:extLst>
    <a:ext uri="http://schemas.microsoft.com/office/drawing/2008/diagram">
      <dsp:dataModelExt xmlns:dsp="http://schemas.microsoft.com/office/drawing/2008/diagram" relId="rId29"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B5C0B2FB-77D1-43B5-AC47-EBF6D31315F6}" type="doc">
      <dgm:prSet loTypeId="urn:microsoft.com/office/officeart/2008/layout/CircularPictureCallout" loCatId="picture" qsTypeId="urn:microsoft.com/office/officeart/2005/8/quickstyle/simple1" qsCatId="simple" csTypeId="urn:microsoft.com/office/officeart/2005/8/colors/accent1_2" csCatId="accent1" phldr="1"/>
      <dgm:spPr/>
    </dgm:pt>
    <dgm:pt modelId="{918E8141-8B4B-4731-A817-C6B047531EC7}">
      <dgm:prSet phldrT="[Text]"/>
      <dgm:spPr/>
      <dgm:t>
        <a:bodyPr/>
        <a:lstStyle/>
        <a:p>
          <a:r>
            <a:rPr lang="nb-NO" dirty="0"/>
            <a:t> </a:t>
          </a:r>
          <a:endParaRPr lang="en-GB" dirty="0"/>
        </a:p>
      </dgm:t>
    </dgm:pt>
    <dgm:pt modelId="{990E6694-1BD1-4625-B443-78BD0F7E9C11}" type="parTrans" cxnId="{7E1B4B33-5122-4638-B279-6ED35619F31F}">
      <dgm:prSet/>
      <dgm:spPr/>
      <dgm:t>
        <a:bodyPr/>
        <a:lstStyle/>
        <a:p>
          <a:endParaRPr lang="en-GB"/>
        </a:p>
      </dgm:t>
    </dgm:pt>
    <dgm:pt modelId="{0EBD0570-87DE-48D4-9B05-D47A4E390D1E}" type="sibTrans" cxnId="{7E1B4B33-5122-4638-B279-6ED35619F31F}">
      <dgm:prSet/>
      <dgm:spPr>
        <a:blipFill rotWithShape="1">
          <a:blip xmlns:r="http://schemas.openxmlformats.org/officeDocument/2006/relationships" r:embed="rId1"/>
          <a:stretch>
            <a:fillRect/>
          </a:stretch>
        </a:blipFill>
      </dgm:spPr>
      <dgm:t>
        <a:bodyPr/>
        <a:lstStyle/>
        <a:p>
          <a:endParaRPr lang="en-GB"/>
        </a:p>
      </dgm:t>
    </dgm:pt>
    <dgm:pt modelId="{6AE5439B-8436-4FD1-9635-8BAA6EB19DEE}" type="pres">
      <dgm:prSet presAssocID="{B5C0B2FB-77D1-43B5-AC47-EBF6D31315F6}" presName="Name0" presStyleCnt="0">
        <dgm:presLayoutVars>
          <dgm:chMax val="7"/>
          <dgm:chPref val="7"/>
          <dgm:dir/>
        </dgm:presLayoutVars>
      </dgm:prSet>
      <dgm:spPr/>
    </dgm:pt>
    <dgm:pt modelId="{950978B9-0511-427D-B2E7-7C3DFC12B3BA}" type="pres">
      <dgm:prSet presAssocID="{B5C0B2FB-77D1-43B5-AC47-EBF6D31315F6}" presName="Name1" presStyleCnt="0"/>
      <dgm:spPr/>
    </dgm:pt>
    <dgm:pt modelId="{B2605915-65ED-4D21-8E6E-6CA0E33282E5}" type="pres">
      <dgm:prSet presAssocID="{0EBD0570-87DE-48D4-9B05-D47A4E390D1E}" presName="picture_1" presStyleCnt="0"/>
      <dgm:spPr/>
    </dgm:pt>
    <dgm:pt modelId="{D4EFBD8C-1BD9-44D3-91C2-8814CE1EF1E9}" type="pres">
      <dgm:prSet presAssocID="{0EBD0570-87DE-48D4-9B05-D47A4E390D1E}" presName="pictureRepeatNode" presStyleLbl="alignImgPlace1" presStyleIdx="0" presStyleCnt="1" custScaleX="131455" custScaleY="131455"/>
      <dgm:spPr/>
    </dgm:pt>
    <dgm:pt modelId="{94406756-AAED-4952-B734-D5E78ADCB029}" type="pres">
      <dgm:prSet presAssocID="{918E8141-8B4B-4731-A817-C6B047531EC7}" presName="text_1" presStyleLbl="node1" presStyleIdx="0" presStyleCnt="0">
        <dgm:presLayoutVars>
          <dgm:bulletEnabled val="1"/>
        </dgm:presLayoutVars>
      </dgm:prSet>
      <dgm:spPr/>
    </dgm:pt>
  </dgm:ptLst>
  <dgm:cxnLst>
    <dgm:cxn modelId="{DF6A3DDC-259B-4FBF-9E44-90399006B274}" type="presOf" srcId="{0EBD0570-87DE-48D4-9B05-D47A4E390D1E}" destId="{D4EFBD8C-1BD9-44D3-91C2-8814CE1EF1E9}" srcOrd="0" destOrd="0" presId="urn:microsoft.com/office/officeart/2008/layout/CircularPictureCallout"/>
    <dgm:cxn modelId="{B8996267-4525-4712-9435-750119B25FFD}" type="presOf" srcId="{B5C0B2FB-77D1-43B5-AC47-EBF6D31315F6}" destId="{6AE5439B-8436-4FD1-9635-8BAA6EB19DEE}" srcOrd="0" destOrd="0" presId="urn:microsoft.com/office/officeart/2008/layout/CircularPictureCallout"/>
    <dgm:cxn modelId="{03F0947F-8C7A-4058-B02E-4907D887D855}" type="presOf" srcId="{918E8141-8B4B-4731-A817-C6B047531EC7}" destId="{94406756-AAED-4952-B734-D5E78ADCB029}" srcOrd="0" destOrd="0" presId="urn:microsoft.com/office/officeart/2008/layout/CircularPictureCallout"/>
    <dgm:cxn modelId="{7E1B4B33-5122-4638-B279-6ED35619F31F}" srcId="{B5C0B2FB-77D1-43B5-AC47-EBF6D31315F6}" destId="{918E8141-8B4B-4731-A817-C6B047531EC7}" srcOrd="0" destOrd="0" parTransId="{990E6694-1BD1-4625-B443-78BD0F7E9C11}" sibTransId="{0EBD0570-87DE-48D4-9B05-D47A4E390D1E}"/>
    <dgm:cxn modelId="{A7EC34DE-0B3F-4C1D-A750-41A1982CBA50}" type="presParOf" srcId="{6AE5439B-8436-4FD1-9635-8BAA6EB19DEE}" destId="{950978B9-0511-427D-B2E7-7C3DFC12B3BA}" srcOrd="0" destOrd="0" presId="urn:microsoft.com/office/officeart/2008/layout/CircularPictureCallout"/>
    <dgm:cxn modelId="{0EEBE900-7DA6-4752-8B57-CB8AC4BEFD17}" type="presParOf" srcId="{950978B9-0511-427D-B2E7-7C3DFC12B3BA}" destId="{B2605915-65ED-4D21-8E6E-6CA0E33282E5}" srcOrd="0" destOrd="0" presId="urn:microsoft.com/office/officeart/2008/layout/CircularPictureCallout"/>
    <dgm:cxn modelId="{BA0F9C53-70CB-4572-AFF8-260BB7829425}" type="presParOf" srcId="{B2605915-65ED-4D21-8E6E-6CA0E33282E5}" destId="{D4EFBD8C-1BD9-44D3-91C2-8814CE1EF1E9}" srcOrd="0" destOrd="0" presId="urn:microsoft.com/office/officeart/2008/layout/CircularPictureCallout"/>
    <dgm:cxn modelId="{BE5899D3-845D-4098-A75D-54AE442C0640}" type="presParOf" srcId="{950978B9-0511-427D-B2E7-7C3DFC12B3BA}" destId="{94406756-AAED-4952-B734-D5E78ADCB029}" srcOrd="1" destOrd="0" presId="urn:microsoft.com/office/officeart/2008/layout/CircularPictureCallout"/>
  </dgm:cxnLst>
  <dgm:bg/>
  <dgm:whole/>
  <dgm:extLst>
    <a:ext uri="http://schemas.microsoft.com/office/drawing/2008/diagram">
      <dsp:dataModelExt xmlns:dsp="http://schemas.microsoft.com/office/drawing/2008/diagram" relId="rId34"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D36D89-423D-4446-B477-AB475692CC3D}">
      <dsp:nvSpPr>
        <dsp:cNvPr id="0" name=""/>
        <dsp:cNvSpPr/>
      </dsp:nvSpPr>
      <dsp:spPr>
        <a:xfrm>
          <a:off x="16625" y="215296"/>
          <a:ext cx="743619" cy="743619"/>
        </a:xfrm>
        <a:prstGeom prst="ellipse">
          <a:avLst/>
        </a:prstGeom>
        <a:blipFill rotWithShape="1">
          <a:blip xmlns:r="http://schemas.openxmlformats.org/officeDocument/2006/relationships" r:embed="rId1"/>
          <a:stretch>
            <a:fillRect/>
          </a:stretch>
        </a:blip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9D7CEDB-8104-4451-ACE4-9C54728C8F31}">
      <dsp:nvSpPr>
        <dsp:cNvPr id="0" name=""/>
        <dsp:cNvSpPr/>
      </dsp:nvSpPr>
      <dsp:spPr>
        <a:xfrm>
          <a:off x="264135" y="599147"/>
          <a:ext cx="248598" cy="128183"/>
        </a:xfrm>
        <a:prstGeom prst="rect">
          <a:avLst/>
        </a:prstGeom>
        <a:noFill/>
        <a:ln w="10795"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222250">
            <a:lnSpc>
              <a:spcPct val="90000"/>
            </a:lnSpc>
            <a:spcBef>
              <a:spcPct val="0"/>
            </a:spcBef>
            <a:spcAft>
              <a:spcPct val="35000"/>
            </a:spcAft>
            <a:buNone/>
          </a:pPr>
          <a:endParaRPr lang="nb-NO" sz="500" kern="1200" dirty="0"/>
        </a:p>
        <a:p>
          <a:pPr marL="0" lvl="0" indent="0" algn="ctr" defTabSz="222250">
            <a:lnSpc>
              <a:spcPct val="90000"/>
            </a:lnSpc>
            <a:spcBef>
              <a:spcPct val="0"/>
            </a:spcBef>
            <a:spcAft>
              <a:spcPct val="35000"/>
            </a:spcAft>
            <a:buNone/>
          </a:pPr>
          <a:endParaRPr lang="en-GB" sz="500" kern="1200" dirty="0"/>
        </a:p>
      </dsp:txBody>
      <dsp:txXfrm>
        <a:off x="264135" y="599147"/>
        <a:ext cx="248598" cy="128183"/>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D36D89-423D-4446-B477-AB475692CC3D}">
      <dsp:nvSpPr>
        <dsp:cNvPr id="0" name=""/>
        <dsp:cNvSpPr/>
      </dsp:nvSpPr>
      <dsp:spPr>
        <a:xfrm>
          <a:off x="29782" y="376955"/>
          <a:ext cx="1332150" cy="1332150"/>
        </a:xfrm>
        <a:prstGeom prst="ellipse">
          <a:avLst/>
        </a:prstGeom>
        <a:blipFill rotWithShape="1">
          <a:blip xmlns:r="http://schemas.openxmlformats.org/officeDocument/2006/relationships" r:embed="rId1"/>
          <a:stretch>
            <a:fillRect/>
          </a:stretch>
        </a:blip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9D7CEDB-8104-4451-ACE4-9C54728C8F31}">
      <dsp:nvSpPr>
        <dsp:cNvPr id="0" name=""/>
        <dsp:cNvSpPr/>
      </dsp:nvSpPr>
      <dsp:spPr>
        <a:xfrm>
          <a:off x="473183" y="1064602"/>
          <a:ext cx="445349" cy="229633"/>
        </a:xfrm>
        <a:prstGeom prst="rect">
          <a:avLst/>
        </a:prstGeom>
        <a:noFill/>
        <a:ln w="10795"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266700">
            <a:lnSpc>
              <a:spcPct val="90000"/>
            </a:lnSpc>
            <a:spcBef>
              <a:spcPct val="0"/>
            </a:spcBef>
            <a:spcAft>
              <a:spcPct val="35000"/>
            </a:spcAft>
            <a:buNone/>
          </a:pPr>
          <a:endParaRPr lang="nb-NO" sz="600" kern="1200" dirty="0"/>
        </a:p>
        <a:p>
          <a:pPr marL="0" lvl="0" indent="0" algn="ctr" defTabSz="266700">
            <a:lnSpc>
              <a:spcPct val="90000"/>
            </a:lnSpc>
            <a:spcBef>
              <a:spcPct val="0"/>
            </a:spcBef>
            <a:spcAft>
              <a:spcPct val="35000"/>
            </a:spcAft>
            <a:buNone/>
          </a:pPr>
          <a:endParaRPr lang="en-GB" sz="600" kern="1200" dirty="0"/>
        </a:p>
      </dsp:txBody>
      <dsp:txXfrm>
        <a:off x="473183" y="1064602"/>
        <a:ext cx="445349" cy="22963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D36D89-423D-4446-B477-AB475692CC3D}">
      <dsp:nvSpPr>
        <dsp:cNvPr id="0" name=""/>
        <dsp:cNvSpPr/>
      </dsp:nvSpPr>
      <dsp:spPr>
        <a:xfrm>
          <a:off x="15851" y="200625"/>
          <a:ext cx="709005" cy="709005"/>
        </a:xfrm>
        <a:prstGeom prst="ellipse">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t="-25000" b="-25000"/>
          </a:stretch>
        </a:blip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9D7CEDB-8104-4451-ACE4-9C54728C8F31}">
      <dsp:nvSpPr>
        <dsp:cNvPr id="0" name=""/>
        <dsp:cNvSpPr/>
      </dsp:nvSpPr>
      <dsp:spPr>
        <a:xfrm>
          <a:off x="251840" y="566609"/>
          <a:ext cx="237026" cy="122216"/>
        </a:xfrm>
        <a:prstGeom prst="rect">
          <a:avLst/>
        </a:prstGeom>
        <a:noFill/>
        <a:ln w="10795"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222250">
            <a:lnSpc>
              <a:spcPct val="90000"/>
            </a:lnSpc>
            <a:spcBef>
              <a:spcPct val="0"/>
            </a:spcBef>
            <a:spcAft>
              <a:spcPct val="35000"/>
            </a:spcAft>
            <a:buNone/>
          </a:pPr>
          <a:endParaRPr lang="nb-NO" sz="500" kern="1200" dirty="0"/>
        </a:p>
        <a:p>
          <a:pPr marL="0" lvl="0" indent="0" algn="ctr" defTabSz="222250">
            <a:lnSpc>
              <a:spcPct val="90000"/>
            </a:lnSpc>
            <a:spcBef>
              <a:spcPct val="0"/>
            </a:spcBef>
            <a:spcAft>
              <a:spcPct val="35000"/>
            </a:spcAft>
            <a:buNone/>
          </a:pPr>
          <a:endParaRPr lang="en-GB" sz="500" kern="1200" dirty="0"/>
        </a:p>
      </dsp:txBody>
      <dsp:txXfrm>
        <a:off x="251840" y="566609"/>
        <a:ext cx="237026" cy="12221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D36D89-423D-4446-B477-AB475692CC3D}">
      <dsp:nvSpPr>
        <dsp:cNvPr id="0" name=""/>
        <dsp:cNvSpPr/>
      </dsp:nvSpPr>
      <dsp:spPr>
        <a:xfrm>
          <a:off x="16625" y="215296"/>
          <a:ext cx="743619" cy="743619"/>
        </a:xfrm>
        <a:prstGeom prst="ellipse">
          <a:avLst/>
        </a:prstGeom>
        <a:blipFill rotWithShape="1">
          <a:blip xmlns:r="http://schemas.openxmlformats.org/officeDocument/2006/relationships" r:embed="rId1"/>
          <a:stretch>
            <a:fillRect/>
          </a:stretch>
        </a:blip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9D7CEDB-8104-4451-ACE4-9C54728C8F31}">
      <dsp:nvSpPr>
        <dsp:cNvPr id="0" name=""/>
        <dsp:cNvSpPr/>
      </dsp:nvSpPr>
      <dsp:spPr>
        <a:xfrm>
          <a:off x="264135" y="599147"/>
          <a:ext cx="248598" cy="128183"/>
        </a:xfrm>
        <a:prstGeom prst="rect">
          <a:avLst/>
        </a:prstGeom>
        <a:noFill/>
        <a:ln w="10795"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222250">
            <a:lnSpc>
              <a:spcPct val="90000"/>
            </a:lnSpc>
            <a:spcBef>
              <a:spcPct val="0"/>
            </a:spcBef>
            <a:spcAft>
              <a:spcPct val="35000"/>
            </a:spcAft>
            <a:buNone/>
          </a:pPr>
          <a:endParaRPr lang="nb-NO" sz="500" kern="1200" dirty="0"/>
        </a:p>
        <a:p>
          <a:pPr marL="0" lvl="0" indent="0" algn="ctr" defTabSz="222250">
            <a:lnSpc>
              <a:spcPct val="90000"/>
            </a:lnSpc>
            <a:spcBef>
              <a:spcPct val="0"/>
            </a:spcBef>
            <a:spcAft>
              <a:spcPct val="35000"/>
            </a:spcAft>
            <a:buNone/>
          </a:pPr>
          <a:endParaRPr lang="en-GB" sz="500" kern="1200" dirty="0"/>
        </a:p>
      </dsp:txBody>
      <dsp:txXfrm>
        <a:off x="264135" y="599147"/>
        <a:ext cx="248598" cy="12818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D36D89-423D-4446-B477-AB475692CC3D}">
      <dsp:nvSpPr>
        <dsp:cNvPr id="0" name=""/>
        <dsp:cNvSpPr/>
      </dsp:nvSpPr>
      <dsp:spPr>
        <a:xfrm>
          <a:off x="15851" y="200625"/>
          <a:ext cx="709005" cy="709005"/>
        </a:xfrm>
        <a:prstGeom prst="ellipse">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t="-25000" b="-25000"/>
          </a:stretch>
        </a:blip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9D7CEDB-8104-4451-ACE4-9C54728C8F31}">
      <dsp:nvSpPr>
        <dsp:cNvPr id="0" name=""/>
        <dsp:cNvSpPr/>
      </dsp:nvSpPr>
      <dsp:spPr>
        <a:xfrm>
          <a:off x="251840" y="566609"/>
          <a:ext cx="237026" cy="122216"/>
        </a:xfrm>
        <a:prstGeom prst="rect">
          <a:avLst/>
        </a:prstGeom>
        <a:noFill/>
        <a:ln w="10795"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222250">
            <a:lnSpc>
              <a:spcPct val="90000"/>
            </a:lnSpc>
            <a:spcBef>
              <a:spcPct val="0"/>
            </a:spcBef>
            <a:spcAft>
              <a:spcPct val="35000"/>
            </a:spcAft>
            <a:buNone/>
          </a:pPr>
          <a:endParaRPr lang="nb-NO" sz="500" kern="1200" dirty="0"/>
        </a:p>
        <a:p>
          <a:pPr marL="0" lvl="0" indent="0" algn="ctr" defTabSz="222250">
            <a:lnSpc>
              <a:spcPct val="90000"/>
            </a:lnSpc>
            <a:spcBef>
              <a:spcPct val="0"/>
            </a:spcBef>
            <a:spcAft>
              <a:spcPct val="35000"/>
            </a:spcAft>
            <a:buNone/>
          </a:pPr>
          <a:endParaRPr lang="en-GB" sz="500" kern="1200" dirty="0"/>
        </a:p>
      </dsp:txBody>
      <dsp:txXfrm>
        <a:off x="251840" y="566609"/>
        <a:ext cx="237026" cy="12221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5DC68E-F7A5-4F7E-9236-6CA8F3ACDF82}">
      <dsp:nvSpPr>
        <dsp:cNvPr id="0" name=""/>
        <dsp:cNvSpPr/>
      </dsp:nvSpPr>
      <dsp:spPr>
        <a:xfrm>
          <a:off x="188729" y="-13183"/>
          <a:ext cx="723885" cy="723885"/>
        </a:xfrm>
        <a:prstGeom prst="ellipse">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l="-25000" r="-25000"/>
          </a:stretch>
        </a:blip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D4F6EED-8521-4E37-8810-77EE6E3F5B89}">
      <dsp:nvSpPr>
        <dsp:cNvPr id="0" name=""/>
        <dsp:cNvSpPr/>
      </dsp:nvSpPr>
      <dsp:spPr>
        <a:xfrm>
          <a:off x="374456" y="365829"/>
          <a:ext cx="352430" cy="181721"/>
        </a:xfrm>
        <a:prstGeom prst="rect">
          <a:avLst/>
        </a:prstGeom>
        <a:noFill/>
        <a:ln w="10795"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488950">
            <a:lnSpc>
              <a:spcPct val="90000"/>
            </a:lnSpc>
            <a:spcBef>
              <a:spcPct val="0"/>
            </a:spcBef>
            <a:spcAft>
              <a:spcPct val="35000"/>
            </a:spcAft>
            <a:buNone/>
          </a:pPr>
          <a:r>
            <a:rPr lang="nb-NO" sz="1100" kern="1200" dirty="0"/>
            <a:t> </a:t>
          </a:r>
          <a:endParaRPr lang="en-GB" sz="1100" kern="1200" dirty="0"/>
        </a:p>
      </dsp:txBody>
      <dsp:txXfrm>
        <a:off x="374456" y="365829"/>
        <a:ext cx="352430" cy="18172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6AFE9D-CCA1-4A93-9691-FC978F9CE9A1}">
      <dsp:nvSpPr>
        <dsp:cNvPr id="0" name=""/>
        <dsp:cNvSpPr/>
      </dsp:nvSpPr>
      <dsp:spPr>
        <a:xfrm>
          <a:off x="7404" y="190961"/>
          <a:ext cx="719420" cy="719420"/>
        </a:xfrm>
        <a:prstGeom prst="ellipse">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t="-25000" b="-25000"/>
          </a:stretch>
        </a:blip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B7E01F2-483A-4155-B3BF-14C3DB5E76A6}">
      <dsp:nvSpPr>
        <dsp:cNvPr id="0" name=""/>
        <dsp:cNvSpPr/>
      </dsp:nvSpPr>
      <dsp:spPr>
        <a:xfrm>
          <a:off x="249638" y="562052"/>
          <a:ext cx="234953" cy="121147"/>
        </a:xfrm>
        <a:prstGeom prst="rect">
          <a:avLst/>
        </a:prstGeom>
        <a:noFill/>
        <a:ln w="10795"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311150">
            <a:lnSpc>
              <a:spcPct val="90000"/>
            </a:lnSpc>
            <a:spcBef>
              <a:spcPct val="0"/>
            </a:spcBef>
            <a:spcAft>
              <a:spcPct val="35000"/>
            </a:spcAft>
            <a:buNone/>
          </a:pPr>
          <a:r>
            <a:rPr lang="nb-NO" sz="700" kern="1200" dirty="0"/>
            <a:t> </a:t>
          </a:r>
          <a:endParaRPr lang="en-GB" sz="700" kern="1200" dirty="0"/>
        </a:p>
      </dsp:txBody>
      <dsp:txXfrm>
        <a:off x="249638" y="562052"/>
        <a:ext cx="234953" cy="12114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EFBD8C-1BD9-44D3-91C2-8814CE1EF1E9}">
      <dsp:nvSpPr>
        <dsp:cNvPr id="0" name=""/>
        <dsp:cNvSpPr/>
      </dsp:nvSpPr>
      <dsp:spPr>
        <a:xfrm>
          <a:off x="188729" y="5172"/>
          <a:ext cx="723885" cy="723885"/>
        </a:xfrm>
        <a:prstGeom prst="ellipse">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l="-25000" r="-25000"/>
          </a:stretch>
        </a:blip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4406756-AAED-4952-B734-D5E78ADCB029}">
      <dsp:nvSpPr>
        <dsp:cNvPr id="0" name=""/>
        <dsp:cNvSpPr/>
      </dsp:nvSpPr>
      <dsp:spPr>
        <a:xfrm>
          <a:off x="374456" y="384185"/>
          <a:ext cx="352430" cy="181721"/>
        </a:xfrm>
        <a:prstGeom prst="rect">
          <a:avLst/>
        </a:prstGeom>
        <a:noFill/>
        <a:ln w="10795"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488950">
            <a:lnSpc>
              <a:spcPct val="90000"/>
            </a:lnSpc>
            <a:spcBef>
              <a:spcPct val="0"/>
            </a:spcBef>
            <a:spcAft>
              <a:spcPct val="35000"/>
            </a:spcAft>
            <a:buNone/>
          </a:pPr>
          <a:r>
            <a:rPr lang="nb-NO" sz="1100" kern="1200" dirty="0"/>
            <a:t> </a:t>
          </a:r>
          <a:endParaRPr lang="en-GB" sz="1100" kern="1200" dirty="0"/>
        </a:p>
      </dsp:txBody>
      <dsp:txXfrm>
        <a:off x="374456" y="384185"/>
        <a:ext cx="352430" cy="181721"/>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D36D89-423D-4446-B477-AB475692CC3D}">
      <dsp:nvSpPr>
        <dsp:cNvPr id="0" name=""/>
        <dsp:cNvSpPr/>
      </dsp:nvSpPr>
      <dsp:spPr>
        <a:xfrm>
          <a:off x="29782" y="376955"/>
          <a:ext cx="1332150" cy="1332150"/>
        </a:xfrm>
        <a:prstGeom prst="ellipse">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t="-25000" b="-25000"/>
          </a:stretch>
        </a:blip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9D7CEDB-8104-4451-ACE4-9C54728C8F31}">
      <dsp:nvSpPr>
        <dsp:cNvPr id="0" name=""/>
        <dsp:cNvSpPr/>
      </dsp:nvSpPr>
      <dsp:spPr>
        <a:xfrm>
          <a:off x="473183" y="1064602"/>
          <a:ext cx="445349" cy="229633"/>
        </a:xfrm>
        <a:prstGeom prst="rect">
          <a:avLst/>
        </a:prstGeom>
        <a:noFill/>
        <a:ln w="10795"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266700">
            <a:lnSpc>
              <a:spcPct val="90000"/>
            </a:lnSpc>
            <a:spcBef>
              <a:spcPct val="0"/>
            </a:spcBef>
            <a:spcAft>
              <a:spcPct val="35000"/>
            </a:spcAft>
            <a:buNone/>
          </a:pPr>
          <a:endParaRPr lang="nb-NO" sz="600" kern="1200" dirty="0"/>
        </a:p>
        <a:p>
          <a:pPr marL="0" lvl="0" indent="0" algn="ctr" defTabSz="266700">
            <a:lnSpc>
              <a:spcPct val="90000"/>
            </a:lnSpc>
            <a:spcBef>
              <a:spcPct val="0"/>
            </a:spcBef>
            <a:spcAft>
              <a:spcPct val="35000"/>
            </a:spcAft>
            <a:buNone/>
          </a:pPr>
          <a:endParaRPr lang="en-GB" sz="600" kern="1200" dirty="0"/>
        </a:p>
      </dsp:txBody>
      <dsp:txXfrm>
        <a:off x="473183" y="1064602"/>
        <a:ext cx="445349" cy="22963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EFBD8C-1BD9-44D3-91C2-8814CE1EF1E9}">
      <dsp:nvSpPr>
        <dsp:cNvPr id="0" name=""/>
        <dsp:cNvSpPr/>
      </dsp:nvSpPr>
      <dsp:spPr>
        <a:xfrm>
          <a:off x="188729" y="5172"/>
          <a:ext cx="723885" cy="723885"/>
        </a:xfrm>
        <a:prstGeom prst="ellipse">
          <a:avLst/>
        </a:prstGeom>
        <a:blipFill rotWithShape="1">
          <a:blip xmlns:r="http://schemas.openxmlformats.org/officeDocument/2006/relationships" r:embed="rId1"/>
          <a:stretch>
            <a:fillRect/>
          </a:stretch>
        </a:blip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4406756-AAED-4952-B734-D5E78ADCB029}">
      <dsp:nvSpPr>
        <dsp:cNvPr id="0" name=""/>
        <dsp:cNvSpPr/>
      </dsp:nvSpPr>
      <dsp:spPr>
        <a:xfrm>
          <a:off x="374456" y="384185"/>
          <a:ext cx="352430" cy="181721"/>
        </a:xfrm>
        <a:prstGeom prst="rect">
          <a:avLst/>
        </a:prstGeom>
        <a:noFill/>
        <a:ln w="10795"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488950">
            <a:lnSpc>
              <a:spcPct val="90000"/>
            </a:lnSpc>
            <a:spcBef>
              <a:spcPct val="0"/>
            </a:spcBef>
            <a:spcAft>
              <a:spcPct val="35000"/>
            </a:spcAft>
            <a:buNone/>
          </a:pPr>
          <a:r>
            <a:rPr lang="nb-NO" sz="1100" kern="1200" dirty="0"/>
            <a:t> </a:t>
          </a:r>
          <a:endParaRPr lang="en-GB" sz="1100" kern="1200" dirty="0"/>
        </a:p>
      </dsp:txBody>
      <dsp:txXfrm>
        <a:off x="374456" y="384185"/>
        <a:ext cx="352430" cy="181721"/>
      </dsp:txXfrm>
    </dsp:sp>
  </dsp:spTree>
</dsp:drawing>
</file>

<file path=ppt/diagrams/layout1.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4.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5.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6.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7.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8.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9.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9/16/2016</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dirty="0"/>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image1.png>
</file>

<file path=ppt/media/image10.png>
</file>

<file path=ppt/media/image11.png>
</file>

<file path=ppt/media/image12.png>
</file>

<file path=ppt/media/image13.png>
</file>

<file path=ppt/media/image14.jpg>
</file>

<file path=ppt/media/image15.png>
</file>

<file path=ppt/media/image16.jpg>
</file>

<file path=ppt/media/image17.jpg>
</file>

<file path=ppt/media/image18.jpg>
</file>

<file path=ppt/media/image19.jpg>
</file>

<file path=ppt/media/image2.png>
</file>

<file path=ppt/media/image20.png>
</file>

<file path=ppt/media/image21.png>
</file>

<file path=ppt/media/image22.jpg>
</file>

<file path=ppt/media/image23.png>
</file>

<file path=ppt/media/image24.png>
</file>

<file path=ppt/media/image27.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jpg>
</file>

<file path=ppt/media/image78.png>
</file>

<file path=ppt/media/image79.png>
</file>

<file path=ppt/media/image8.png>
</file>

<file path=ppt/media/image80.png>
</file>

<file path=ppt/media/image83.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9/16/2016</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black"/>
                </a:solidFill>
                <a:effectLst/>
                <a:uLnTx/>
                <a:uFillTx/>
              </a:rPr>
              <a:t>CloudRoadShow</a:t>
            </a:r>
            <a:endParaRPr kumimoji="0" lang="en-US" sz="1800" b="0" i="0" u="none" strike="noStrike" kern="0" cap="none" spc="0" normalizeH="0" baseline="0" noProof="0" dirty="0">
              <a:ln>
                <a:noFill/>
              </a:ln>
              <a:solidFill>
                <a:prstClr val="black"/>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EFB8AAB-EBB8-4EFF-B8E2-40E54B216AB8}" type="datetime8">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9/16/2016 1:51 PM</a:t>
            </a:fld>
            <a:endParaRPr kumimoji="0" lang="en-US" sz="1800" b="0" i="0" u="none" strike="noStrike" kern="0" cap="none" spc="0" normalizeH="0" baseline="0" noProof="0" dirty="0">
              <a:ln>
                <a:noFill/>
              </a:ln>
              <a:solidFill>
                <a:prstClr val="black"/>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0969218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cap="none" dirty="0"/>
              <a:t>Documentation - https://graph.microsoft.com</a:t>
            </a:r>
          </a:p>
          <a:p>
            <a:r>
              <a:rPr lang="en-US" sz="900" cap="none" dirty="0"/>
              <a:t>App registration</a:t>
            </a:r>
          </a:p>
          <a:p>
            <a:endParaRPr lang="en-US" sz="900" cap="none" dirty="0"/>
          </a:p>
          <a:p>
            <a:pPr marL="0" marR="0" indent="0" algn="l" defTabSz="932742" rtl="0" eaLnBrk="1" fontAlgn="auto" latinLnBrk="0" hangingPunct="1">
              <a:lnSpc>
                <a:spcPct val="90000"/>
              </a:lnSpc>
              <a:spcBef>
                <a:spcPts val="0"/>
              </a:spcBef>
              <a:spcAft>
                <a:spcPts val="340"/>
              </a:spcAft>
              <a:buClrTx/>
              <a:buSzTx/>
              <a:buFontTx/>
              <a:buNone/>
              <a:tabLst/>
              <a:defRPr/>
            </a:pPr>
            <a:r>
              <a:rPr lang="en-US" dirty="0"/>
              <a:t>Show</a:t>
            </a:r>
            <a:r>
              <a:rPr lang="en-US" baseline="0" dirty="0"/>
              <a:t> app registration from </a:t>
            </a:r>
            <a:r>
              <a:rPr lang="en-US" sz="900" kern="1200" dirty="0">
                <a:solidFill>
                  <a:schemeClr val="tx1"/>
                </a:solidFill>
                <a:latin typeface="Segoe UI Light" pitchFamily="34" charset="0"/>
                <a:ea typeface="+mn-ea"/>
                <a:cs typeface="+mn-cs"/>
              </a:rPr>
              <a:t>http://dev.office.com/getting-started/office365apis and through azure management portal</a:t>
            </a:r>
            <a:endParaRPr lang="en-US" dirty="0"/>
          </a:p>
          <a:p>
            <a:endParaRPr lang="en-US" sz="900" cap="none" dirty="0"/>
          </a:p>
          <a:p>
            <a:endParaRPr lang="en-US" sz="900" cap="none" dirty="0"/>
          </a:p>
        </p:txBody>
      </p:sp>
      <p:sp>
        <p:nvSpPr>
          <p:cNvPr id="6" name="Date Placeholder 5"/>
          <p:cNvSpPr>
            <a:spLocks noGrp="1"/>
          </p:cNvSpPr>
          <p:nvPr>
            <p:ph type="dt" idx="12"/>
          </p:nvPr>
        </p:nvSpPr>
        <p:spPr/>
        <p:txBody>
          <a:bodyPr/>
          <a:lstStyle/>
          <a:p>
            <a:fld id="{238A6B97-4D2A-4552-9E81-80BDCABB2DFB}" type="datetime8">
              <a:rPr lang="en-US" smtClean="0">
                <a:solidFill>
                  <a:prstClr val="black"/>
                </a:solidFill>
              </a:rPr>
              <a:t>9/16/2016 1:51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20</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2607605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cap="none" dirty="0"/>
              <a:t>SDKs</a:t>
            </a:r>
          </a:p>
          <a:p>
            <a:r>
              <a:rPr lang="en-US" sz="900" cap="none" dirty="0"/>
              <a:t>Code samples - </a:t>
            </a:r>
            <a:r>
              <a:rPr lang="en-US" sz="900" cap="none" dirty="0" err="1"/>
              <a:t>Github</a:t>
            </a:r>
            <a:endParaRPr lang="en-US" sz="900" cap="none" dirty="0"/>
          </a:p>
          <a:p>
            <a:endParaRPr lang="en-US" sz="900" cap="none" dirty="0"/>
          </a:p>
        </p:txBody>
      </p:sp>
      <p:sp>
        <p:nvSpPr>
          <p:cNvPr id="6" name="Date Placeholder 5"/>
          <p:cNvSpPr>
            <a:spLocks noGrp="1"/>
          </p:cNvSpPr>
          <p:nvPr>
            <p:ph type="dt" idx="12"/>
          </p:nvPr>
        </p:nvSpPr>
        <p:spPr/>
        <p:txBody>
          <a:bodyPr/>
          <a:lstStyle/>
          <a:p>
            <a:fld id="{E638B0E3-6832-47E6-AF84-53B8BD39059B}" type="datetime8">
              <a:rPr lang="en-US" smtClean="0">
                <a:solidFill>
                  <a:prstClr val="black"/>
                </a:solidFill>
              </a:rPr>
              <a:t>9/16/2016 1:51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22</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7603901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74353ED-ACB2-44BF-A903-985B0AF962B7}" type="datetime1">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9/16/2016</a:t>
            </a:fld>
            <a:endParaRPr kumimoji="0" lang="en-US" sz="1800" b="0" i="0" u="none" strike="noStrike" kern="0" cap="none" spc="0" normalizeH="0" baseline="0" noProof="0" dirty="0">
              <a:ln>
                <a:noFill/>
              </a:ln>
              <a:solidFill>
                <a:sysClr val="windowText" lastClr="000000"/>
              </a:solidFill>
              <a:effectLst/>
              <a:uLnTx/>
              <a:uFillTx/>
            </a:endParaRPr>
          </a:p>
        </p:txBody>
      </p:sp>
      <p:sp>
        <p:nvSpPr>
          <p:cNvPr id="6" name="Slide Number Placeholder 5"/>
          <p:cNvSpPr>
            <a:spLocks noGrp="1"/>
          </p:cNvSpPr>
          <p:nvPr>
            <p:ph type="sldNum" sz="quarter"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611288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855732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575945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9/16/2016 1:51 PM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1709006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89EC638C-CD72-4471-BAF6-AFC9E9C9D3DB}" type="datetime8">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9/16/2016 1:51 PM</a:t>
            </a:fld>
            <a:endParaRPr kumimoji="0" lang="en-US" sz="1800" b="0" i="0" u="none" strike="noStrike" kern="0" cap="none" spc="0" normalizeH="0" baseline="0" noProof="0" dirty="0">
              <a:ln>
                <a:noFill/>
              </a:ln>
              <a:solidFill>
                <a:prstClr val="black"/>
              </a:solidFill>
              <a:effectLst/>
              <a:uLnTx/>
              <a:uFillTx/>
            </a:endParaRPr>
          </a:p>
        </p:txBody>
      </p:sp>
      <p:sp>
        <p:nvSpPr>
          <p:cNvPr id="6" name="Slide Number Placeholder 5"/>
          <p:cNvSpPr>
            <a:spLocks noGrp="1"/>
          </p:cNvSpPr>
          <p:nvPr>
            <p:ph type="sldNum" sz="quarter"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dirty="0">
              <a:ln>
                <a:noFill/>
              </a:ln>
              <a:solidFill>
                <a:prstClr val="black"/>
              </a:solidFill>
              <a:effectLst/>
              <a:uLnTx/>
              <a:uFillTx/>
            </a:endParaRPr>
          </a:p>
        </p:txBody>
      </p:sp>
      <p:sp>
        <p:nvSpPr>
          <p:cNvPr id="7" name="Header Placeholder 6"/>
          <p:cNvSpPr>
            <a:spLocks noGrp="1"/>
          </p:cNvSpPr>
          <p:nvPr>
            <p:ph type="hdr"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black"/>
                </a:solidFill>
                <a:effectLst/>
                <a:uLnTx/>
                <a:uFillTx/>
              </a:rPr>
              <a:t>Build 2014</a:t>
            </a:r>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3346639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Our Office 365 developer vision focuses on the</a:t>
            </a:r>
            <a:r>
              <a:rPr lang="en-US" baseline="0" dirty="0"/>
              <a:t> </a:t>
            </a:r>
            <a:r>
              <a:rPr lang="en-US" dirty="0"/>
              <a:t>Users’ experience and their data.</a:t>
            </a:r>
            <a:r>
              <a:rPr lang="en-US" baseline="0" dirty="0"/>
              <a:t> As a developer you can bring your applications into their user experience. With over 1.2+ billion users of Office Worldwide, this is a huge opportunity to provide a window into your applications. As well as being able to connect into their data and add intelligence to your applications. There are currently 850 million events created a month and a total of 470Pb+ of data stored in the service that can add value to for our Users’.</a:t>
            </a:r>
            <a:endParaRPr lang="en-US" dirty="0"/>
          </a:p>
          <a:p>
            <a:endParaRPr lang="en-US" dirty="0"/>
          </a:p>
          <a:p>
            <a:endParaRPr lang="en-US" dirty="0"/>
          </a:p>
        </p:txBody>
      </p:sp>
      <p:sp>
        <p:nvSpPr>
          <p:cNvPr id="4" name="Footer Placeholder 3"/>
          <p:cNvSpPr>
            <a:spLocks noGrp="1"/>
          </p:cNvSpPr>
          <p:nvPr>
            <p:ph type="ftr" sz="quarter" idx="10"/>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74353ED-ACB2-44BF-A903-985B0AF962B7}" type="datetime1">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9/16/2016</a:t>
            </a:fld>
            <a:endParaRPr kumimoji="0" lang="en-US" sz="1800" b="0" i="0" u="none" strike="noStrike" kern="0" cap="none" spc="0" normalizeH="0" baseline="0" noProof="0" dirty="0">
              <a:ln>
                <a:noFill/>
              </a:ln>
              <a:solidFill>
                <a:sysClr val="windowText" lastClr="000000"/>
              </a:solidFill>
              <a:effectLst/>
              <a:uLnTx/>
              <a:uFillTx/>
            </a:endParaRPr>
          </a:p>
        </p:txBody>
      </p:sp>
      <p:sp>
        <p:nvSpPr>
          <p:cNvPr id="6" name="Slide Number Placeholder 5"/>
          <p:cNvSpPr>
            <a:spLocks noGrp="1"/>
          </p:cNvSpPr>
          <p:nvPr>
            <p:ph type="sldNum" sz="quarter"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9411932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defTabSz="933237">
              <a:defRPr/>
            </a:pPr>
            <a:fld id="{47FCBB42-8A3C-4AB5-AB28-70532FD908F2}" type="slidenum">
              <a:rPr lang="en-GB">
                <a:solidFill>
                  <a:prstClr val="black"/>
                </a:solidFill>
                <a:latin typeface="Calibri" panose="020F0502020204030204"/>
              </a:rPr>
              <a:pPr defTabSz="933237">
                <a:defRPr/>
              </a:pPr>
              <a:t>7</a:t>
            </a:fld>
            <a:endParaRPr lang="en-GB">
              <a:solidFill>
                <a:prstClr val="black"/>
              </a:solidFill>
              <a:latin typeface="Calibri" panose="020F0502020204030204"/>
            </a:endParaRPr>
          </a:p>
        </p:txBody>
      </p:sp>
    </p:spTree>
    <p:extLst>
      <p:ext uri="{BB962C8B-B14F-4D97-AF65-F5344CB8AC3E}">
        <p14:creationId xmlns:p14="http://schemas.microsoft.com/office/powerpoint/2010/main" val="38618594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68B676-5DDC-4994-BBC3-FC4B9D9F03A6}" type="slidenum">
              <a:rPr lang="en-US" smtClean="0"/>
              <a:t>10</a:t>
            </a:fld>
            <a:endParaRPr lang="en-US"/>
          </a:p>
        </p:txBody>
      </p:sp>
    </p:spTree>
    <p:extLst>
      <p:ext uri="{BB962C8B-B14F-4D97-AF65-F5344CB8AC3E}">
        <p14:creationId xmlns:p14="http://schemas.microsoft.com/office/powerpoint/2010/main" val="9902894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9/16/2016</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25822136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defTabSz="933237">
              <a:defRPr/>
            </a:pPr>
            <a:fld id="{47FCBB42-8A3C-4AB5-AB28-70532FD908F2}" type="slidenum">
              <a:rPr lang="en-GB">
                <a:solidFill>
                  <a:prstClr val="black"/>
                </a:solidFill>
                <a:latin typeface="Calibri" panose="020F0502020204030204"/>
              </a:rPr>
              <a:pPr defTabSz="933237">
                <a:defRPr/>
              </a:pPr>
              <a:t>15</a:t>
            </a:fld>
            <a:endParaRPr lang="en-GB">
              <a:solidFill>
                <a:prstClr val="black"/>
              </a:solidFill>
              <a:latin typeface="Calibri" panose="020F0502020204030204"/>
            </a:endParaRPr>
          </a:p>
        </p:txBody>
      </p:sp>
    </p:spTree>
    <p:extLst>
      <p:ext uri="{BB962C8B-B14F-4D97-AF65-F5344CB8AC3E}">
        <p14:creationId xmlns:p14="http://schemas.microsoft.com/office/powerpoint/2010/main" val="18598882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cap="none" dirty="0"/>
          </a:p>
          <a:p>
            <a:r>
              <a:rPr lang="en-US" dirty="0"/>
              <a:t>https://graph.microsoft.com/v1.0/me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https://graph.microsoft.com/v1.0/me/manager</a:t>
            </a:r>
          </a:p>
          <a:p>
            <a:r>
              <a:rPr lang="en-US" dirty="0"/>
              <a:t>https://graph.microsoft.com/v1.0/me/messages</a:t>
            </a:r>
          </a:p>
          <a:p>
            <a:r>
              <a:rPr lang="en-US" dirty="0"/>
              <a:t>https://graph.microsoft.com/v1.0/me/events</a:t>
            </a:r>
          </a:p>
          <a:p>
            <a:r>
              <a:rPr lang="en-US" dirty="0"/>
              <a:t>https://graph.microsoft.com/v1.0/me/files</a:t>
            </a:r>
          </a:p>
          <a:p>
            <a:r>
              <a:rPr lang="en-US" dirty="0"/>
              <a:t>https://graph.microsoft.com/v1.0/me/files/{id}/createdbyuser/manager</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https://graph.microsoft.com/v1.0/me/files/{id}/createdbyuser/manager/?$whatif</a:t>
            </a:r>
          </a:p>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a:p>
            <a:pPr marL="0" marR="0" indent="0" algn="l" defTabSz="932742" rtl="0" eaLnBrk="1" fontAlgn="auto" latinLnBrk="0" hangingPunct="1">
              <a:lnSpc>
                <a:spcPct val="90000"/>
              </a:lnSpc>
              <a:spcBef>
                <a:spcPts val="0"/>
              </a:spcBef>
              <a:spcAft>
                <a:spcPts val="340"/>
              </a:spcAft>
              <a:buClrTx/>
              <a:buSzTx/>
              <a:buFontTx/>
              <a:buNone/>
              <a:tabLst/>
              <a:defRPr/>
            </a:pPr>
            <a:r>
              <a:rPr lang="en-US" dirty="0"/>
              <a:t>https://graph.microsoft.com/v1.0/myorganization/users</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https://graph.microsoft.com/v1.0/myorganization/groups</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https://graph.microsoft.com/v1.0/me/joinedgroups</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https://graph.microsoft.com/v1.0/me/joinedgroups/{id}/files</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https://graph.microsoft.com/v1.0/me/joinedgroups/{id}/conversations</a:t>
            </a:r>
          </a:p>
          <a:p>
            <a:endParaRPr lang="en-US" sz="900" cap="none" dirty="0"/>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638B0E3-6832-47E6-AF84-53B8BD39059B}" type="datetime8">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9/16/2016 1:51 PM</a:t>
            </a:fld>
            <a:endParaRPr kumimoji="0" lang="en-US" sz="1800" b="0" i="0" u="none" strike="noStrike" kern="0" cap="none" spc="0" normalizeH="0" baseline="0" noProof="0" dirty="0">
              <a:ln>
                <a:noFill/>
              </a:ln>
              <a:solidFill>
                <a:prstClr val="black"/>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16</a:t>
            </a:fld>
            <a:endParaRPr kumimoji="0" lang="en-US" sz="1800" b="0" i="0" u="none" strike="noStrike" kern="0" cap="none" spc="0" normalizeH="0" baseline="0" noProof="0" dirty="0">
              <a:ln>
                <a:noFill/>
              </a:ln>
              <a:solidFill>
                <a:prstClr val="black"/>
              </a:solidFill>
              <a:effectLst/>
              <a:uLnTx/>
              <a:uFillTx/>
            </a:endParaRPr>
          </a:p>
        </p:txBody>
      </p:sp>
      <p:sp>
        <p:nvSpPr>
          <p:cNvPr id="10" name="Footer Placeholder 9"/>
          <p:cNvSpPr>
            <a:spLocks noGrp="1"/>
          </p:cNvSpPr>
          <p:nvPr>
            <p:ph type="ftr" sz="quarter" idx="14"/>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8341281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marL="0" marR="0" lvl="0" indent="0" algn="r" defTabSz="933237" rtl="0" eaLnBrk="1" fontAlgn="auto" latinLnBrk="0" hangingPunct="1">
              <a:lnSpc>
                <a:spcPct val="100000"/>
              </a:lnSpc>
              <a:spcBef>
                <a:spcPts val="0"/>
              </a:spcBef>
              <a:spcAft>
                <a:spcPts val="0"/>
              </a:spcAft>
              <a:buClrTx/>
              <a:buSzTx/>
              <a:buFontTx/>
              <a:buNone/>
              <a:tabLst/>
              <a:defRPr/>
            </a:pPr>
            <a:fld id="{47FCBB42-8A3C-4AB5-AB28-70532FD908F2}" type="slidenum">
              <a:rPr kumimoji="0" lang="en-GB"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33237" rtl="0" eaLnBrk="1" fontAlgn="auto" latinLnBrk="0" hangingPunct="1">
                <a:lnSpc>
                  <a:spcPct val="100000"/>
                </a:lnSpc>
                <a:spcBef>
                  <a:spcPts val="0"/>
                </a:spcBef>
                <a:spcAft>
                  <a:spcPts val="0"/>
                </a:spcAft>
                <a:buClrTx/>
                <a:buSzTx/>
                <a:buFontTx/>
                <a:buNone/>
                <a:tabLst/>
                <a:defRPr/>
              </a:pPr>
              <a:t>18</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8200656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7.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8.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Master" Target="../slideMasters/slideMaster8.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3.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9.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9.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Master" Target="../slideMasters/slideMaster9.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Master" Target="../slideMasters/slideMaster9.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2.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png"/><Relationship Id="rId1" Type="http://schemas.openxmlformats.org/officeDocument/2006/relationships/slideMaster" Target="../slideMasters/slideMaster10.xml"/></Relationships>
</file>

<file path=ppt/slideLayouts/_rels/slideLayout183.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9.png"/><Relationship Id="rId1" Type="http://schemas.openxmlformats.org/officeDocument/2006/relationships/slideMaster" Target="../slideMasters/slideMaster10.xml"/></Relationships>
</file>

<file path=ppt/slideLayouts/_rels/slideLayout184.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0.png"/><Relationship Id="rId1" Type="http://schemas.openxmlformats.org/officeDocument/2006/relationships/slideMaster" Target="../slideMasters/slideMaster10.xml"/></Relationships>
</file>

<file path=ppt/slideLayouts/_rels/slideLayout185.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1.png"/><Relationship Id="rId1" Type="http://schemas.openxmlformats.org/officeDocument/2006/relationships/slideMaster" Target="../slideMasters/slideMaster10.xml"/></Relationships>
</file>

<file path=ppt/slideLayouts/_rels/slideLayout186.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2.png"/><Relationship Id="rId1" Type="http://schemas.openxmlformats.org/officeDocument/2006/relationships/slideMaster" Target="../slideMasters/slideMaster10.xml"/></Relationships>
</file>

<file path=ppt/slideLayouts/_rels/slideLayout187.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3.png"/><Relationship Id="rId1" Type="http://schemas.openxmlformats.org/officeDocument/2006/relationships/slideMaster" Target="../slideMasters/slideMaster10.xml"/></Relationships>
</file>

<file path=ppt/slideLayouts/_rels/slideLayout188.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4.png"/><Relationship Id="rId1" Type="http://schemas.openxmlformats.org/officeDocument/2006/relationships/slideMaster" Target="../slideMasters/slideMaster10.xml"/></Relationships>
</file>

<file path=ppt/slideLayouts/_rels/slideLayout189.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5.png"/><Relationship Id="rId1" Type="http://schemas.openxmlformats.org/officeDocument/2006/relationships/slideMaster" Target="../slideMasters/slideMaster10.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6.png"/><Relationship Id="rId1" Type="http://schemas.openxmlformats.org/officeDocument/2006/relationships/slideMaster" Target="../slideMasters/slideMaster10.xml"/></Relationships>
</file>

<file path=ppt/slideLayouts/_rels/slideLayout191.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7.png"/><Relationship Id="rId1" Type="http://schemas.openxmlformats.org/officeDocument/2006/relationships/slideMaster" Target="../slideMasters/slideMaster10.xml"/></Relationships>
</file>

<file path=ppt/slideLayouts/_rels/slideLayout192.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8.png"/><Relationship Id="rId1" Type="http://schemas.openxmlformats.org/officeDocument/2006/relationships/slideMaster" Target="../slideMasters/slideMaster10.xml"/></Relationships>
</file>

<file path=ppt/slideLayouts/_rels/slideLayout193.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9.png"/><Relationship Id="rId1" Type="http://schemas.openxmlformats.org/officeDocument/2006/relationships/slideMaster" Target="../slideMasters/slideMaster10.xml"/></Relationships>
</file>

<file path=ppt/slideLayouts/_rels/slideLayout194.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40.png"/><Relationship Id="rId1" Type="http://schemas.openxmlformats.org/officeDocument/2006/relationships/slideMaster" Target="../slideMasters/slideMaster10.xml"/></Relationships>
</file>

<file path=ppt/slideLayouts/_rels/slideLayout195.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41.png"/><Relationship Id="rId1" Type="http://schemas.openxmlformats.org/officeDocument/2006/relationships/slideMaster" Target="../slideMasters/slideMaster10.xml"/></Relationships>
</file>

<file path=ppt/slideLayouts/_rels/slideLayout196.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42.png"/><Relationship Id="rId1" Type="http://schemas.openxmlformats.org/officeDocument/2006/relationships/slideMaster" Target="../slideMasters/slideMaster10.xml"/></Relationships>
</file>

<file path=ppt/slideLayouts/_rels/slideLayout197.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43.png"/><Relationship Id="rId1" Type="http://schemas.openxmlformats.org/officeDocument/2006/relationships/slideMaster" Target="../slideMasters/slideMaster10.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4.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9.png"/><Relationship Id="rId1" Type="http://schemas.openxmlformats.org/officeDocument/2006/relationships/slideMaster" Target="../slideMasters/slideMaster10.xml"/></Relationships>
</file>

<file path=ppt/slideLayouts/_rels/slideLayout205.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0.png"/><Relationship Id="rId1" Type="http://schemas.openxmlformats.org/officeDocument/2006/relationships/slideMaster" Target="../slideMasters/slideMaster10.xml"/></Relationships>
</file>

<file path=ppt/slideLayouts/_rels/slideLayout206.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1.png"/><Relationship Id="rId1" Type="http://schemas.openxmlformats.org/officeDocument/2006/relationships/slideMaster" Target="../slideMasters/slideMaster10.xml"/></Relationships>
</file>

<file path=ppt/slideLayouts/_rels/slideLayout207.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2.png"/><Relationship Id="rId1" Type="http://schemas.openxmlformats.org/officeDocument/2006/relationships/slideMaster" Target="../slideMasters/slideMaster10.xml"/></Relationships>
</file>

<file path=ppt/slideLayouts/_rels/slideLayout208.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9.png"/><Relationship Id="rId1" Type="http://schemas.openxmlformats.org/officeDocument/2006/relationships/slideMaster" Target="../slideMasters/slideMaster10.xml"/></Relationships>
</file>

<file path=ppt/slideLayouts/_rels/slideLayout209.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3.png"/><Relationship Id="rId1" Type="http://schemas.openxmlformats.org/officeDocument/2006/relationships/slideMaster" Target="../slideMasters/slideMaster1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4.png"/><Relationship Id="rId1" Type="http://schemas.openxmlformats.org/officeDocument/2006/relationships/slideMaster" Target="../slideMasters/slideMaster10.xml"/></Relationships>
</file>

<file path=ppt/slideLayouts/_rels/slideLayout211.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8.png"/><Relationship Id="rId1" Type="http://schemas.openxmlformats.org/officeDocument/2006/relationships/slideMaster" Target="../slideMasters/slideMaster10.xml"/></Relationships>
</file>

<file path=ppt/slideLayouts/_rels/slideLayout212.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5.png"/><Relationship Id="rId1" Type="http://schemas.openxmlformats.org/officeDocument/2006/relationships/slideMaster" Target="../slideMasters/slideMaster10.xml"/></Relationships>
</file>

<file path=ppt/slideLayouts/_rels/slideLayout213.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6.png"/><Relationship Id="rId1" Type="http://schemas.openxmlformats.org/officeDocument/2006/relationships/slideMaster" Target="../slideMasters/slideMaster10.xml"/></Relationships>
</file>

<file path=ppt/slideLayouts/_rels/slideLayout214.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7.png"/><Relationship Id="rId1" Type="http://schemas.openxmlformats.org/officeDocument/2006/relationships/slideMaster" Target="../slideMasters/slideMaster10.xml"/></Relationships>
</file>

<file path=ppt/slideLayouts/_rels/slideLayout215.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40.png"/><Relationship Id="rId1" Type="http://schemas.openxmlformats.org/officeDocument/2006/relationships/slideMaster" Target="../slideMasters/slideMaster10.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0.xml"/></Relationships>
</file>

<file path=ppt/slideLayouts/_rels/slideLayout2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1.xml"/></Relationships>
</file>

<file path=ppt/slideLayouts/_rels/slideLayout2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1.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1.xml"/></Relationships>
</file>

<file path=ppt/slideLayouts/_rels/slideLayout2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1.xml"/></Relationships>
</file>

<file path=ppt/slideLayouts/_rels/slideLayout2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1.xml"/></Relationships>
</file>

<file path=ppt/slideLayouts/_rels/slideLayout2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1.xml"/></Relationships>
</file>

<file path=ppt/slideLayouts/_rels/slideLayout2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1.xml"/></Relationships>
</file>

<file path=ppt/slideLayouts/_rels/slideLayout2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1.xml"/></Relationships>
</file>

<file path=ppt/slideLayouts/_rels/slideLayout2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1.xml"/></Relationships>
</file>

<file path=ppt/slideLayouts/_rels/slideLayout2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1.xml"/></Relationships>
</file>

<file path=ppt/slideLayouts/_rels/slideLayout2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1.xml"/></Relationships>
</file>

<file path=ppt/slideLayouts/_rels/slideLayout2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1.xml"/></Relationships>
</file>

<file path=ppt/slideLayouts/_rels/slideLayout2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1.xml"/></Relationships>
</file>

<file path=ppt/slideLayouts/_rels/slideLayout2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1.xml"/></Relationships>
</file>

<file path=ppt/slideLayouts/_rels/slideLayout2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1.xml"/></Relationships>
</file>

<file path=ppt/slideLayouts/_rels/slideLayout2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1.xml"/></Relationships>
</file>

<file path=ppt/slideLayouts/_rels/slideLayout24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1.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55.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Master" Target="../slideMasters/slideMaster12.xml"/></Relationships>
</file>

<file path=ppt/slideLayouts/_rels/slideLayout256.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Master" Target="../slideMasters/slideMaster12.xml"/></Relationships>
</file>

<file path=ppt/slideLayouts/_rels/slideLayout25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5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5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6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6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6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6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6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6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6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6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6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7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7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7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7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7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7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7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7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7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7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8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8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8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46.emf"/><Relationship Id="rId1" Type="http://schemas.openxmlformats.org/officeDocument/2006/relationships/slideMaster" Target="../slideMasters/slideMaster12.xml"/></Relationships>
</file>

<file path=ppt/slideLayouts/_rels/slideLayout28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Master" Target="../slideMasters/slideMaster12.xml"/></Relationships>
</file>

<file path=ppt/slideLayouts/_rels/slideLayout28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emf"/><Relationship Id="rId1" Type="http://schemas.openxmlformats.org/officeDocument/2006/relationships/slideMaster" Target="../slideMasters/slideMaster12.xml"/><Relationship Id="rId4" Type="http://schemas.openxmlformats.org/officeDocument/2006/relationships/image" Target="../media/image4.emf"/></Relationships>
</file>

<file path=ppt/slideLayouts/_rels/slideLayout28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8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8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8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8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9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22.jpg"/><Relationship Id="rId1" Type="http://schemas.openxmlformats.org/officeDocument/2006/relationships/slideMaster" Target="../slideMasters/slideMaster12.xml"/></Relationships>
</file>

<file path=ppt/slideLayouts/_rels/slideLayout29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9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9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9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9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96.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image" Target="../media/image47.emf"/><Relationship Id="rId1" Type="http://schemas.openxmlformats.org/officeDocument/2006/relationships/slideMaster" Target="../slideMasters/slideMaster12.xml"/></Relationships>
</file>

<file path=ppt/slideLayouts/_rels/slideLayout297.xml.rels><?xml version="1.0" encoding="UTF-8" standalone="yes"?>
<Relationships xmlns="http://schemas.openxmlformats.org/package/2006/relationships"><Relationship Id="rId8" Type="http://schemas.openxmlformats.org/officeDocument/2006/relationships/hyperlink" Target="http://aka.ms/O365DevShow" TargetMode="External"/><Relationship Id="rId3" Type="http://schemas.openxmlformats.org/officeDocument/2006/relationships/hyperlink" Target="http://www.twitter.com/OfficeDev" TargetMode="External"/><Relationship Id="rId7" Type="http://schemas.openxmlformats.org/officeDocument/2006/relationships/hyperlink" Target="http://officespdev.uservoice.com/" TargetMode="External"/><Relationship Id="rId2" Type="http://schemas.openxmlformats.org/officeDocument/2006/relationships/hyperlink" Target="https://www.yammer.com/itpronetwork" TargetMode="External"/><Relationship Id="rId1" Type="http://schemas.openxmlformats.org/officeDocument/2006/relationships/slideMaster" Target="../slideMasters/slideMaster12.xml"/><Relationship Id="rId6" Type="http://schemas.openxmlformats.org/officeDocument/2006/relationships/hyperlink" Target="http://dev.office.com/podcasts" TargetMode="External"/><Relationship Id="rId5" Type="http://schemas.openxmlformats.org/officeDocument/2006/relationships/image" Target="../media/image50.emf"/><Relationship Id="rId10" Type="http://schemas.openxmlformats.org/officeDocument/2006/relationships/image" Target="../media/image52.png"/><Relationship Id="rId4" Type="http://schemas.openxmlformats.org/officeDocument/2006/relationships/image" Target="../media/image49.emf"/><Relationship Id="rId9" Type="http://schemas.openxmlformats.org/officeDocument/2006/relationships/image" Target="../media/image51.png"/></Relationships>
</file>

<file path=ppt/slideLayouts/_rels/slideLayout29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2.xml"/></Relationships>
</file>

<file path=ppt/slideLayouts/_rels/slideLayout299.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Master" Target="../slideMasters/slideMaster1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emf"/><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300.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Master" Target="../slideMasters/slideMaster12.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6.jpg"/><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98580" y="2151537"/>
            <a:ext cx="10445796" cy="1017048"/>
          </a:xfrm>
        </p:spPr>
        <p:txBody>
          <a:bodyPr anchor="b" anchorCtr="0"/>
          <a:lstStyle>
            <a:lvl1pPr>
              <a:defRPr sz="7343" spc="-153" baseline="0">
                <a:gradFill>
                  <a:gsLst>
                    <a:gs pos="1250">
                      <a:schemeClr val="bg1"/>
                    </a:gs>
                    <a:gs pos="100000">
                      <a:schemeClr val="bg1"/>
                    </a:gs>
                  </a:gsLst>
                  <a:lin ang="5400000" scaled="0"/>
                </a:gradFill>
              </a:defRPr>
            </a:lvl1pPr>
          </a:lstStyle>
          <a:p>
            <a:r>
              <a:rPr lang="en-US" dirty="0"/>
              <a:t>Click to edit title style</a:t>
            </a:r>
          </a:p>
        </p:txBody>
      </p:sp>
      <p:sp>
        <p:nvSpPr>
          <p:cNvPr id="5" name="Text Placeholder 4"/>
          <p:cNvSpPr>
            <a:spLocks noGrp="1"/>
          </p:cNvSpPr>
          <p:nvPr>
            <p:ph type="body" sz="quarter" idx="12" hasCustomPrompt="1"/>
          </p:nvPr>
        </p:nvSpPr>
        <p:spPr>
          <a:xfrm>
            <a:off x="998580" y="3494024"/>
            <a:ext cx="10445796" cy="508524"/>
          </a:xfrm>
        </p:spPr>
        <p:txBody>
          <a:bodyPr>
            <a:noAutofit/>
          </a:bodyPr>
          <a:lstStyle>
            <a:lvl1pPr marL="0" indent="0">
              <a:spcBef>
                <a:spcPts val="0"/>
              </a:spcBef>
              <a:buNone/>
              <a:defRPr spc="-71" baseline="0">
                <a:gradFill>
                  <a:gsLst>
                    <a:gs pos="0">
                      <a:schemeClr val="bg1"/>
                    </a:gs>
                    <a:gs pos="100000">
                      <a:schemeClr val="bg1"/>
                    </a:gs>
                  </a:gsLst>
                  <a:lin ang="5400000" scaled="0"/>
                </a:gradFill>
                <a:latin typeface="+mj-lt"/>
              </a:defRPr>
            </a:lvl1pPr>
          </a:lstStyle>
          <a:p>
            <a:pPr lvl="0"/>
            <a:r>
              <a:rPr lang="en-US" dirty="0"/>
              <a:t>Speaker Title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69724" y="4971002"/>
            <a:ext cx="4450767" cy="2087525"/>
          </a:xfrm>
          <a:prstGeom prst="rect">
            <a:avLst/>
          </a:prstGeom>
        </p:spPr>
      </p:pic>
    </p:spTree>
    <p:extLst>
      <p:ext uri="{BB962C8B-B14F-4D97-AF65-F5344CB8AC3E}">
        <p14:creationId xmlns:p14="http://schemas.microsoft.com/office/powerpoint/2010/main" val="153157541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1">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2"/>
            <a:ext cx="2487294" cy="1695079"/>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a:t>Click to edit Master text styles.</a:t>
            </a:r>
          </a:p>
        </p:txBody>
      </p:sp>
      <p:sp>
        <p:nvSpPr>
          <p:cNvPr id="6" name="Content Placeholder 5"/>
          <p:cNvSpPr>
            <a:spLocks noGrp="1"/>
          </p:cNvSpPr>
          <p:nvPr>
            <p:ph sz="quarter" idx="4"/>
          </p:nvPr>
        </p:nvSpPr>
        <p:spPr>
          <a:xfrm>
            <a:off x="3580035" y="1704542"/>
            <a:ext cx="8330021" cy="339016"/>
          </a:xfrm>
          <a:prstGeom prst="rect">
            <a:avLst/>
          </a:prstGeom>
        </p:spPr>
        <p:txBody>
          <a:bodyPr>
            <a:noAutofit/>
          </a:bodyPr>
          <a:lstStyle>
            <a:lvl1pPr marL="0" indent="0">
              <a:spcBef>
                <a:spcPts val="1224"/>
              </a:spcBef>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a:t>Click to edit Master text styles</a:t>
            </a:r>
          </a:p>
        </p:txBody>
      </p:sp>
      <p:sp>
        <p:nvSpPr>
          <p:cNvPr id="12" name="Title 1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905086664"/>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6088658" y="0"/>
            <a:ext cx="6347816"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344429" y="1476623"/>
            <a:ext cx="5543930" cy="1201902"/>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a:t>Click to edit Master text styles.</a:t>
            </a:r>
          </a:p>
        </p:txBody>
      </p:sp>
      <p:sp>
        <p:nvSpPr>
          <p:cNvPr id="9" name="Content Placeholder 5"/>
          <p:cNvSpPr>
            <a:spLocks noGrp="1"/>
          </p:cNvSpPr>
          <p:nvPr>
            <p:ph sz="quarter" idx="13"/>
          </p:nvPr>
        </p:nvSpPr>
        <p:spPr>
          <a:xfrm>
            <a:off x="634442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1"/>
                    </a:gs>
                    <a:gs pos="0">
                      <a:schemeClr val="bg1"/>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a:t>Click to edit Master text styles</a:t>
            </a:r>
          </a:p>
        </p:txBody>
      </p:sp>
      <p:sp>
        <p:nvSpPr>
          <p:cNvPr id="4" name="Picture Placeholder 3"/>
          <p:cNvSpPr>
            <a:spLocks noGrp="1"/>
          </p:cNvSpPr>
          <p:nvPr>
            <p:ph type="pic" sz="quarter" idx="14" hasCustomPrompt="1"/>
          </p:nvPr>
        </p:nvSpPr>
        <p:spPr>
          <a:xfrm>
            <a:off x="0" y="0"/>
            <a:ext cx="6101615" cy="6994525"/>
          </a:xfrm>
        </p:spPr>
        <p:txBody>
          <a:bodyPr lIns="182880" anchor="ctr"/>
          <a:lstStyle>
            <a:lvl1pPr marL="0" indent="0" algn="l">
              <a:buNone/>
              <a:defRPr/>
            </a:lvl1pPr>
          </a:lstStyle>
          <a:p>
            <a:r>
              <a:rPr lang="en-US" dirty="0"/>
              <a:t>Click to insert photo.</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5"/>
            <a:ext cx="1774190" cy="832141"/>
          </a:xfrm>
          <a:prstGeom prst="rect">
            <a:avLst/>
          </a:prstGeom>
        </p:spPr>
      </p:pic>
    </p:spTree>
    <p:extLst>
      <p:ext uri="{BB962C8B-B14F-4D97-AF65-F5344CB8AC3E}">
        <p14:creationId xmlns:p14="http://schemas.microsoft.com/office/powerpoint/2010/main" val="3150749186"/>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1" y="874315"/>
            <a:ext cx="12436475" cy="522646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31279" y="1385089"/>
            <a:ext cx="11378776" cy="2920069"/>
          </a:xfrm>
          <a:prstGeom prst="rect">
            <a:avLst/>
          </a:prstGeom>
        </p:spPr>
        <p:txBody>
          <a:bodyPr>
            <a:normAutofit/>
          </a:bodyPr>
          <a:lstStyle>
            <a:lvl1pPr marL="0" indent="0">
              <a:lnSpc>
                <a:spcPct val="90000"/>
              </a:lnSpc>
              <a:buNone/>
              <a:defRPr sz="6527">
                <a:gradFill>
                  <a:gsLst>
                    <a:gs pos="100000">
                      <a:schemeClr val="bg1"/>
                    </a:gs>
                    <a:gs pos="0">
                      <a:schemeClr val="bg1"/>
                    </a:gs>
                  </a:gsLst>
                  <a:lin ang="5400000" scaled="0"/>
                </a:gradFill>
                <a:latin typeface="+mj-lt"/>
              </a:defRPr>
            </a:lvl1pPr>
            <a:lvl2pPr>
              <a:defRPr sz="6527">
                <a:solidFill>
                  <a:schemeClr val="tx2"/>
                </a:solidFill>
                <a:latin typeface="+mn-lt"/>
              </a:defRPr>
            </a:lvl2pPr>
          </a:lstStyle>
          <a:p>
            <a:pPr lvl="0"/>
            <a:r>
              <a:rPr lang="en-US" dirty="0"/>
              <a:t>“Click to edit Master text styles”</a:t>
            </a:r>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31279" y="4429867"/>
            <a:ext cx="11378776" cy="480118"/>
          </a:xfrm>
          <a:prstGeom prst="rect">
            <a:avLst/>
          </a:prstGeom>
        </p:spPr>
        <p:txBody>
          <a:bodyPr>
            <a:normAutofit/>
          </a:bodyPr>
          <a:lstStyle>
            <a:lvl1pPr marL="0" indent="0">
              <a:lnSpc>
                <a:spcPct val="90000"/>
              </a:lnSpc>
              <a:buNone/>
              <a:defRPr sz="3672">
                <a:gradFill>
                  <a:gsLst>
                    <a:gs pos="100000">
                      <a:schemeClr val="bg1"/>
                    </a:gs>
                    <a:gs pos="0">
                      <a:schemeClr val="bg1"/>
                    </a:gs>
                  </a:gsLst>
                  <a:lin ang="5400000" scaled="0"/>
                </a:gradFill>
                <a:latin typeface="+mj-lt"/>
              </a:defRPr>
            </a:lvl1pPr>
            <a:lvl2pPr>
              <a:defRPr sz="6527">
                <a:solidFill>
                  <a:schemeClr val="tx2"/>
                </a:solidFill>
                <a:latin typeface="+mn-lt"/>
              </a:defRPr>
            </a:lvl2pPr>
          </a:lstStyle>
          <a:p>
            <a:pPr lvl="0"/>
            <a:r>
              <a:rPr lang="en-US"/>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1514524845"/>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1291916421"/>
      </p:ext>
    </p:extLst>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9070840"/>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a:t>Slide for Developer Code</a:t>
            </a:r>
          </a:p>
        </p:txBody>
      </p:sp>
      <p:sp>
        <p:nvSpPr>
          <p:cNvPr id="3" name="Rectangle 2"/>
          <p:cNvSpPr/>
          <p:nvPr userDrawn="1"/>
        </p:nvSpPr>
        <p:spPr bwMode="hidden">
          <a:xfrm>
            <a:off x="1" y="1178952"/>
            <a:ext cx="12436475" cy="581557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1836"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28849" y="1476622"/>
            <a:ext cx="11378776" cy="2027818"/>
          </a:xfrm>
        </p:spPr>
        <p:txBody>
          <a:bodyPr/>
          <a:lstStyle>
            <a:lvl1pPr marL="0" indent="0">
              <a:lnSpc>
                <a:spcPct val="95000"/>
              </a:lnSpc>
              <a:buNone/>
              <a:defRPr sz="3264">
                <a:gradFill>
                  <a:gsLst>
                    <a:gs pos="1250">
                      <a:srgbClr val="000000"/>
                    </a:gs>
                    <a:gs pos="100000">
                      <a:srgbClr val="000000"/>
                    </a:gs>
                  </a:gsLst>
                  <a:lin ang="5400000" scaled="0"/>
                </a:gradFill>
                <a:latin typeface="Consolas" pitchFamily="49" charset="0"/>
                <a:cs typeface="Consolas" pitchFamily="49" charset="0"/>
              </a:defRPr>
            </a:lvl1pPr>
            <a:lvl2pPr marL="34648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84492"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81440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507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92884614"/>
      </p:ext>
    </p:extLst>
  </p:cSld>
  <p:clrMapOvr>
    <a:masterClrMapping/>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31279" y="233152"/>
            <a:ext cx="11378776" cy="678031"/>
          </a:xfrm>
        </p:spPr>
        <p:txBody>
          <a:bodyPr/>
          <a:lstStyle>
            <a:lvl1pPr>
              <a:defRPr sz="4896"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6" name="Text Placeholder 5"/>
          <p:cNvSpPr>
            <a:spLocks noGrp="1"/>
          </p:cNvSpPr>
          <p:nvPr>
            <p:ph type="body" sz="quarter" idx="10" hasCustomPrompt="1"/>
          </p:nvPr>
        </p:nvSpPr>
        <p:spPr bwMode="white">
          <a:xfrm>
            <a:off x="529660" y="1476621"/>
            <a:ext cx="11375536" cy="2084319"/>
          </a:xfrm>
          <a:prstGeom prst="rect">
            <a:avLst/>
          </a:prstGeom>
        </p:spPr>
        <p:txBody>
          <a:bodyPr/>
          <a:lstStyle>
            <a:lvl1pPr marL="349724" indent="-34972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41160" indent="-2914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32597" indent="-2914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65746" indent="-23314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98895" indent="-23314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72"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199864264"/>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3080" y="2358156"/>
            <a:ext cx="11348917" cy="1972480"/>
          </a:xfrm>
          <a:prstGeom prst="rect">
            <a:avLst/>
          </a:prstGeom>
        </p:spPr>
        <p:txBody>
          <a:bodyPr anchor="ctr">
            <a:noAutofit/>
          </a:bodyPr>
          <a:lstStyle>
            <a:lvl1pPr algn="l">
              <a:lnSpc>
                <a:spcPct val="90000"/>
              </a:lnSpc>
              <a:defRPr sz="4895" spc="-153" baseline="0">
                <a:solidFill>
                  <a:schemeClr val="bg1">
                    <a:alpha val="99000"/>
                  </a:schemeClr>
                </a:solidFill>
                <a:latin typeface="Segoe UI Light" pitchFamily="34" charset="0"/>
              </a:defRPr>
            </a:lvl1pPr>
          </a:lstStyle>
          <a:p>
            <a:r>
              <a:rPr lang="en-US" dirty="0"/>
              <a:t>Course Title</a:t>
            </a:r>
          </a:p>
        </p:txBody>
      </p:sp>
      <p:sp>
        <p:nvSpPr>
          <p:cNvPr id="6" name="Subtitle 2"/>
          <p:cNvSpPr>
            <a:spLocks noGrp="1"/>
          </p:cNvSpPr>
          <p:nvPr>
            <p:ph type="subTitle" idx="1" hasCustomPrompt="1"/>
          </p:nvPr>
        </p:nvSpPr>
        <p:spPr>
          <a:xfrm>
            <a:off x="543079" y="4830051"/>
            <a:ext cx="6272567" cy="1916182"/>
          </a:xfrm>
          <a:prstGeom prst="rect">
            <a:avLst/>
          </a:prstGeom>
        </p:spPr>
        <p:txBody>
          <a:bodyPr>
            <a:noAutofit/>
          </a:bodyPr>
          <a:lstStyle>
            <a:lvl1pPr marL="0" indent="0" algn="l">
              <a:lnSpc>
                <a:spcPct val="90000"/>
              </a:lnSpc>
              <a:spcBef>
                <a:spcPts val="0"/>
              </a:spcBef>
              <a:buNone/>
              <a:defRPr sz="2447" b="1" cap="none" baseline="0">
                <a:solidFill>
                  <a:schemeClr val="bg1">
                    <a:lumMod val="95000"/>
                    <a:alpha val="99000"/>
                  </a:schemeClr>
                </a:solidFill>
                <a:latin typeface="Segoe UI Light" pitchFamily="34" charset="0"/>
              </a:defRPr>
            </a:lvl1pPr>
            <a:lvl2pPr marL="466095" indent="0" algn="ctr">
              <a:buNone/>
              <a:defRPr>
                <a:solidFill>
                  <a:schemeClr val="tx1">
                    <a:tint val="75000"/>
                  </a:schemeClr>
                </a:solidFill>
              </a:defRPr>
            </a:lvl2pPr>
            <a:lvl3pPr marL="932190" indent="0" algn="ctr">
              <a:buNone/>
              <a:defRPr>
                <a:solidFill>
                  <a:schemeClr val="tx1">
                    <a:tint val="75000"/>
                  </a:schemeClr>
                </a:solidFill>
              </a:defRPr>
            </a:lvl3pPr>
            <a:lvl4pPr marL="1398285" indent="0" algn="ctr">
              <a:buNone/>
              <a:defRPr>
                <a:solidFill>
                  <a:schemeClr val="tx1">
                    <a:tint val="75000"/>
                  </a:schemeClr>
                </a:solidFill>
              </a:defRPr>
            </a:lvl4pPr>
            <a:lvl5pPr marL="1864380" indent="0" algn="ctr">
              <a:buNone/>
              <a:defRPr>
                <a:solidFill>
                  <a:schemeClr val="tx1">
                    <a:tint val="75000"/>
                  </a:schemeClr>
                </a:solidFill>
              </a:defRPr>
            </a:lvl5pPr>
            <a:lvl6pPr marL="2330476" indent="0" algn="ctr">
              <a:buNone/>
              <a:defRPr>
                <a:solidFill>
                  <a:schemeClr val="tx1">
                    <a:tint val="75000"/>
                  </a:schemeClr>
                </a:solidFill>
              </a:defRPr>
            </a:lvl6pPr>
            <a:lvl7pPr marL="2796569" indent="0" algn="ctr">
              <a:buNone/>
              <a:defRPr>
                <a:solidFill>
                  <a:schemeClr val="tx1">
                    <a:tint val="75000"/>
                  </a:schemeClr>
                </a:solidFill>
              </a:defRPr>
            </a:lvl7pPr>
            <a:lvl8pPr marL="3262664" indent="0" algn="ctr">
              <a:buNone/>
              <a:defRPr>
                <a:solidFill>
                  <a:schemeClr val="tx1">
                    <a:tint val="75000"/>
                  </a:schemeClr>
                </a:solidFill>
              </a:defRPr>
            </a:lvl8pPr>
            <a:lvl9pPr marL="3728759" indent="0" algn="ctr">
              <a:buNone/>
              <a:defRPr>
                <a:solidFill>
                  <a:schemeClr val="tx1">
                    <a:tint val="75000"/>
                  </a:schemeClr>
                </a:solidFill>
              </a:defRPr>
            </a:lvl9pPr>
          </a:lstStyle>
          <a:p>
            <a:r>
              <a:rPr lang="en-US" dirty="0"/>
              <a:t>Subtitle</a:t>
            </a:r>
          </a:p>
        </p:txBody>
      </p:sp>
    </p:spTree>
    <p:extLst>
      <p:ext uri="{BB962C8B-B14F-4D97-AF65-F5344CB8AC3E}">
        <p14:creationId xmlns:p14="http://schemas.microsoft.com/office/powerpoint/2010/main" val="2458105773"/>
      </p:ext>
    </p:extLst>
  </p:cSld>
  <p:clrMapOvr>
    <a:masterClrMapping/>
  </p:clrMapOvr>
  <p:transition>
    <p:fade/>
  </p:transition>
  <p:hf hdr="0"/>
</p:sldLayout>
</file>

<file path=ppt/slideLayouts/slideLayout107.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marL="0" indent="0">
              <a:buFont typeface="Arial" panose="020B0604020202020204" pitchFamily="34" charset="0"/>
              <a:buNone/>
              <a:defRPr lang="en-US" sz="3598" kern="1200" dirty="0" smtClean="0">
                <a:gradFill>
                  <a:gsLst>
                    <a:gs pos="1299">
                      <a:schemeClr val="tx1"/>
                    </a:gs>
                    <a:gs pos="100000">
                      <a:schemeClr val="tx1"/>
                    </a:gs>
                  </a:gsLst>
                  <a:lin ang="5400000" scaled="0"/>
                </a:gradFill>
                <a:latin typeface="+mj-lt"/>
                <a:ea typeface="+mn-ea"/>
                <a:cs typeface="+mn-cs"/>
              </a:defRPr>
            </a:lvl1pPr>
          </a:lstStyle>
          <a:p>
            <a:pPr marL="0" lvl="0" indent="0" algn="l" defTabSz="913804"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74638"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1141976429"/>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7275" y="77717"/>
            <a:ext cx="11711014" cy="854886"/>
          </a:xfrm>
          <a:prstGeom prst="rect">
            <a:avLst/>
          </a:prstGeom>
        </p:spPr>
        <p:txBody>
          <a:bodyPr/>
          <a:lstStyle>
            <a:lvl1pPr>
              <a:defRPr/>
            </a:lvl1pPr>
          </a:lstStyle>
          <a:p>
            <a:r>
              <a:rPr lang="en-US" dirty="0"/>
              <a:t>Slide Title</a:t>
            </a:r>
          </a:p>
        </p:txBody>
      </p:sp>
      <p:sp>
        <p:nvSpPr>
          <p:cNvPr id="3" name="Content Placeholder 2"/>
          <p:cNvSpPr>
            <a:spLocks noGrp="1"/>
          </p:cNvSpPr>
          <p:nvPr>
            <p:ph idx="1" hasCustomPrompt="1"/>
          </p:nvPr>
        </p:nvSpPr>
        <p:spPr>
          <a:xfrm>
            <a:off x="518187" y="1476622"/>
            <a:ext cx="11400103" cy="5284752"/>
          </a:xfrm>
          <a:prstGeom prst="rect">
            <a:avLst/>
          </a:prstGeom>
        </p:spPr>
        <p:txBody>
          <a:bodyPr/>
          <a:lstStyle>
            <a:lvl1pPr marL="354441" indent="-354441">
              <a:spcBef>
                <a:spcPts val="612"/>
              </a:spcBef>
              <a:spcAft>
                <a:spcPts val="204"/>
              </a:spcAft>
              <a:buFont typeface="Arial" pitchFamily="34" charset="0"/>
              <a:buChar char="•"/>
              <a:defRPr>
                <a:latin typeface="+mn-lt"/>
              </a:defRPr>
            </a:lvl1pPr>
            <a:lvl2pPr>
              <a:spcBef>
                <a:spcPts val="306"/>
              </a:spcBef>
              <a:spcAft>
                <a:spcPts val="306"/>
              </a:spcAft>
              <a:defRPr>
                <a:latin typeface="+mn-lt"/>
              </a:defRPr>
            </a:lvl2pPr>
            <a:lvl3pPr marL="692697" indent="0">
              <a:buFont typeface="Arial" pitchFamily="34" charset="0"/>
              <a:buNone/>
              <a:defRPr b="0">
                <a:latin typeface="Lucida Console" panose="020B0609040504020204" pitchFamily="49" charset="0"/>
              </a:defRPr>
            </a:lvl3pPr>
            <a:lvl4pPr marL="987255" indent="-291320">
              <a:buFont typeface="Arial" pitchFamily="34" charset="0"/>
              <a:buChar char="•"/>
              <a:defRPr/>
            </a:lvl4pPr>
            <a:lvl5pPr marL="984017" indent="-291320">
              <a:buFont typeface="Arial" pitchFamily="34" charset="0"/>
              <a:buChar char="•"/>
              <a:defRPr/>
            </a:lvl5pPr>
          </a:lstStyle>
          <a:p>
            <a:pPr lvl="0"/>
            <a:r>
              <a:rPr lang="en-US" dirty="0"/>
              <a:t>First level</a:t>
            </a:r>
          </a:p>
          <a:p>
            <a:pPr lvl="1"/>
            <a:r>
              <a:rPr lang="en-US" dirty="0"/>
              <a:t>Second level</a:t>
            </a:r>
          </a:p>
          <a:p>
            <a:pPr lvl="2"/>
            <a:r>
              <a:rPr lang="en-US" dirty="0"/>
              <a:t>Third level</a:t>
            </a:r>
          </a:p>
        </p:txBody>
      </p:sp>
    </p:spTree>
    <p:extLst>
      <p:ext uri="{BB962C8B-B14F-4D97-AF65-F5344CB8AC3E}">
        <p14:creationId xmlns:p14="http://schemas.microsoft.com/office/powerpoint/2010/main" val="541022430"/>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23181" y="2980931"/>
            <a:ext cx="5884906" cy="2396796"/>
          </a:xfrm>
          <a:prstGeom prst="rect">
            <a:avLst/>
          </a:prstGeom>
        </p:spPr>
      </p:pic>
      <p:sp>
        <p:nvSpPr>
          <p:cNvPr id="9" name="Rectangle 2"/>
          <p:cNvSpPr>
            <a:spLocks noChangeArrowheads="1"/>
          </p:cNvSpPr>
          <p:nvPr userDrawn="1"/>
        </p:nvSpPr>
        <p:spPr bwMode="auto">
          <a:xfrm>
            <a:off x="540857" y="6079406"/>
            <a:ext cx="11303915" cy="766448"/>
          </a:xfrm>
          <a:prstGeom prst="rect">
            <a:avLst/>
          </a:prstGeom>
          <a:noFill/>
          <a:ln w="9525">
            <a:noFill/>
            <a:miter lim="800000"/>
            <a:headEnd/>
            <a:tailEnd/>
          </a:ln>
        </p:spPr>
        <p:txBody>
          <a:bodyPr wrap="square">
            <a:spAutoFit/>
          </a:bodyPr>
          <a:lstStyle/>
          <a:p>
            <a:pPr marL="0" lvl="1" defTabSz="931909">
              <a:defRPr/>
            </a:pPr>
            <a:r>
              <a:rPr lang="en-US" sz="1071"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5076354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2"/>
            <a:ext cx="5543930" cy="1695079"/>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a:t>Click to edit Master text styles.</a:t>
            </a:r>
          </a:p>
        </p:txBody>
      </p:sp>
      <p:sp>
        <p:nvSpPr>
          <p:cNvPr id="6" name="Content Placeholder 5"/>
          <p:cNvSpPr>
            <a:spLocks noGrp="1"/>
          </p:cNvSpPr>
          <p:nvPr>
            <p:ph sz="quarter" idx="4"/>
          </p:nvPr>
        </p:nvSpPr>
        <p:spPr>
          <a:xfrm>
            <a:off x="6313878" y="1715387"/>
            <a:ext cx="5596178" cy="339016"/>
          </a:xfrm>
          <a:prstGeom prst="rect">
            <a:avLst/>
          </a:prstGeom>
        </p:spPr>
        <p:txBody>
          <a:bodyPr>
            <a:noAutofit/>
          </a:bodyPr>
          <a:lstStyle>
            <a:lvl1pPr marL="0" indent="0">
              <a:spcBef>
                <a:spcPts val="1224"/>
              </a:spcBef>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a:t>Click to edit Master text styles</a:t>
            </a:r>
          </a:p>
        </p:txBody>
      </p:sp>
      <p:sp>
        <p:nvSpPr>
          <p:cNvPr id="12" name="Title 1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869940864"/>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24081" y="4866494"/>
            <a:ext cx="10697926" cy="1636295"/>
          </a:xfrm>
          <a:prstGeom prst="rect">
            <a:avLst/>
          </a:prstGeom>
        </p:spPr>
        <p:txBody>
          <a:bodyPr anchor="ctr">
            <a:noAutofit/>
          </a:bodyPr>
          <a:lstStyle>
            <a:lvl1pPr marL="0" marR="0" indent="0" algn="l" defTabSz="932190" rtl="0" eaLnBrk="1" fontAlgn="auto" latinLnBrk="0" hangingPunct="1">
              <a:lnSpc>
                <a:spcPct val="90000"/>
              </a:lnSpc>
              <a:spcBef>
                <a:spcPts val="0"/>
              </a:spcBef>
              <a:spcAft>
                <a:spcPts val="0"/>
              </a:spcAft>
              <a:buClr>
                <a:srgbClr val="00DCFF"/>
              </a:buClr>
              <a:buSzPct val="90000"/>
              <a:buFont typeface="Arial" pitchFamily="34" charset="0"/>
              <a:buNone/>
              <a:tabLst/>
              <a:defRPr sz="2855" b="1" cap="all" baseline="0">
                <a:solidFill>
                  <a:schemeClr val="bg1">
                    <a:alpha val="99000"/>
                  </a:schemeClr>
                </a:solidFill>
              </a:defRPr>
            </a:lvl1pPr>
            <a:lvl2pPr marL="466095" indent="0" algn="ctr">
              <a:buNone/>
              <a:defRPr>
                <a:solidFill>
                  <a:schemeClr val="tx1">
                    <a:tint val="75000"/>
                  </a:schemeClr>
                </a:solidFill>
              </a:defRPr>
            </a:lvl2pPr>
            <a:lvl3pPr marL="932190" indent="0" algn="ctr">
              <a:buNone/>
              <a:defRPr>
                <a:solidFill>
                  <a:schemeClr val="tx1">
                    <a:tint val="75000"/>
                  </a:schemeClr>
                </a:solidFill>
              </a:defRPr>
            </a:lvl3pPr>
            <a:lvl4pPr marL="1398285" indent="0" algn="ctr">
              <a:buNone/>
              <a:defRPr>
                <a:solidFill>
                  <a:schemeClr val="tx1">
                    <a:tint val="75000"/>
                  </a:schemeClr>
                </a:solidFill>
              </a:defRPr>
            </a:lvl4pPr>
            <a:lvl5pPr marL="1864380" indent="0" algn="ctr">
              <a:buNone/>
              <a:defRPr>
                <a:solidFill>
                  <a:schemeClr val="tx1">
                    <a:tint val="75000"/>
                  </a:schemeClr>
                </a:solidFill>
              </a:defRPr>
            </a:lvl5pPr>
            <a:lvl6pPr marL="2330476" indent="0" algn="ctr">
              <a:buNone/>
              <a:defRPr>
                <a:solidFill>
                  <a:schemeClr val="tx1">
                    <a:tint val="75000"/>
                  </a:schemeClr>
                </a:solidFill>
              </a:defRPr>
            </a:lvl6pPr>
            <a:lvl7pPr marL="2796569" indent="0" algn="ctr">
              <a:buNone/>
              <a:defRPr>
                <a:solidFill>
                  <a:schemeClr val="tx1">
                    <a:tint val="75000"/>
                  </a:schemeClr>
                </a:solidFill>
              </a:defRPr>
            </a:lvl7pPr>
            <a:lvl8pPr marL="3262664" indent="0" algn="ctr">
              <a:buNone/>
              <a:defRPr>
                <a:solidFill>
                  <a:schemeClr val="tx1">
                    <a:tint val="75000"/>
                  </a:schemeClr>
                </a:solidFill>
              </a:defRPr>
            </a:lvl8pPr>
            <a:lvl9pPr marL="3728759" indent="0" algn="ctr">
              <a:buNone/>
              <a:defRPr>
                <a:solidFill>
                  <a:schemeClr val="tx1">
                    <a:tint val="75000"/>
                  </a:schemeClr>
                </a:solidFill>
              </a:defRPr>
            </a:lvl9pPr>
          </a:lstStyle>
          <a:p>
            <a:r>
              <a:rPr lang="en-US" b="0" dirty="0"/>
              <a:t>{Sample Code Location e.g., Codeshow.codeplex.com} </a:t>
            </a:r>
          </a:p>
          <a:p>
            <a:r>
              <a:rPr lang="en-US" dirty="0"/>
              <a:t>(</a:t>
            </a:r>
            <a:r>
              <a:rPr lang="en-US" dirty="0" err="1"/>
              <a:t>dEMO</a:t>
            </a:r>
            <a:r>
              <a:rPr lang="en-US" dirty="0"/>
              <a:t> NAME)</a:t>
            </a:r>
          </a:p>
        </p:txBody>
      </p:sp>
      <p:sp>
        <p:nvSpPr>
          <p:cNvPr id="10" name="Text Placeholder 9"/>
          <p:cNvSpPr>
            <a:spLocks noGrp="1"/>
          </p:cNvSpPr>
          <p:nvPr>
            <p:ph type="body" sz="quarter" idx="10" hasCustomPrompt="1"/>
          </p:nvPr>
        </p:nvSpPr>
        <p:spPr>
          <a:xfrm>
            <a:off x="424081" y="3179329"/>
            <a:ext cx="10938496" cy="1411535"/>
          </a:xfrm>
          <a:prstGeom prst="rect">
            <a:avLst/>
          </a:prstGeom>
        </p:spPr>
        <p:txBody>
          <a:bodyPr anchor="ctr"/>
          <a:lstStyle>
            <a:lvl1pPr algn="l">
              <a:defRPr sz="7340" baseline="0">
                <a:solidFill>
                  <a:schemeClr val="bg1">
                    <a:alpha val="99000"/>
                  </a:schemeClr>
                </a:solidFill>
                <a:latin typeface="Segoe UI Light" panose="020B0502040204020203" pitchFamily="34" charset="0"/>
                <a:cs typeface="Segoe UI Light" panose="020B0502040204020203" pitchFamily="34" charset="0"/>
              </a:defRPr>
            </a:lvl1pPr>
            <a:lvl2pPr>
              <a:defRPr sz="6116">
                <a:solidFill>
                  <a:schemeClr val="bg1">
                    <a:alpha val="99000"/>
                  </a:schemeClr>
                </a:solidFill>
                <a:latin typeface="+mj-lt"/>
              </a:defRPr>
            </a:lvl2pPr>
            <a:lvl3pPr>
              <a:defRPr sz="6116">
                <a:solidFill>
                  <a:schemeClr val="bg1">
                    <a:alpha val="99000"/>
                  </a:schemeClr>
                </a:solidFill>
                <a:latin typeface="+mj-lt"/>
              </a:defRPr>
            </a:lvl3pPr>
            <a:lvl4pPr>
              <a:defRPr sz="6116">
                <a:solidFill>
                  <a:schemeClr val="bg1">
                    <a:alpha val="99000"/>
                  </a:schemeClr>
                </a:solidFill>
                <a:latin typeface="+mj-lt"/>
              </a:defRPr>
            </a:lvl4pPr>
            <a:lvl5pPr>
              <a:defRPr sz="6116">
                <a:solidFill>
                  <a:schemeClr val="bg1">
                    <a:alpha val="99000"/>
                  </a:schemeClr>
                </a:solidFill>
                <a:latin typeface="+mj-lt"/>
              </a:defRPr>
            </a:lvl5pPr>
          </a:lstStyle>
          <a:p>
            <a:pPr lvl="0"/>
            <a:r>
              <a:rPr lang="en-US" dirty="0"/>
              <a:t>demo</a:t>
            </a:r>
          </a:p>
        </p:txBody>
      </p:sp>
    </p:spTree>
    <p:extLst>
      <p:ext uri="{BB962C8B-B14F-4D97-AF65-F5344CB8AC3E}">
        <p14:creationId xmlns:p14="http://schemas.microsoft.com/office/powerpoint/2010/main" val="1317014593"/>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98580" y="2151537"/>
            <a:ext cx="10445796" cy="1017048"/>
          </a:xfrm>
        </p:spPr>
        <p:txBody>
          <a:bodyPr anchor="b" anchorCtr="0"/>
          <a:lstStyle>
            <a:lvl1pPr>
              <a:defRPr sz="7343" spc="-153" baseline="0">
                <a:gradFill>
                  <a:gsLst>
                    <a:gs pos="1250">
                      <a:schemeClr val="bg1"/>
                    </a:gs>
                    <a:gs pos="100000">
                      <a:schemeClr val="bg1"/>
                    </a:gs>
                  </a:gsLst>
                  <a:lin ang="5400000" scaled="0"/>
                </a:gradFill>
              </a:defRPr>
            </a:lvl1pPr>
          </a:lstStyle>
          <a:p>
            <a:r>
              <a:rPr lang="en-US" dirty="0"/>
              <a:t>Click to edit title style</a:t>
            </a:r>
          </a:p>
        </p:txBody>
      </p:sp>
      <p:sp>
        <p:nvSpPr>
          <p:cNvPr id="5" name="Text Placeholder 4"/>
          <p:cNvSpPr>
            <a:spLocks noGrp="1"/>
          </p:cNvSpPr>
          <p:nvPr>
            <p:ph type="body" sz="quarter" idx="12" hasCustomPrompt="1"/>
          </p:nvPr>
        </p:nvSpPr>
        <p:spPr>
          <a:xfrm>
            <a:off x="998580" y="3494024"/>
            <a:ext cx="10445796" cy="508524"/>
          </a:xfrm>
        </p:spPr>
        <p:txBody>
          <a:bodyPr>
            <a:noAutofit/>
          </a:bodyPr>
          <a:lstStyle>
            <a:lvl1pPr marL="0" indent="0">
              <a:spcBef>
                <a:spcPts val="0"/>
              </a:spcBef>
              <a:buNone/>
              <a:defRPr spc="-71" baseline="0">
                <a:gradFill>
                  <a:gsLst>
                    <a:gs pos="0">
                      <a:schemeClr val="bg1"/>
                    </a:gs>
                    <a:gs pos="100000">
                      <a:schemeClr val="bg1"/>
                    </a:gs>
                  </a:gsLst>
                  <a:lin ang="5400000" scaled="0"/>
                </a:gradFill>
                <a:latin typeface="+mj-lt"/>
              </a:defRPr>
            </a:lvl1pPr>
          </a:lstStyle>
          <a:p>
            <a:pPr lvl="0"/>
            <a:r>
              <a:rPr lang="en-US" dirty="0"/>
              <a:t>Speaker Title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69724" y="4971002"/>
            <a:ext cx="4450767" cy="2087525"/>
          </a:xfrm>
          <a:prstGeom prst="rect">
            <a:avLst/>
          </a:prstGeom>
        </p:spPr>
      </p:pic>
    </p:spTree>
    <p:extLst>
      <p:ext uri="{BB962C8B-B14F-4D97-AF65-F5344CB8AC3E}">
        <p14:creationId xmlns:p14="http://schemas.microsoft.com/office/powerpoint/2010/main" val="39574700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0" y="2875735"/>
            <a:ext cx="11375536" cy="1243058"/>
          </a:xfrm>
        </p:spPr>
        <p:txBody>
          <a:bodyPr anchor="b" anchorCtr="0"/>
          <a:lstStyle>
            <a:lvl1pPr>
              <a:defRPr sz="8975" spc="-306" baseline="0">
                <a:gradFill>
                  <a:gsLst>
                    <a:gs pos="100000">
                      <a:schemeClr val="bg1"/>
                    </a:gs>
                    <a:gs pos="0">
                      <a:schemeClr val="bg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5"/>
            <a:ext cx="1774190" cy="832141"/>
          </a:xfrm>
          <a:prstGeom prst="rect">
            <a:avLst/>
          </a:prstGeom>
        </p:spPr>
      </p:pic>
    </p:spTree>
    <p:extLst>
      <p:ext uri="{BB962C8B-B14F-4D97-AF65-F5344CB8AC3E}">
        <p14:creationId xmlns:p14="http://schemas.microsoft.com/office/powerpoint/2010/main" val="1586459755"/>
      </p:ext>
    </p:extLst>
  </p:cSld>
  <p:clrMapOvr>
    <a:masterClrMapping/>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2911" y="4429866"/>
            <a:ext cx="10445795" cy="470856"/>
          </a:xfrm>
        </p:spPr>
        <p:txBody>
          <a:bodyPr>
            <a:noAutofit/>
          </a:bodyPr>
          <a:lstStyle>
            <a:lvl1pPr marL="0" indent="0" algn="l">
              <a:lnSpc>
                <a:spcPct val="90000"/>
              </a:lnSpc>
              <a:spcBef>
                <a:spcPts val="0"/>
              </a:spcBef>
              <a:buNone/>
              <a:defRPr lang="en-US" sz="3672" kern="1200" spc="-71" baseline="0" dirty="0">
                <a:gradFill>
                  <a:gsLst>
                    <a:gs pos="2083">
                      <a:schemeClr val="bg2"/>
                    </a:gs>
                    <a:gs pos="99000">
                      <a:schemeClr val="bg2"/>
                    </a:gs>
                  </a:gsLst>
                  <a:lin ang="5400000" scaled="0"/>
                </a:gradFill>
                <a:latin typeface="+mj-lt"/>
                <a:ea typeface="+mn-ea"/>
                <a:cs typeface="+mn-cs"/>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pPr marL="0" marR="0" lvl="0" indent="0" algn="l" defTabSz="932559" rtl="0" eaLnBrk="1" fontAlgn="auto" latinLnBrk="0" hangingPunct="1">
              <a:lnSpc>
                <a:spcPct val="90000"/>
              </a:lnSpc>
              <a:spcBef>
                <a:spcPts val="0"/>
              </a:spcBef>
              <a:spcAft>
                <a:spcPts val="0"/>
              </a:spcAft>
              <a:buClrTx/>
              <a:buSzPct val="90000"/>
              <a:buFont typeface="Arial" pitchFamily="34" charset="0"/>
              <a:buNone/>
              <a:tabLst/>
            </a:pPr>
            <a:r>
              <a:rPr lang="en-US"/>
              <a:t>Click to edit Master subtitle style</a:t>
            </a:r>
            <a:endParaRPr lang="en-US" dirty="0"/>
          </a:p>
        </p:txBody>
      </p:sp>
      <p:sp>
        <p:nvSpPr>
          <p:cNvPr id="7" name="Text Placeholder 6"/>
          <p:cNvSpPr>
            <a:spLocks noGrp="1"/>
          </p:cNvSpPr>
          <p:nvPr>
            <p:ph type="body" sz="quarter" idx="10" hasCustomPrompt="1"/>
          </p:nvPr>
        </p:nvSpPr>
        <p:spPr>
          <a:xfrm>
            <a:off x="992910" y="2794218"/>
            <a:ext cx="10453896" cy="1406089"/>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791" b="0" kern="1200" cap="none" spc="-408"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a:t>click to…</a:t>
            </a:r>
          </a:p>
        </p:txBody>
      </p:sp>
      <p:sp>
        <p:nvSpPr>
          <p:cNvPr id="5" name="Text Placeholder 4"/>
          <p:cNvSpPr>
            <a:spLocks noGrp="1"/>
          </p:cNvSpPr>
          <p:nvPr>
            <p:ph type="body" sz="quarter" idx="11"/>
          </p:nvPr>
        </p:nvSpPr>
        <p:spPr>
          <a:xfrm>
            <a:off x="992911" y="1476622"/>
            <a:ext cx="10445796" cy="932293"/>
          </a:xfrm>
        </p:spPr>
        <p:txBody>
          <a:bodyPr wrap="square" anchor="b">
            <a:noAutofit/>
          </a:bodyPr>
          <a:lstStyle>
            <a:lvl1pPr marL="0" indent="0">
              <a:buNone/>
              <a:defRPr sz="6731" spc="-153"/>
            </a:lvl1pPr>
          </a:lstStyle>
          <a:p>
            <a:pPr lvl="0"/>
            <a:r>
              <a:rPr lang="en-US"/>
              <a:t>Click to edit Master text styles</a:t>
            </a:r>
          </a:p>
        </p:txBody>
      </p:sp>
    </p:spTree>
    <p:extLst>
      <p:ext uri="{BB962C8B-B14F-4D97-AF65-F5344CB8AC3E}">
        <p14:creationId xmlns:p14="http://schemas.microsoft.com/office/powerpoint/2010/main" val="24002413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462647323"/>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565370715"/>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29660" y="233151"/>
            <a:ext cx="11375536" cy="762786"/>
          </a:xfrm>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5" name="Text Placeholder 4"/>
          <p:cNvSpPr>
            <a:spLocks noGrp="1"/>
          </p:cNvSpPr>
          <p:nvPr>
            <p:ph type="body" sz="quarter" idx="10"/>
          </p:nvPr>
        </p:nvSpPr>
        <p:spPr>
          <a:xfrm>
            <a:off x="529660" y="1476621"/>
            <a:ext cx="11375536" cy="2084319"/>
          </a:xfrm>
          <a:prstGeom prst="rect">
            <a:avLst/>
          </a:prstGeom>
        </p:spPr>
        <p:txBody>
          <a:bodyPr/>
          <a:lstStyle>
            <a:lvl1pPr marL="289818" indent="-289818">
              <a:buFont typeface="Wingdings" pitchFamily="2" charset="2"/>
              <a:buChar char=""/>
              <a:defRPr sz="4080"/>
            </a:lvl1pPr>
            <a:lvl2pPr marL="527824" indent="-238007">
              <a:buFont typeface="Wingdings" pitchFamily="2" charset="2"/>
              <a:buChar char=""/>
              <a:defRPr>
                <a:latin typeface="+mn-lt"/>
              </a:defRPr>
            </a:lvl2pPr>
            <a:lvl3pPr marL="756116" indent="-228292">
              <a:buFont typeface="Wingdings" pitchFamily="2" charset="2"/>
              <a:buChar char=""/>
              <a:tabLst/>
              <a:defRPr>
                <a:latin typeface="+mn-lt"/>
              </a:defRPr>
            </a:lvl3pPr>
            <a:lvl4pPr marL="932597" indent="-176481">
              <a:buFont typeface="Wingdings" pitchFamily="2" charset="2"/>
              <a:buChar char=""/>
              <a:defRPr>
                <a:latin typeface="+mn-lt"/>
              </a:defRPr>
            </a:lvl4pPr>
            <a:lvl5pPr marL="1109078" indent="-176481">
              <a:buFont typeface="Wingdings" pitchFamily="2" charset="2"/>
              <a:buChar char=""/>
              <a:tabLst/>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141133549"/>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1"/>
          </p:nvPr>
        </p:nvSpPr>
        <p:spPr>
          <a:xfrm>
            <a:off x="531279" y="1476623"/>
            <a:ext cx="5504574" cy="2511229"/>
          </a:xfrm>
        </p:spPr>
        <p:txBody>
          <a:bodyPr/>
          <a:lstStyle>
            <a:lvl1pPr marL="0" indent="0">
              <a:spcBef>
                <a:spcPts val="1224"/>
              </a:spcBef>
              <a:buNone/>
              <a:defRPr sz="4080">
                <a:gradFill>
                  <a:gsLst>
                    <a:gs pos="100000">
                      <a:schemeClr val="tx2"/>
                    </a:gs>
                    <a:gs pos="0">
                      <a:schemeClr val="tx2"/>
                    </a:gs>
                  </a:gsLst>
                  <a:lin ang="5400000" scaled="0"/>
                </a:gradFill>
                <a:latin typeface="+mj-lt"/>
              </a:defRPr>
            </a:lvl1pPr>
            <a:lvl2pPr marL="0" indent="0">
              <a:buNone/>
              <a:defRPr sz="2040"/>
            </a:lvl2pPr>
            <a:lvl3pPr marL="238007" indent="0">
              <a:buNone/>
              <a:defRPr sz="2040"/>
            </a:lvl3pPr>
            <a:lvl4pPr marL="466298" indent="0">
              <a:buNone/>
              <a:defRPr sz="2040"/>
            </a:lvl4pPr>
            <a:lvl5pPr marL="707543" indent="0">
              <a:buNone/>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2"/>
          </p:nvPr>
        </p:nvSpPr>
        <p:spPr>
          <a:xfrm>
            <a:off x="6405481" y="1476623"/>
            <a:ext cx="5504574" cy="2511229"/>
          </a:xfrm>
        </p:spPr>
        <p:txBody>
          <a:bodyPr/>
          <a:lstStyle>
            <a:lvl1pPr marL="0" indent="0">
              <a:spcBef>
                <a:spcPts val="1224"/>
              </a:spcBef>
              <a:buNone/>
              <a:defRPr lang="en-US" sz="4080" kern="1200" spc="-71" baseline="0" dirty="0" smtClean="0">
                <a:gradFill>
                  <a:gsLst>
                    <a:gs pos="100000">
                      <a:schemeClr val="tx2"/>
                    </a:gs>
                    <a:gs pos="0">
                      <a:schemeClr val="tx2"/>
                    </a:gs>
                  </a:gsLst>
                  <a:lin ang="5400000" scaled="0"/>
                </a:gradFill>
                <a:latin typeface="+mj-lt"/>
                <a:ea typeface="+mn-ea"/>
                <a:cs typeface="+mn-cs"/>
              </a:defRPr>
            </a:lvl1pPr>
            <a:lvl2pPr marL="3238"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2pPr>
            <a:lvl3pPr marL="23800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3pPr>
            <a:lvl4pPr marL="469536"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4pPr>
            <a:lvl5pPr marL="70106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a:gradFill>
                  <a:gsLst>
                    <a:gs pos="1250">
                      <a:schemeClr val="bg2"/>
                    </a:gs>
                    <a:gs pos="100000">
                      <a:schemeClr val="bg2"/>
                    </a:gs>
                  </a:gsLst>
                  <a:lin ang="5400000" scaled="0"/>
                </a:gradFill>
                <a:latin typeface="+mn-lt"/>
                <a:ea typeface="+mn-ea"/>
                <a:cs typeface="+mn-cs"/>
              </a:defRPr>
            </a:lvl5pPr>
          </a:lstStyle>
          <a:p>
            <a:pPr marL="0" marR="0" lvl="0"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Click to edit Master text styles</a:t>
            </a:r>
          </a:p>
          <a:p>
            <a:pPr marL="0" marR="0" lvl="1"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Fifth level</a:t>
            </a:r>
            <a:endParaRPr lang="en-US" dirty="0"/>
          </a:p>
        </p:txBody>
      </p:sp>
      <p:sp>
        <p:nvSpPr>
          <p:cNvPr id="7" name="Slide Number Placeholder 9"/>
          <p:cNvSpPr>
            <a:spLocks noGrp="1"/>
          </p:cNvSpPr>
          <p:nvPr>
            <p:ph type="sldNum" sz="quarter" idx="13"/>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416815988"/>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1"/>
          </p:nvPr>
        </p:nvSpPr>
        <p:spPr>
          <a:xfrm>
            <a:off x="531279" y="1476623"/>
            <a:ext cx="5504574" cy="2511229"/>
          </a:xfrm>
        </p:spPr>
        <p:txBody>
          <a:bodyPr/>
          <a:lstStyle>
            <a:lvl1pPr marL="0" indent="0">
              <a:spcBef>
                <a:spcPts val="1224"/>
              </a:spcBef>
              <a:buNone/>
              <a:defRPr sz="4080">
                <a:gradFill>
                  <a:gsLst>
                    <a:gs pos="1000">
                      <a:schemeClr val="bg2"/>
                    </a:gs>
                    <a:gs pos="98000">
                      <a:schemeClr val="bg2"/>
                    </a:gs>
                  </a:gsLst>
                  <a:lin ang="5400000" scaled="0"/>
                </a:gradFill>
                <a:latin typeface="+mj-lt"/>
              </a:defRPr>
            </a:lvl1pPr>
            <a:lvl2pPr marL="0" indent="0">
              <a:buNone/>
              <a:defRPr sz="2040">
                <a:gradFill>
                  <a:gsLst>
                    <a:gs pos="1000">
                      <a:schemeClr val="bg2"/>
                    </a:gs>
                    <a:gs pos="98000">
                      <a:schemeClr val="bg2"/>
                    </a:gs>
                  </a:gsLst>
                  <a:lin ang="5400000" scaled="0"/>
                </a:gradFill>
              </a:defRPr>
            </a:lvl2pPr>
            <a:lvl3pPr marL="238007" indent="0">
              <a:buNone/>
              <a:defRPr sz="2040">
                <a:gradFill>
                  <a:gsLst>
                    <a:gs pos="1000">
                      <a:schemeClr val="bg2"/>
                    </a:gs>
                    <a:gs pos="98000">
                      <a:schemeClr val="bg2"/>
                    </a:gs>
                  </a:gsLst>
                  <a:lin ang="5400000" scaled="0"/>
                </a:gradFill>
              </a:defRPr>
            </a:lvl3pPr>
            <a:lvl4pPr marL="466298" indent="0">
              <a:buNone/>
              <a:defRPr sz="2040">
                <a:gradFill>
                  <a:gsLst>
                    <a:gs pos="1000">
                      <a:schemeClr val="bg2"/>
                    </a:gs>
                    <a:gs pos="98000">
                      <a:schemeClr val="bg2"/>
                    </a:gs>
                  </a:gsLst>
                  <a:lin ang="5400000" scaled="0"/>
                </a:gradFill>
              </a:defRPr>
            </a:lvl4pPr>
            <a:lvl5pPr marL="707543" indent="0">
              <a:buNone/>
              <a:defRPr sz="2040">
                <a:gradFill>
                  <a:gsLst>
                    <a:gs pos="1000">
                      <a:schemeClr val="bg2"/>
                    </a:gs>
                    <a:gs pos="98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2"/>
          </p:nvPr>
        </p:nvSpPr>
        <p:spPr>
          <a:xfrm>
            <a:off x="6405481" y="1476623"/>
            <a:ext cx="5504574" cy="2511229"/>
          </a:xfrm>
        </p:spPr>
        <p:txBody>
          <a:bodyPr/>
          <a:lstStyle>
            <a:lvl1pPr marL="0" indent="0">
              <a:spcBef>
                <a:spcPts val="1224"/>
              </a:spcBef>
              <a:buNone/>
              <a:defRPr lang="en-US" sz="4080" kern="1200" spc="-71" baseline="0" dirty="0" smtClean="0">
                <a:gradFill>
                  <a:gsLst>
                    <a:gs pos="1000">
                      <a:schemeClr val="bg2"/>
                    </a:gs>
                    <a:gs pos="98000">
                      <a:schemeClr val="bg2"/>
                    </a:gs>
                  </a:gsLst>
                  <a:lin ang="5400000" scaled="0"/>
                </a:gradFill>
                <a:latin typeface="+mj-lt"/>
                <a:ea typeface="+mn-ea"/>
                <a:cs typeface="+mn-cs"/>
              </a:defRPr>
            </a:lvl1pPr>
            <a:lvl2pPr marL="3238"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2pPr>
            <a:lvl3pPr marL="23800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3pPr>
            <a:lvl4pPr marL="469536"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4pPr>
            <a:lvl5pPr marL="70106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a:gradFill>
                  <a:gsLst>
                    <a:gs pos="1000">
                      <a:schemeClr val="bg2"/>
                    </a:gs>
                    <a:gs pos="98000">
                      <a:schemeClr val="bg2"/>
                    </a:gs>
                  </a:gsLst>
                  <a:lin ang="5400000" scaled="0"/>
                </a:gradFill>
                <a:latin typeface="+mn-lt"/>
                <a:ea typeface="+mn-ea"/>
                <a:cs typeface="+mn-cs"/>
              </a:defRPr>
            </a:lvl5pPr>
          </a:lstStyle>
          <a:p>
            <a:pPr marL="0" marR="0" lvl="0"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Click to edit Master text styles</a:t>
            </a:r>
          </a:p>
          <a:p>
            <a:pPr marL="0" marR="0" lvl="1"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Fifth level</a:t>
            </a:r>
            <a:endParaRPr lang="en-US" dirty="0"/>
          </a:p>
        </p:txBody>
      </p:sp>
      <p:sp>
        <p:nvSpPr>
          <p:cNvPr id="7" name="Slide Number Placeholder 9"/>
          <p:cNvSpPr>
            <a:spLocks noGrp="1"/>
          </p:cNvSpPr>
          <p:nvPr>
            <p:ph type="sldNum" sz="quarter" idx="13"/>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501220924"/>
      </p:ext>
    </p:extLst>
  </p:cSld>
  <p:clrMapOvr>
    <a:masterClrMapping/>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31279" y="1476622"/>
            <a:ext cx="5504574" cy="2398224"/>
          </a:xfrm>
        </p:spPr>
        <p:txBody>
          <a:bodyPr>
            <a:spAutoFit/>
          </a:bodyPr>
          <a:lstStyle>
            <a:lvl1pPr marL="297913" indent="-297913">
              <a:spcBef>
                <a:spcPts val="1224"/>
              </a:spcBef>
              <a:buClr>
                <a:schemeClr val="bg2"/>
              </a:buClr>
              <a:buSzPct val="100000"/>
              <a:buFont typeface="Wingdings" pitchFamily="2" charset="2"/>
              <a:buChar char=""/>
              <a:defRPr lang="en-US" sz="3672" kern="1200" spc="-71" baseline="0" dirty="0" smtClean="0">
                <a:gradFill>
                  <a:gsLst>
                    <a:gs pos="1250">
                      <a:schemeClr val="bg2"/>
                    </a:gs>
                    <a:gs pos="100000">
                      <a:schemeClr val="bg2"/>
                    </a:gs>
                  </a:gsLst>
                  <a:lin ang="5400000" scaled="0"/>
                </a:gradFill>
                <a:latin typeface="+mj-lt"/>
                <a:ea typeface="+mn-ea"/>
                <a:cs typeface="+mn-cs"/>
              </a:defRPr>
            </a:lvl1pPr>
            <a:lvl2pPr marL="531062" indent="-233149">
              <a:defRPr sz="2040"/>
            </a:lvl2pPr>
            <a:lvl3pPr marL="699447" indent="-168385">
              <a:tabLst/>
              <a:defRPr sz="2040"/>
            </a:lvl3pPr>
            <a:lvl4pPr marL="880786" indent="-181338">
              <a:defRPr/>
            </a:lvl4pPr>
            <a:lvl5pPr marL="1049171" indent="-168385">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p:cNvSpPr>
            <a:spLocks noGrp="1"/>
          </p:cNvSpPr>
          <p:nvPr>
            <p:ph type="body" sz="quarter" idx="11"/>
          </p:nvPr>
        </p:nvSpPr>
        <p:spPr>
          <a:xfrm>
            <a:off x="6405481" y="1476622"/>
            <a:ext cx="5504574" cy="2817808"/>
          </a:xfrm>
        </p:spPr>
        <p:txBody>
          <a:bodyPr>
            <a:spAutoFit/>
          </a:bodyPr>
          <a:lstStyle>
            <a:lvl1pPr marL="346486" indent="-346486">
              <a:spcBef>
                <a:spcPts val="1224"/>
              </a:spcBef>
              <a:buClr>
                <a:schemeClr val="bg2"/>
              </a:buClr>
              <a:buFont typeface="Arial" pitchFamily="34" charset="0"/>
              <a:buChar char="•"/>
              <a:defRPr lang="en-US" sz="3672" kern="1200" spc="-71" baseline="0" dirty="0" smtClean="0">
                <a:gradFill>
                  <a:gsLst>
                    <a:gs pos="1250">
                      <a:schemeClr val="bg2"/>
                    </a:gs>
                    <a:gs pos="100000">
                      <a:schemeClr val="bg2"/>
                    </a:gs>
                  </a:gsLst>
                  <a:lin ang="5400000" scaled="0"/>
                </a:gradFill>
                <a:latin typeface="+mj-lt"/>
                <a:ea typeface="+mn-ea"/>
                <a:cs typeface="+mn-cs"/>
              </a:defRPr>
            </a:lvl1pPr>
            <a:lvl2pPr marL="647637" indent="-349724">
              <a:defRPr lang="en-US" sz="2040" kern="1200" spc="0" baseline="0" dirty="0" smtClean="0">
                <a:gradFill>
                  <a:gsLst>
                    <a:gs pos="1250">
                      <a:schemeClr val="bg2"/>
                    </a:gs>
                    <a:gs pos="100000">
                      <a:schemeClr val="bg2"/>
                    </a:gs>
                  </a:gsLst>
                  <a:lin ang="5400000" scaled="0"/>
                </a:gradFill>
                <a:latin typeface="+mn-lt"/>
                <a:ea typeface="+mn-ea"/>
                <a:cs typeface="+mn-cs"/>
              </a:defRPr>
            </a:lvl2pPr>
            <a:lvl3pPr marL="880786" indent="-349724">
              <a:defRPr lang="en-US" sz="2040" kern="1200" spc="0" baseline="0" dirty="0" smtClean="0">
                <a:gradFill>
                  <a:gsLst>
                    <a:gs pos="1250">
                      <a:schemeClr val="bg2"/>
                    </a:gs>
                    <a:gs pos="100000">
                      <a:schemeClr val="bg2"/>
                    </a:gs>
                  </a:gsLst>
                  <a:lin ang="5400000" scaled="0"/>
                </a:gradFill>
                <a:latin typeface="+mn-lt"/>
                <a:ea typeface="+mn-ea"/>
                <a:cs typeface="+mn-cs"/>
              </a:defRPr>
            </a:lvl3pPr>
            <a:lvl4pPr marL="1049171" indent="-349724">
              <a:defRPr lang="en-US" sz="2040" kern="1200" spc="0" baseline="0" dirty="0" smtClean="0">
                <a:gradFill>
                  <a:gsLst>
                    <a:gs pos="1250">
                      <a:schemeClr val="bg2"/>
                    </a:gs>
                    <a:gs pos="100000">
                      <a:schemeClr val="bg2"/>
                    </a:gs>
                  </a:gsLst>
                  <a:lin ang="5400000" scaled="0"/>
                </a:gradFill>
                <a:latin typeface="+mn-lt"/>
                <a:ea typeface="+mn-ea"/>
                <a:cs typeface="+mn-cs"/>
              </a:defRPr>
            </a:lvl4pPr>
            <a:lvl5pPr marL="1230509" indent="-349724">
              <a:defRPr lang="en-US" sz="2040" kern="1200" spc="0" baseline="0" dirty="0">
                <a:gradFill>
                  <a:gsLst>
                    <a:gs pos="1250">
                      <a:schemeClr val="bg2"/>
                    </a:gs>
                    <a:gs pos="100000">
                      <a:schemeClr val="bg2"/>
                    </a:gs>
                  </a:gsLst>
                  <a:lin ang="5400000" scaled="0"/>
                </a:gradFill>
                <a:latin typeface="+mn-lt"/>
                <a:ea typeface="+mn-ea"/>
                <a:cs typeface="+mn-cs"/>
              </a:defRPr>
            </a:lvl5pPr>
          </a:lstStyle>
          <a:p>
            <a:pPr marL="297913" marR="0" lvl="0"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a:t>Click to edit Master text styles</a:t>
            </a:r>
          </a:p>
          <a:p>
            <a:pPr marL="297913" marR="0" lvl="1"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a:t>Second level</a:t>
            </a:r>
          </a:p>
          <a:p>
            <a:pPr marL="297913" marR="0" lvl="2"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a:t>Third level</a:t>
            </a:r>
          </a:p>
          <a:p>
            <a:pPr marL="297913" marR="0" lvl="3"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a:t>Fourth level</a:t>
            </a:r>
          </a:p>
          <a:p>
            <a:pPr marL="297913" marR="0" lvl="4"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a:t>Fifth level</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441667752"/>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3"/>
            <a:ext cx="5543930" cy="1201902"/>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a:t>Click to edit Master text styles.</a:t>
            </a:r>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3127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a:t>Click to edit Master text styles</a:t>
            </a:r>
          </a:p>
        </p:txBody>
      </p:sp>
      <p:sp>
        <p:nvSpPr>
          <p:cNvPr id="4" name="Picture Placeholder 3"/>
          <p:cNvSpPr>
            <a:spLocks noGrp="1"/>
          </p:cNvSpPr>
          <p:nvPr>
            <p:ph type="pic" sz="quarter" idx="14" hasCustomPrompt="1"/>
          </p:nvPr>
        </p:nvSpPr>
        <p:spPr>
          <a:xfrm>
            <a:off x="6334860" y="0"/>
            <a:ext cx="6101615" cy="6994525"/>
          </a:xfrm>
        </p:spPr>
        <p:txBody>
          <a:bodyPr lIns="182880" anchor="ctr"/>
          <a:lstStyle>
            <a:lvl1pPr marL="0" indent="0" algn="l">
              <a:buNone/>
              <a:defRPr/>
            </a:lvl1pPr>
          </a:lstStyle>
          <a:p>
            <a:r>
              <a:rPr lang="en-US" dirty="0"/>
              <a:t>Click to insert photo.</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651246473"/>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2"/>
            <a:ext cx="5543930" cy="1695079"/>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a:t>Click to edit Master text styles.</a:t>
            </a:r>
          </a:p>
        </p:txBody>
      </p:sp>
      <p:sp>
        <p:nvSpPr>
          <p:cNvPr id="6" name="Content Placeholder 5"/>
          <p:cNvSpPr>
            <a:spLocks noGrp="1"/>
          </p:cNvSpPr>
          <p:nvPr>
            <p:ph sz="quarter" idx="4"/>
          </p:nvPr>
        </p:nvSpPr>
        <p:spPr>
          <a:xfrm>
            <a:off x="6313878" y="1715387"/>
            <a:ext cx="5596178" cy="339016"/>
          </a:xfrm>
          <a:prstGeom prst="rect">
            <a:avLst/>
          </a:prstGeom>
        </p:spPr>
        <p:txBody>
          <a:bodyPr>
            <a:noAutofit/>
          </a:bodyPr>
          <a:lstStyle>
            <a:lvl1pPr marL="0" indent="0">
              <a:spcBef>
                <a:spcPts val="1224"/>
              </a:spcBef>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a:t>Click to edit Master text styles</a:t>
            </a:r>
          </a:p>
        </p:txBody>
      </p:sp>
      <p:sp>
        <p:nvSpPr>
          <p:cNvPr id="12" name="Title 1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752144981"/>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3"/>
            <a:ext cx="5543930" cy="1201902"/>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a:t>Click to edit Master text styles.</a:t>
            </a:r>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3127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a:t>Click to edit Master text styles</a:t>
            </a:r>
          </a:p>
        </p:txBody>
      </p:sp>
      <p:sp>
        <p:nvSpPr>
          <p:cNvPr id="4" name="Picture Placeholder 3"/>
          <p:cNvSpPr>
            <a:spLocks noGrp="1"/>
          </p:cNvSpPr>
          <p:nvPr>
            <p:ph type="pic" sz="quarter" idx="14" hasCustomPrompt="1"/>
          </p:nvPr>
        </p:nvSpPr>
        <p:spPr>
          <a:xfrm>
            <a:off x="6334860" y="0"/>
            <a:ext cx="6101615" cy="6994525"/>
          </a:xfrm>
        </p:spPr>
        <p:txBody>
          <a:bodyPr lIns="182880" anchor="ctr"/>
          <a:lstStyle>
            <a:lvl1pPr marL="0" indent="0" algn="l">
              <a:buNone/>
              <a:defRPr/>
            </a:lvl1pPr>
          </a:lstStyle>
          <a:p>
            <a:r>
              <a:rPr lang="en-US" dirty="0"/>
              <a:t>Click to insert photo.</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63409336"/>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344429" y="1476623"/>
            <a:ext cx="5543930" cy="1201902"/>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a:t>Click to edit Master text styles.</a:t>
            </a:r>
          </a:p>
        </p:txBody>
      </p:sp>
      <p:sp>
        <p:nvSpPr>
          <p:cNvPr id="9" name="Content Placeholder 5"/>
          <p:cNvSpPr>
            <a:spLocks noGrp="1"/>
          </p:cNvSpPr>
          <p:nvPr>
            <p:ph sz="quarter" idx="13"/>
          </p:nvPr>
        </p:nvSpPr>
        <p:spPr>
          <a:xfrm>
            <a:off x="634442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a:t>Click to edit Master text styles</a:t>
            </a:r>
          </a:p>
        </p:txBody>
      </p:sp>
      <p:sp>
        <p:nvSpPr>
          <p:cNvPr id="4" name="Picture Placeholder 3"/>
          <p:cNvSpPr>
            <a:spLocks noGrp="1"/>
          </p:cNvSpPr>
          <p:nvPr>
            <p:ph type="pic" sz="quarter" idx="14" hasCustomPrompt="1"/>
          </p:nvPr>
        </p:nvSpPr>
        <p:spPr>
          <a:xfrm>
            <a:off x="0" y="0"/>
            <a:ext cx="6101615" cy="6994525"/>
          </a:xfrm>
        </p:spPr>
        <p:txBody>
          <a:bodyPr lIns="182880" anchor="ctr"/>
          <a:lstStyle>
            <a:lvl1pPr marL="0" indent="0" algn="l">
              <a:buNone/>
              <a:defRPr/>
            </a:lvl1pPr>
          </a:lstStyle>
          <a:p>
            <a:r>
              <a:rPr lang="en-US" dirty="0"/>
              <a:t>Click to insert photo.</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617309100"/>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718" y="0"/>
            <a:ext cx="6108095"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31279" y="1476622"/>
            <a:ext cx="5338712" cy="1695079"/>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a:t>Click to edit Master text styles.</a:t>
            </a:r>
          </a:p>
        </p:txBody>
      </p:sp>
      <p:sp>
        <p:nvSpPr>
          <p:cNvPr id="6" name="Content Placeholder 5"/>
          <p:cNvSpPr>
            <a:spLocks noGrp="1"/>
          </p:cNvSpPr>
          <p:nvPr>
            <p:ph sz="quarter" idx="4"/>
          </p:nvPr>
        </p:nvSpPr>
        <p:spPr>
          <a:xfrm>
            <a:off x="6313878" y="1715387"/>
            <a:ext cx="5596178" cy="339016"/>
          </a:xfrm>
          <a:prstGeom prst="rect">
            <a:avLst/>
          </a:prstGeom>
        </p:spPr>
        <p:txBody>
          <a:bodyPr>
            <a:noAutofit/>
          </a:bodyPr>
          <a:lstStyle>
            <a:lvl1pPr marL="0" indent="0">
              <a:spcBef>
                <a:spcPts val="1224"/>
              </a:spcBef>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214345181"/>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346198"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31279" y="1476623"/>
            <a:ext cx="5543930" cy="1201902"/>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a:t>Click to edit Master text styles.</a:t>
            </a:r>
          </a:p>
        </p:txBody>
      </p:sp>
      <p:sp>
        <p:nvSpPr>
          <p:cNvPr id="9" name="Content Placeholder 5"/>
          <p:cNvSpPr>
            <a:spLocks noGrp="1"/>
          </p:cNvSpPr>
          <p:nvPr>
            <p:ph sz="quarter" idx="13"/>
          </p:nvPr>
        </p:nvSpPr>
        <p:spPr>
          <a:xfrm>
            <a:off x="53127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1"/>
                    </a:gs>
                    <a:gs pos="0">
                      <a:schemeClr val="bg1"/>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a:t>Click to edit Master text styles</a:t>
            </a:r>
          </a:p>
        </p:txBody>
      </p:sp>
      <p:sp>
        <p:nvSpPr>
          <p:cNvPr id="4" name="Picture Placeholder 3"/>
          <p:cNvSpPr>
            <a:spLocks noGrp="1"/>
          </p:cNvSpPr>
          <p:nvPr>
            <p:ph type="pic" sz="quarter" idx="14" hasCustomPrompt="1"/>
          </p:nvPr>
        </p:nvSpPr>
        <p:spPr>
          <a:xfrm>
            <a:off x="6334860" y="0"/>
            <a:ext cx="6101615" cy="6994525"/>
          </a:xfrm>
        </p:spPr>
        <p:txBody>
          <a:bodyPr lIns="182880" anchor="ctr"/>
          <a:lstStyle>
            <a:lvl1pPr marL="0" indent="0" algn="l">
              <a:buNone/>
              <a:defRPr/>
            </a:lvl1pPr>
          </a:lstStyle>
          <a:p>
            <a:r>
              <a:rPr lang="en-US" dirty="0"/>
              <a:t>Click to insert photo.</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849876544"/>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6088658" y="0"/>
            <a:ext cx="6347816"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6344429" y="1476623"/>
            <a:ext cx="5543930" cy="1201902"/>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a:t>Click to edit Master text styles.</a:t>
            </a:r>
          </a:p>
        </p:txBody>
      </p:sp>
      <p:sp>
        <p:nvSpPr>
          <p:cNvPr id="9" name="Content Placeholder 5"/>
          <p:cNvSpPr>
            <a:spLocks noGrp="1"/>
          </p:cNvSpPr>
          <p:nvPr>
            <p:ph sz="quarter" idx="13"/>
          </p:nvPr>
        </p:nvSpPr>
        <p:spPr>
          <a:xfrm>
            <a:off x="634442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1"/>
                    </a:gs>
                    <a:gs pos="0">
                      <a:schemeClr val="bg1"/>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a:t>Click to edit Master text styles</a:t>
            </a:r>
          </a:p>
        </p:txBody>
      </p:sp>
      <p:sp>
        <p:nvSpPr>
          <p:cNvPr id="4" name="Picture Placeholder 3"/>
          <p:cNvSpPr>
            <a:spLocks noGrp="1"/>
          </p:cNvSpPr>
          <p:nvPr>
            <p:ph type="pic" sz="quarter" idx="14" hasCustomPrompt="1"/>
          </p:nvPr>
        </p:nvSpPr>
        <p:spPr>
          <a:xfrm>
            <a:off x="0" y="0"/>
            <a:ext cx="6101615" cy="6994525"/>
          </a:xfrm>
        </p:spPr>
        <p:txBody>
          <a:bodyPr lIns="182880" anchor="ctr"/>
          <a:lstStyle>
            <a:lvl1pPr marL="0" indent="0" algn="l">
              <a:buNone/>
              <a:defRPr/>
            </a:lvl1pPr>
          </a:lstStyle>
          <a:p>
            <a:r>
              <a:rPr lang="en-US" dirty="0"/>
              <a:t>Click to insert photo.</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5"/>
            <a:ext cx="1774190" cy="832141"/>
          </a:xfrm>
          <a:prstGeom prst="rect">
            <a:avLst/>
          </a:prstGeom>
        </p:spPr>
      </p:pic>
    </p:spTree>
    <p:extLst>
      <p:ext uri="{BB962C8B-B14F-4D97-AF65-F5344CB8AC3E}">
        <p14:creationId xmlns:p14="http://schemas.microsoft.com/office/powerpoint/2010/main" val="3980879003"/>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1" y="874315"/>
            <a:ext cx="12436475" cy="522646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Content Placeholder 4"/>
          <p:cNvSpPr>
            <a:spLocks noGrp="1"/>
          </p:cNvSpPr>
          <p:nvPr>
            <p:ph sz="quarter" idx="11" hasCustomPrompt="1"/>
          </p:nvPr>
        </p:nvSpPr>
        <p:spPr>
          <a:xfrm>
            <a:off x="531279" y="1385089"/>
            <a:ext cx="11378776" cy="2920069"/>
          </a:xfrm>
          <a:prstGeom prst="rect">
            <a:avLst/>
          </a:prstGeom>
        </p:spPr>
        <p:txBody>
          <a:bodyPr>
            <a:normAutofit/>
          </a:bodyPr>
          <a:lstStyle>
            <a:lvl1pPr marL="0" indent="0">
              <a:lnSpc>
                <a:spcPct val="90000"/>
              </a:lnSpc>
              <a:buNone/>
              <a:defRPr sz="6527">
                <a:gradFill>
                  <a:gsLst>
                    <a:gs pos="100000">
                      <a:schemeClr val="bg1"/>
                    </a:gs>
                    <a:gs pos="0">
                      <a:schemeClr val="bg1"/>
                    </a:gs>
                  </a:gsLst>
                  <a:lin ang="5400000" scaled="0"/>
                </a:gradFill>
                <a:latin typeface="+mj-lt"/>
              </a:defRPr>
            </a:lvl1pPr>
            <a:lvl2pPr>
              <a:defRPr sz="6527">
                <a:solidFill>
                  <a:schemeClr val="tx2"/>
                </a:solidFill>
                <a:latin typeface="+mn-lt"/>
              </a:defRPr>
            </a:lvl2pPr>
          </a:lstStyle>
          <a:p>
            <a:pPr lvl="0"/>
            <a:r>
              <a:rPr lang="en-US" dirty="0"/>
              <a:t>“Click to edit Master text styles”</a:t>
            </a:r>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31279" y="4429867"/>
            <a:ext cx="11378776" cy="480118"/>
          </a:xfrm>
          <a:prstGeom prst="rect">
            <a:avLst/>
          </a:prstGeom>
        </p:spPr>
        <p:txBody>
          <a:bodyPr>
            <a:normAutofit/>
          </a:bodyPr>
          <a:lstStyle>
            <a:lvl1pPr marL="0" indent="0">
              <a:lnSpc>
                <a:spcPct val="90000"/>
              </a:lnSpc>
              <a:buNone/>
              <a:defRPr sz="3672">
                <a:gradFill>
                  <a:gsLst>
                    <a:gs pos="100000">
                      <a:schemeClr val="bg1"/>
                    </a:gs>
                    <a:gs pos="0">
                      <a:schemeClr val="bg1"/>
                    </a:gs>
                  </a:gsLst>
                  <a:lin ang="5400000" scaled="0"/>
                </a:gradFill>
                <a:latin typeface="+mj-lt"/>
              </a:defRPr>
            </a:lvl1pPr>
            <a:lvl2pPr>
              <a:defRPr sz="6527">
                <a:solidFill>
                  <a:schemeClr val="tx2"/>
                </a:solidFill>
                <a:latin typeface="+mn-lt"/>
              </a:defRPr>
            </a:lvl2pPr>
          </a:lstStyle>
          <a:p>
            <a:pPr lvl="0"/>
            <a:r>
              <a:rPr lang="en-US"/>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87872232"/>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813643113"/>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1876887"/>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a:t>Slide for Developer Code</a:t>
            </a:r>
          </a:p>
        </p:txBody>
      </p:sp>
      <p:sp>
        <p:nvSpPr>
          <p:cNvPr id="3" name="Rectangle 2"/>
          <p:cNvSpPr/>
          <p:nvPr userDrawn="1"/>
        </p:nvSpPr>
        <p:spPr bwMode="hidden">
          <a:xfrm>
            <a:off x="1" y="1178952"/>
            <a:ext cx="12436475" cy="581557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183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528849" y="1476622"/>
            <a:ext cx="11378776" cy="2027818"/>
          </a:xfrm>
        </p:spPr>
        <p:txBody>
          <a:bodyPr/>
          <a:lstStyle>
            <a:lvl1pPr marL="0" indent="0">
              <a:lnSpc>
                <a:spcPct val="95000"/>
              </a:lnSpc>
              <a:buNone/>
              <a:defRPr sz="3264">
                <a:gradFill>
                  <a:gsLst>
                    <a:gs pos="1250">
                      <a:srgbClr val="000000"/>
                    </a:gs>
                    <a:gs pos="100000">
                      <a:srgbClr val="000000"/>
                    </a:gs>
                  </a:gsLst>
                  <a:lin ang="5400000" scaled="0"/>
                </a:gradFill>
                <a:latin typeface="Consolas" pitchFamily="49" charset="0"/>
                <a:cs typeface="Consolas" pitchFamily="49" charset="0"/>
              </a:defRPr>
            </a:lvl1pPr>
            <a:lvl2pPr marL="34648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84492"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81440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507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0126284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344429" y="1476623"/>
            <a:ext cx="5543930" cy="1201902"/>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a:t>Click to edit Master text styles.</a:t>
            </a:r>
          </a:p>
        </p:txBody>
      </p:sp>
      <p:sp>
        <p:nvSpPr>
          <p:cNvPr id="9" name="Content Placeholder 5"/>
          <p:cNvSpPr>
            <a:spLocks noGrp="1"/>
          </p:cNvSpPr>
          <p:nvPr>
            <p:ph sz="quarter" idx="13"/>
          </p:nvPr>
        </p:nvSpPr>
        <p:spPr>
          <a:xfrm>
            <a:off x="634442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a:t>Click to edit Master text styles</a:t>
            </a:r>
          </a:p>
        </p:txBody>
      </p:sp>
      <p:sp>
        <p:nvSpPr>
          <p:cNvPr id="4" name="Picture Placeholder 3"/>
          <p:cNvSpPr>
            <a:spLocks noGrp="1"/>
          </p:cNvSpPr>
          <p:nvPr>
            <p:ph type="pic" sz="quarter" idx="14" hasCustomPrompt="1"/>
          </p:nvPr>
        </p:nvSpPr>
        <p:spPr>
          <a:xfrm>
            <a:off x="0" y="0"/>
            <a:ext cx="6101615" cy="6994525"/>
          </a:xfrm>
        </p:spPr>
        <p:txBody>
          <a:bodyPr lIns="182880" anchor="ctr"/>
          <a:lstStyle>
            <a:lvl1pPr marL="0" indent="0" algn="l">
              <a:buNone/>
              <a:defRPr/>
            </a:lvl1pPr>
          </a:lstStyle>
          <a:p>
            <a:r>
              <a:rPr lang="en-US" dirty="0"/>
              <a:t>Click to insert photo.</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011274684"/>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31279" y="233152"/>
            <a:ext cx="11378776" cy="678031"/>
          </a:xfrm>
        </p:spPr>
        <p:txBody>
          <a:bodyPr/>
          <a:lstStyle>
            <a:lvl1pPr>
              <a:defRPr sz="4896"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6" name="Text Placeholder 5"/>
          <p:cNvSpPr>
            <a:spLocks noGrp="1"/>
          </p:cNvSpPr>
          <p:nvPr>
            <p:ph type="body" sz="quarter" idx="10" hasCustomPrompt="1"/>
          </p:nvPr>
        </p:nvSpPr>
        <p:spPr bwMode="white">
          <a:xfrm>
            <a:off x="529660" y="1476621"/>
            <a:ext cx="11375536" cy="2084319"/>
          </a:xfrm>
          <a:prstGeom prst="rect">
            <a:avLst/>
          </a:prstGeom>
        </p:spPr>
        <p:txBody>
          <a:bodyPr/>
          <a:lstStyle>
            <a:lvl1pPr marL="349724" indent="-34972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41160" indent="-2914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32597" indent="-2914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65746" indent="-23314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98895" indent="-23314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72"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1860732551"/>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marL="0" indent="0">
              <a:buFont typeface="Arial" panose="020B0604020202020204" pitchFamily="34" charset="0"/>
              <a:buNone/>
              <a:defRPr lang="en-US" sz="3598" kern="1200" dirty="0" smtClean="0">
                <a:gradFill>
                  <a:gsLst>
                    <a:gs pos="1299">
                      <a:schemeClr val="tx1"/>
                    </a:gs>
                    <a:gs pos="100000">
                      <a:schemeClr val="tx1"/>
                    </a:gs>
                  </a:gsLst>
                  <a:lin ang="5400000" scaled="0"/>
                </a:gradFill>
                <a:latin typeface="+mj-lt"/>
                <a:ea typeface="+mn-ea"/>
                <a:cs typeface="+mn-cs"/>
              </a:defRPr>
            </a:lvl1pPr>
          </a:lstStyle>
          <a:p>
            <a:pPr marL="0" lvl="0" indent="0" algn="l" defTabSz="913804"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74638"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1962349035"/>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3080" y="2358156"/>
            <a:ext cx="11348917" cy="1972480"/>
          </a:xfrm>
          <a:prstGeom prst="rect">
            <a:avLst/>
          </a:prstGeom>
        </p:spPr>
        <p:txBody>
          <a:bodyPr anchor="ctr">
            <a:noAutofit/>
          </a:bodyPr>
          <a:lstStyle>
            <a:lvl1pPr algn="l">
              <a:lnSpc>
                <a:spcPct val="90000"/>
              </a:lnSpc>
              <a:defRPr sz="4895" spc="-153" baseline="0">
                <a:solidFill>
                  <a:schemeClr val="bg1">
                    <a:alpha val="99000"/>
                  </a:schemeClr>
                </a:solidFill>
                <a:latin typeface="Segoe UI Light" pitchFamily="34" charset="0"/>
              </a:defRPr>
            </a:lvl1pPr>
          </a:lstStyle>
          <a:p>
            <a:r>
              <a:rPr lang="en-US" dirty="0"/>
              <a:t>Course Title</a:t>
            </a:r>
          </a:p>
        </p:txBody>
      </p:sp>
      <p:sp>
        <p:nvSpPr>
          <p:cNvPr id="6" name="Subtitle 2"/>
          <p:cNvSpPr>
            <a:spLocks noGrp="1"/>
          </p:cNvSpPr>
          <p:nvPr>
            <p:ph type="subTitle" idx="1" hasCustomPrompt="1"/>
          </p:nvPr>
        </p:nvSpPr>
        <p:spPr>
          <a:xfrm>
            <a:off x="543079" y="4830051"/>
            <a:ext cx="6272567" cy="1916182"/>
          </a:xfrm>
          <a:prstGeom prst="rect">
            <a:avLst/>
          </a:prstGeom>
        </p:spPr>
        <p:txBody>
          <a:bodyPr>
            <a:noAutofit/>
          </a:bodyPr>
          <a:lstStyle>
            <a:lvl1pPr marL="0" indent="0" algn="l">
              <a:lnSpc>
                <a:spcPct val="90000"/>
              </a:lnSpc>
              <a:spcBef>
                <a:spcPts val="0"/>
              </a:spcBef>
              <a:buNone/>
              <a:defRPr sz="2447" b="1" cap="none" baseline="0">
                <a:solidFill>
                  <a:schemeClr val="bg1">
                    <a:lumMod val="95000"/>
                    <a:alpha val="99000"/>
                  </a:schemeClr>
                </a:solidFill>
                <a:latin typeface="Segoe UI Light" pitchFamily="34" charset="0"/>
              </a:defRPr>
            </a:lvl1pPr>
            <a:lvl2pPr marL="466095" indent="0" algn="ctr">
              <a:buNone/>
              <a:defRPr>
                <a:solidFill>
                  <a:schemeClr val="tx1">
                    <a:tint val="75000"/>
                  </a:schemeClr>
                </a:solidFill>
              </a:defRPr>
            </a:lvl2pPr>
            <a:lvl3pPr marL="932190" indent="0" algn="ctr">
              <a:buNone/>
              <a:defRPr>
                <a:solidFill>
                  <a:schemeClr val="tx1">
                    <a:tint val="75000"/>
                  </a:schemeClr>
                </a:solidFill>
              </a:defRPr>
            </a:lvl3pPr>
            <a:lvl4pPr marL="1398285" indent="0" algn="ctr">
              <a:buNone/>
              <a:defRPr>
                <a:solidFill>
                  <a:schemeClr val="tx1">
                    <a:tint val="75000"/>
                  </a:schemeClr>
                </a:solidFill>
              </a:defRPr>
            </a:lvl4pPr>
            <a:lvl5pPr marL="1864380" indent="0" algn="ctr">
              <a:buNone/>
              <a:defRPr>
                <a:solidFill>
                  <a:schemeClr val="tx1">
                    <a:tint val="75000"/>
                  </a:schemeClr>
                </a:solidFill>
              </a:defRPr>
            </a:lvl5pPr>
            <a:lvl6pPr marL="2330476" indent="0" algn="ctr">
              <a:buNone/>
              <a:defRPr>
                <a:solidFill>
                  <a:schemeClr val="tx1">
                    <a:tint val="75000"/>
                  </a:schemeClr>
                </a:solidFill>
              </a:defRPr>
            </a:lvl6pPr>
            <a:lvl7pPr marL="2796569" indent="0" algn="ctr">
              <a:buNone/>
              <a:defRPr>
                <a:solidFill>
                  <a:schemeClr val="tx1">
                    <a:tint val="75000"/>
                  </a:schemeClr>
                </a:solidFill>
              </a:defRPr>
            </a:lvl7pPr>
            <a:lvl8pPr marL="3262664" indent="0" algn="ctr">
              <a:buNone/>
              <a:defRPr>
                <a:solidFill>
                  <a:schemeClr val="tx1">
                    <a:tint val="75000"/>
                  </a:schemeClr>
                </a:solidFill>
              </a:defRPr>
            </a:lvl8pPr>
            <a:lvl9pPr marL="3728759" indent="0" algn="ctr">
              <a:buNone/>
              <a:defRPr>
                <a:solidFill>
                  <a:schemeClr val="tx1">
                    <a:tint val="75000"/>
                  </a:schemeClr>
                </a:solidFill>
              </a:defRPr>
            </a:lvl9pPr>
          </a:lstStyle>
          <a:p>
            <a:r>
              <a:rPr lang="en-US" dirty="0"/>
              <a:t>Subtitle</a:t>
            </a:r>
          </a:p>
        </p:txBody>
      </p:sp>
    </p:spTree>
    <p:extLst>
      <p:ext uri="{BB962C8B-B14F-4D97-AF65-F5344CB8AC3E}">
        <p14:creationId xmlns:p14="http://schemas.microsoft.com/office/powerpoint/2010/main" val="774114202"/>
      </p:ext>
    </p:extLst>
  </p:cSld>
  <p:clrMapOvr>
    <a:masterClrMapping/>
  </p:clrMapOvr>
  <p:transition>
    <p:fade/>
  </p:transition>
  <p:hf hdr="0"/>
</p:sldLayout>
</file>

<file path=ppt/slideLayouts/slideLayout133.xml><?xml version="1.0" encoding="utf-8"?>
<p:sldLayout xmlns:a="http://schemas.openxmlformats.org/drawingml/2006/main" xmlns:r="http://schemas.openxmlformats.org/officeDocument/2006/relationships" xmlns:p="http://schemas.openxmlformats.org/presentationml/2006/main"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7395667"/>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lgn="l" defTabSz="932372" rtl="0" eaLnBrk="1" latinLnBrk="0" hangingPunct="1">
              <a:lnSpc>
                <a:spcPct val="90000"/>
              </a:lnSpc>
              <a:spcBef>
                <a:spcPct val="0"/>
              </a:spcBef>
              <a:buNone/>
              <a:defRPr lang="en-US" sz="8797" b="0" kern="1200" cap="none" spc="-100"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998502743"/>
      </p:ext>
    </p:extLst>
  </p:cSld>
  <p:clrMapOvr>
    <a:masterClrMapping/>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1091746532"/>
      </p:ext>
    </p:extLst>
  </p:cSld>
  <p:clrMapOvr>
    <a:masterClrMapping/>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23181" y="2980931"/>
            <a:ext cx="5884906" cy="2396796"/>
          </a:xfrm>
          <a:prstGeom prst="rect">
            <a:avLst/>
          </a:prstGeom>
        </p:spPr>
      </p:pic>
      <p:sp>
        <p:nvSpPr>
          <p:cNvPr id="9" name="Rectangle 2"/>
          <p:cNvSpPr>
            <a:spLocks noChangeArrowheads="1"/>
          </p:cNvSpPr>
          <p:nvPr userDrawn="1"/>
        </p:nvSpPr>
        <p:spPr bwMode="auto">
          <a:xfrm>
            <a:off x="540857" y="6079406"/>
            <a:ext cx="11303915" cy="766448"/>
          </a:xfrm>
          <a:prstGeom prst="rect">
            <a:avLst/>
          </a:prstGeom>
          <a:noFill/>
          <a:ln w="9525">
            <a:noFill/>
            <a:miter lim="800000"/>
            <a:headEnd/>
            <a:tailEnd/>
          </a:ln>
        </p:spPr>
        <p:txBody>
          <a:bodyPr wrap="square">
            <a:spAutoFit/>
          </a:bodyPr>
          <a:lstStyle/>
          <a:p>
            <a:pPr marL="0" marR="0" lvl="1" indent="0" algn="l" defTabSz="931909" rtl="0" eaLnBrk="1" fontAlgn="auto" latinLnBrk="0" hangingPunct="1">
              <a:lnSpc>
                <a:spcPct val="100000"/>
              </a:lnSpc>
              <a:spcBef>
                <a:spcPts val="0"/>
              </a:spcBef>
              <a:spcAft>
                <a:spcPts val="0"/>
              </a:spcAft>
              <a:buClrTx/>
              <a:buSzTx/>
              <a:buFontTx/>
              <a:buNone/>
              <a:tabLst/>
              <a:defRPr/>
            </a:pPr>
            <a:r>
              <a:rPr kumimoji="0" lang="en-US" sz="1071" b="0" i="0" u="none" strike="noStrike" kern="1200" cap="none" spc="0" normalizeH="0" baseline="0" noProof="0" dirty="0">
                <a:ln>
                  <a:noFill/>
                </a:ln>
                <a:solidFill>
                  <a:prstClr val="white">
                    <a:lumMod val="85000"/>
                  </a:prstClr>
                </a:solidFill>
                <a:effectLst/>
                <a:uLnTx/>
                <a:uFillTx/>
                <a:latin typeface="Calibri"/>
                <a:ea typeface="+mn-ea"/>
                <a:cs typeface="+mn-cs"/>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73341305"/>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82" indent="0">
              <a:buNone/>
              <a:defRPr/>
            </a:lvl3pPr>
            <a:lvl4pPr marL="457163" indent="0">
              <a:buNone/>
              <a:defRPr/>
            </a:lvl4pPr>
            <a:lvl5pPr marL="685745"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99966817"/>
      </p:ext>
    </p:extLst>
  </p:cSld>
  <p:clrMapOvr>
    <a:masterClrMapping/>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1"/>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23098882"/>
      </p:ext>
    </p:extLst>
  </p:cSld>
  <p:clrMapOvr>
    <a:masterClrMapping/>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57" indent="0">
              <a:buNone/>
              <a:tabLst/>
              <a:defRPr sz="2000"/>
            </a:lvl3pPr>
            <a:lvl4pPr marL="460338" indent="0">
              <a:buNone/>
              <a:defRPr/>
            </a:lvl4pPr>
            <a:lvl5pPr marL="685745"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40"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57" indent="0">
              <a:buNone/>
              <a:tabLst/>
              <a:defRPr sz="2000"/>
            </a:lvl3pPr>
            <a:lvl4pPr marL="460338" indent="0">
              <a:buNone/>
              <a:defRPr/>
            </a:lvl4pPr>
            <a:lvl5pPr marL="685745"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53647917"/>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718" y="0"/>
            <a:ext cx="6108095"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31279" y="1476622"/>
            <a:ext cx="5338712" cy="1695079"/>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a:t>Click to edit Master text styles.</a:t>
            </a:r>
          </a:p>
        </p:txBody>
      </p:sp>
      <p:sp>
        <p:nvSpPr>
          <p:cNvPr id="6" name="Content Placeholder 5"/>
          <p:cNvSpPr>
            <a:spLocks noGrp="1"/>
          </p:cNvSpPr>
          <p:nvPr>
            <p:ph sz="quarter" idx="4"/>
          </p:nvPr>
        </p:nvSpPr>
        <p:spPr>
          <a:xfrm>
            <a:off x="6313878" y="1715387"/>
            <a:ext cx="5596178" cy="339016"/>
          </a:xfrm>
          <a:prstGeom prst="rect">
            <a:avLst/>
          </a:prstGeom>
        </p:spPr>
        <p:txBody>
          <a:bodyPr>
            <a:noAutofit/>
          </a:bodyPr>
          <a:lstStyle>
            <a:lvl1pPr marL="0" indent="0">
              <a:spcBef>
                <a:spcPts val="1224"/>
              </a:spcBef>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742892501"/>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2425279"/>
          </a:xfrm>
        </p:spPr>
        <p:txBody>
          <a:bodyPr wrap="square">
            <a:spAutoFit/>
          </a:bodyPr>
          <a:lstStyle>
            <a:lvl1pPr marL="287315" indent="-287315">
              <a:spcBef>
                <a:spcPts val="1224"/>
              </a:spcBef>
              <a:buClr>
                <a:schemeClr val="tx1"/>
              </a:buClr>
              <a:buFont typeface="Wingdings" panose="05000000000000000000" pitchFamily="2" charset="2"/>
              <a:buChar char="§"/>
              <a:defRPr sz="3200"/>
            </a:lvl1pPr>
            <a:lvl2pPr marL="531123" indent="-233176">
              <a:buFont typeface="Wingdings" panose="05000000000000000000" pitchFamily="2" charset="2"/>
              <a:buChar char="§"/>
              <a:defRPr sz="2400"/>
            </a:lvl2pPr>
            <a:lvl3pPr marL="699529" indent="-168406">
              <a:buFont typeface="Wingdings" panose="05000000000000000000" pitchFamily="2" charset="2"/>
              <a:buChar char="§"/>
              <a:tabLst/>
              <a:defRPr sz="2000"/>
            </a:lvl3pPr>
            <a:lvl4pPr marL="880887" indent="-181359">
              <a:buFont typeface="Wingdings" panose="05000000000000000000" pitchFamily="2" charset="2"/>
              <a:buChar char="§"/>
              <a:defRPr/>
            </a:lvl4pPr>
            <a:lvl5pPr marL="1049293" indent="-168406">
              <a:buFont typeface="Wingdings" panose="05000000000000000000" pitchFamily="2" charset="2"/>
              <a:buChar cha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40" y="1212849"/>
            <a:ext cx="5486399" cy="2425279"/>
          </a:xfrm>
        </p:spPr>
        <p:txBody>
          <a:bodyPr wrap="square">
            <a:spAutoFit/>
          </a:bodyPr>
          <a:lstStyle>
            <a:lvl1pPr marL="287315" indent="-287315">
              <a:spcBef>
                <a:spcPts val="1224"/>
              </a:spcBef>
              <a:buClr>
                <a:schemeClr val="tx1"/>
              </a:buClr>
              <a:buFont typeface="Wingdings" panose="05000000000000000000" pitchFamily="2" charset="2"/>
              <a:buChar char="§"/>
              <a:defRPr sz="3200"/>
            </a:lvl1pPr>
            <a:lvl2pPr marL="531123" indent="-233176">
              <a:buFont typeface="Wingdings" panose="05000000000000000000" pitchFamily="2" charset="2"/>
              <a:buChar char="§"/>
              <a:defRPr sz="2400"/>
            </a:lvl2pPr>
            <a:lvl3pPr marL="699529" indent="-168406">
              <a:buFont typeface="Wingdings" panose="05000000000000000000" pitchFamily="2" charset="2"/>
              <a:buChar char="§"/>
              <a:tabLst/>
              <a:defRPr sz="2000"/>
            </a:lvl3pPr>
            <a:lvl4pPr marL="880887" indent="-181359">
              <a:buFont typeface="Wingdings" panose="05000000000000000000" pitchFamily="2" charset="2"/>
              <a:buChar char="§"/>
              <a:defRPr/>
            </a:lvl4pPr>
            <a:lvl5pPr marL="1049293" indent="-168406">
              <a:buFont typeface="Wingdings" panose="05000000000000000000" pitchFamily="2" charset="2"/>
              <a:buChar cha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7876828"/>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345038134"/>
      </p:ext>
    </p:extLst>
  </p:cSld>
  <p:clrMapOvr>
    <a:masterClrMapping/>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2415480"/>
      </p:ext>
    </p:extLst>
  </p:cSld>
  <p:clrMapOvr>
    <a:masterClrMapping/>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59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1"/>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864011788"/>
      </p:ext>
    </p:extLst>
  </p:cSld>
  <p:clrMapOvr>
    <a:masterClrMapping/>
  </p:clrMapOvr>
  <p:transition>
    <p:fade/>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9825873"/>
      </p:ext>
    </p:extLst>
  </p:cSld>
  <p:clrMapOvr>
    <a:masterClrMapping/>
  </p:clrMapOvr>
  <p:transition>
    <p:fade/>
  </p:transition>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2"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marL="0" marR="0" lvl="0" indent="0" algn="ctr" defTabSz="932398" rtl="0" eaLnBrk="1" fontAlgn="base" latinLnBrk="0" hangingPunct="1">
              <a:lnSpc>
                <a:spcPct val="100000"/>
              </a:lnSpc>
              <a:spcBef>
                <a:spcPct val="0"/>
              </a:spcBef>
              <a:spcAft>
                <a:spcPct val="0"/>
              </a:spcAft>
              <a:buClrTx/>
              <a:buSzTx/>
              <a:buFontTx/>
              <a:buNone/>
              <a:tabLst/>
              <a:defRPr/>
            </a:pPr>
            <a:endParaRPr kumimoji="0" lang="en-US" sz="225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74639" y="1221158"/>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6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1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65143458"/>
      </p:ext>
    </p:extLst>
  </p:cSld>
  <p:clrMapOvr>
    <a:masterClrMapping/>
  </p:clrMapOvr>
  <p:transition>
    <p:fade/>
  </p:transition>
</p:sldLayout>
</file>

<file path=ppt/slideLayouts/slideLayout146.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820" y="1091"/>
            <a:ext cx="12430199" cy="6991987"/>
          </a:xfrm>
          <a:prstGeom prst="rect">
            <a:avLst/>
          </a:prstGeom>
        </p:spPr>
      </p:pic>
      <p:sp>
        <p:nvSpPr>
          <p:cNvPr id="2" name="Title 1"/>
          <p:cNvSpPr>
            <a:spLocks noGrp="1"/>
          </p:cNvSpPr>
          <p:nvPr>
            <p:ph type="title" hasCustomPrompt="1"/>
          </p:nvPr>
        </p:nvSpPr>
        <p:spPr>
          <a:xfrm>
            <a:off x="274640" y="2136777"/>
            <a:ext cx="10056812" cy="1181862"/>
          </a:xfrm>
          <a:noFill/>
        </p:spPr>
        <p:txBody>
          <a:bodyPr tIns="91440" bIns="91440" anchor="t" anchorCtr="0">
            <a:spAutoFit/>
          </a:bodyPr>
          <a:lstStyle>
            <a:lvl1pPr>
              <a:defRPr sz="7196"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40" y="4881266"/>
            <a:ext cx="10058401" cy="738664"/>
          </a:xfrm>
          <a:noFill/>
        </p:spPr>
        <p:txBody>
          <a:bodyPr lIns="182880" tIns="146304" rIns="182880" bIns="146304">
            <a:spAutoFit/>
          </a:bodyPr>
          <a:lstStyle>
            <a:lvl1pPr marL="0" indent="0">
              <a:spcBef>
                <a:spcPts val="0"/>
              </a:spcBef>
              <a:buNone/>
              <a:defRPr sz="3198"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6" name="Rectangle 5"/>
          <p:cNvSpPr/>
          <p:nvPr userDrawn="1"/>
        </p:nvSpPr>
        <p:spPr bwMode="gray">
          <a:xfrm>
            <a:off x="1" y="6537325"/>
            <a:ext cx="12435840" cy="45720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marL="0" marR="0" lvl="0" indent="0" algn="ctr" defTabSz="932028" rtl="0" eaLnBrk="1" fontAlgn="base" latinLnBrk="0" hangingPunct="1">
              <a:lnSpc>
                <a:spcPct val="90000"/>
              </a:lnSpc>
              <a:spcBef>
                <a:spcPct val="0"/>
              </a:spcBef>
              <a:spcAft>
                <a:spcPct val="0"/>
              </a:spcAft>
              <a:buClrTx/>
              <a:buSzTx/>
              <a:buFontTx/>
              <a:buNone/>
              <a:tabLst/>
              <a:defRPr/>
            </a:pPr>
            <a:endParaRPr kumimoji="0" lang="en-US" sz="2399"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5508" y="6678219"/>
            <a:ext cx="822951" cy="175415"/>
          </a:xfrm>
          <a:prstGeom prst="rect">
            <a:avLst/>
          </a:prstGeom>
        </p:spPr>
      </p:pic>
    </p:spTree>
    <p:extLst>
      <p:ext uri="{BB962C8B-B14F-4D97-AF65-F5344CB8AC3E}">
        <p14:creationId xmlns:p14="http://schemas.microsoft.com/office/powerpoint/2010/main" val="28156482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1_Title Slide Photo_Option">
    <p:spTree>
      <p:nvGrpSpPr>
        <p:cNvPr id="1" name=""/>
        <p:cNvGrpSpPr/>
        <p:nvPr/>
      </p:nvGrpSpPr>
      <p:grpSpPr>
        <a:xfrm>
          <a:off x="0" y="0"/>
          <a:ext cx="0" cy="0"/>
          <a:chOff x="0" y="0"/>
          <a:chExt cx="0" cy="0"/>
        </a:xfrm>
      </p:grpSpPr>
      <p:sp>
        <p:nvSpPr>
          <p:cNvPr id="2" name="Rectangle 1"/>
          <p:cNvSpPr/>
          <p:nvPr userDrawn="1"/>
        </p:nvSpPr>
        <p:spPr bwMode="ltGray">
          <a:xfrm>
            <a:off x="274638" y="2119163"/>
            <a:ext cx="6400800" cy="36640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black">
          <a:xfrm>
            <a:off x="274702" y="2119178"/>
            <a:ext cx="6402388"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black">
          <a:xfrm>
            <a:off x="273050" y="3954463"/>
            <a:ext cx="6402388"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sp>
        <p:nvSpPr>
          <p:cNvPr id="8" name="Freeform 5"/>
          <p:cNvSpPr>
            <a:spLocks noChangeAspect="1" noEditPoints="1"/>
          </p:cNvSpPr>
          <p:nvPr userDrawn="1"/>
        </p:nvSpPr>
        <p:spPr bwMode="black">
          <a:xfrm>
            <a:off x="436563" y="6331556"/>
            <a:ext cx="1655718" cy="366107"/>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DC3C00"/>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2686042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7" name="Freeform 5"/>
          <p:cNvSpPr>
            <a:spLocks noChangeAspect="1" noEditPoints="1"/>
          </p:cNvSpPr>
          <p:nvPr userDrawn="1"/>
        </p:nvSpPr>
        <p:spPr bwMode="black">
          <a:xfrm>
            <a:off x="436563" y="6331556"/>
            <a:ext cx="1655718" cy="366107"/>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7186">
                      <a:schemeClr val="bg1"/>
                    </a:gs>
                    <a:gs pos="28000">
                      <a:schemeClr val="bg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3200" spc="0" baseline="0">
                <a:gradFill>
                  <a:gsLst>
                    <a:gs pos="8982">
                      <a:schemeClr val="bg1"/>
                    </a:gs>
                    <a:gs pos="23000">
                      <a:schemeClr val="bg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397009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extBox 2"/>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2917">
                      <a:schemeClr val="tx1"/>
                    </a:gs>
                    <a:gs pos="30000">
                      <a:schemeClr val="tx1"/>
                    </a:gs>
                  </a:gsLst>
                  <a:lin ang="5400000" scaled="0"/>
                </a:gradFill>
              </a:rPr>
              <a:t>http://dev.office.com/</a:t>
            </a:r>
          </a:p>
        </p:txBody>
      </p:sp>
      <p:sp>
        <p:nvSpPr>
          <p:cNvPr id="5" name="Freeform 5"/>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DC3C00"/>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844906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346198"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31279" y="1476623"/>
            <a:ext cx="5543930" cy="1201902"/>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a:t>Click to edit Master text styles.</a:t>
            </a:r>
          </a:p>
        </p:txBody>
      </p:sp>
      <p:sp>
        <p:nvSpPr>
          <p:cNvPr id="9" name="Content Placeholder 5"/>
          <p:cNvSpPr>
            <a:spLocks noGrp="1"/>
          </p:cNvSpPr>
          <p:nvPr>
            <p:ph sz="quarter" idx="13"/>
          </p:nvPr>
        </p:nvSpPr>
        <p:spPr>
          <a:xfrm>
            <a:off x="53127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1"/>
                    </a:gs>
                    <a:gs pos="0">
                      <a:schemeClr val="bg1"/>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a:t>Click to edit Master text styles</a:t>
            </a:r>
          </a:p>
        </p:txBody>
      </p:sp>
      <p:sp>
        <p:nvSpPr>
          <p:cNvPr id="4" name="Picture Placeholder 3"/>
          <p:cNvSpPr>
            <a:spLocks noGrp="1"/>
          </p:cNvSpPr>
          <p:nvPr>
            <p:ph type="pic" sz="quarter" idx="14" hasCustomPrompt="1"/>
          </p:nvPr>
        </p:nvSpPr>
        <p:spPr>
          <a:xfrm>
            <a:off x="6334860" y="0"/>
            <a:ext cx="6101615" cy="6994525"/>
          </a:xfrm>
        </p:spPr>
        <p:txBody>
          <a:bodyPr lIns="182880" anchor="ctr"/>
          <a:lstStyle>
            <a:lvl1pPr marL="0" indent="0" algn="l">
              <a:buNone/>
              <a:defRPr/>
            </a:lvl1pPr>
          </a:lstStyle>
          <a:p>
            <a:r>
              <a:rPr lang="en-US" dirty="0"/>
              <a:t>Click to insert photo.</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275996469"/>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Box 3"/>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2917">
                      <a:schemeClr val="tx1"/>
                    </a:gs>
                    <a:gs pos="30000">
                      <a:schemeClr val="tx1"/>
                    </a:gs>
                  </a:gsLst>
                  <a:lin ang="5400000" scaled="0"/>
                </a:gradFill>
              </a:rPr>
              <a:t>http://dev.office.com/</a:t>
            </a:r>
          </a:p>
        </p:txBody>
      </p:sp>
      <p:sp>
        <p:nvSpPr>
          <p:cNvPr id="5" name="Freeform 5"/>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DC3C00"/>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051371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Title &amp; Non-bulleted text Oran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3984">
                      <a:schemeClr val="bg1"/>
                    </a:gs>
                    <a:gs pos="28000">
                      <a:schemeClr val="bg1"/>
                    </a:gs>
                  </a:gsLst>
                  <a:lin ang="5400000" scaled="0"/>
                </a:gradFill>
              </a:defRPr>
            </a:lvl1pPr>
          </a:lstStyle>
          <a:p>
            <a:r>
              <a:rPr lang="en-US" dirty="0"/>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84462">
                      <a:schemeClr val="bg1"/>
                    </a:gs>
                    <a:gs pos="62000">
                      <a:schemeClr val="bg1"/>
                    </a:gs>
                  </a:gsLst>
                  <a:lin ang="5400000" scaled="0"/>
                </a:gradFill>
              </a:defRPr>
            </a:lvl1pPr>
            <a:lvl2pPr marL="0" indent="0">
              <a:buFontTx/>
              <a:buNone/>
              <a:defRPr sz="2000">
                <a:gradFill>
                  <a:gsLst>
                    <a:gs pos="97211">
                      <a:schemeClr val="bg1"/>
                    </a:gs>
                    <a:gs pos="11000">
                      <a:schemeClr val="bg1"/>
                    </a:gs>
                  </a:gsLst>
                  <a:lin ang="5400000" scaled="0"/>
                </a:gradFill>
              </a:defRPr>
            </a:lvl2pPr>
            <a:lvl3pPr marL="228600" indent="0">
              <a:buNone/>
              <a:defRPr>
                <a:gradFill>
                  <a:gsLst>
                    <a:gs pos="97211">
                      <a:schemeClr val="bg1"/>
                    </a:gs>
                    <a:gs pos="11000">
                      <a:schemeClr val="bg1"/>
                    </a:gs>
                  </a:gsLst>
                  <a:lin ang="5400000" scaled="0"/>
                </a:gradFill>
              </a:defRPr>
            </a:lvl3pPr>
            <a:lvl4pPr marL="457200" indent="0">
              <a:buNone/>
              <a:defRPr>
                <a:gradFill>
                  <a:gsLst>
                    <a:gs pos="97211">
                      <a:schemeClr val="bg1"/>
                    </a:gs>
                    <a:gs pos="11000">
                      <a:schemeClr val="bg1"/>
                    </a:gs>
                  </a:gsLst>
                  <a:lin ang="5400000" scaled="0"/>
                </a:gradFill>
              </a:defRPr>
            </a:lvl4pPr>
            <a:lvl5pPr marL="685800" indent="0">
              <a:buNone/>
              <a:defRPr>
                <a:gradFill>
                  <a:gsLst>
                    <a:gs pos="97211">
                      <a:schemeClr val="bg1"/>
                    </a:gs>
                    <a:gs pos="11000">
                      <a:schemeClr val="bg1"/>
                    </a:gs>
                  </a:gsLst>
                  <a:lin ang="5400000" scaled="0"/>
                </a:gra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Box 3"/>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9163">
                      <a:schemeClr val="bg1"/>
                    </a:gs>
                    <a:gs pos="19000">
                      <a:schemeClr val="bg1"/>
                    </a:gs>
                  </a:gsLst>
                  <a:lin ang="5400000" scaled="0"/>
                </a:gradFill>
              </a:rPr>
              <a:t>http://dev.office.com/</a:t>
            </a:r>
          </a:p>
        </p:txBody>
      </p:sp>
      <p:sp>
        <p:nvSpPr>
          <p:cNvPr id="8" name="Freeform 7"/>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481612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4"/>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2917">
                      <a:schemeClr val="tx1"/>
                    </a:gs>
                    <a:gs pos="30000">
                      <a:schemeClr val="tx1"/>
                    </a:gs>
                  </a:gsLst>
                  <a:lin ang="5400000" scaled="0"/>
                </a:gradFill>
              </a:rPr>
              <a:t>http://dev.office.com/</a:t>
            </a:r>
          </a:p>
        </p:txBody>
      </p:sp>
      <p:sp>
        <p:nvSpPr>
          <p:cNvPr id="7" name="Freeform 5"/>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DC3C00"/>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1576338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4"/>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2917">
                      <a:schemeClr val="tx1"/>
                    </a:gs>
                    <a:gs pos="30000">
                      <a:schemeClr val="tx1"/>
                    </a:gs>
                  </a:gsLst>
                  <a:lin ang="5400000" scaled="0"/>
                </a:gradFill>
              </a:rPr>
              <a:t>http://dev.office.com/</a:t>
            </a:r>
          </a:p>
        </p:txBody>
      </p:sp>
      <p:sp>
        <p:nvSpPr>
          <p:cNvPr id="7" name="Freeform 5"/>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DC3C00"/>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1263368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Title and Content Oran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3984">
                      <a:schemeClr val="bg1"/>
                    </a:gs>
                    <a:gs pos="28000">
                      <a:schemeClr val="bg1"/>
                    </a:gs>
                  </a:gsLst>
                  <a:lin ang="5400000" scaled="0"/>
                </a:gradFill>
              </a:defRPr>
            </a:lvl1pPr>
          </a:lstStyle>
          <a:p>
            <a:r>
              <a:rPr lang="en-US" dirty="0"/>
              <a:t>Click to edit Master title style</a:t>
            </a:r>
          </a:p>
        </p:txBody>
      </p:sp>
      <p:sp>
        <p:nvSpPr>
          <p:cNvPr id="6" name="Text Placeholder 5"/>
          <p:cNvSpPr>
            <a:spLocks noGrp="1"/>
          </p:cNvSpPr>
          <p:nvPr>
            <p:ph type="body" sz="quarter" idx="10"/>
          </p:nvPr>
        </p:nvSpPr>
        <p:spPr>
          <a:xfrm>
            <a:off x="274638" y="1212850"/>
            <a:ext cx="11887200" cy="2092881"/>
          </a:xfrm>
        </p:spPr>
        <p:txBody>
          <a:bodyPr vert="horz" wrap="square" lIns="146304" tIns="91440" rIns="146304" bIns="91440" rtlCol="0">
            <a:spAutoFit/>
          </a:bodyPr>
          <a:lstStyle>
            <a:lvl1pPr>
              <a:defRPr lang="en-US" dirty="0" smtClean="0">
                <a:gradFill>
                  <a:gsLst>
                    <a:gs pos="97610">
                      <a:schemeClr val="bg1"/>
                    </a:gs>
                    <a:gs pos="30000">
                      <a:schemeClr val="bg1"/>
                    </a:gs>
                  </a:gsLst>
                  <a:lin ang="5400000" scaled="0"/>
                </a:gradFill>
              </a:defRPr>
            </a:lvl1pPr>
            <a:lvl2pPr>
              <a:defRPr lang="en-US" dirty="0" smtClean="0">
                <a:gradFill>
                  <a:gsLst>
                    <a:gs pos="97610">
                      <a:schemeClr val="bg1"/>
                    </a:gs>
                    <a:gs pos="30000">
                      <a:schemeClr val="bg1"/>
                    </a:gs>
                  </a:gsLst>
                  <a:lin ang="5400000" scaled="0"/>
                </a:gradFill>
              </a:defRPr>
            </a:lvl2pPr>
            <a:lvl3pPr>
              <a:defRPr lang="en-US" dirty="0" smtClean="0">
                <a:gradFill>
                  <a:gsLst>
                    <a:gs pos="97610">
                      <a:schemeClr val="bg1"/>
                    </a:gs>
                    <a:gs pos="30000">
                      <a:schemeClr val="bg1"/>
                    </a:gs>
                  </a:gsLst>
                  <a:lin ang="5400000" scaled="0"/>
                </a:gradFill>
              </a:defRPr>
            </a:lvl3pPr>
            <a:lvl4pPr>
              <a:defRPr lang="en-US" dirty="0" smtClean="0">
                <a:gradFill>
                  <a:gsLst>
                    <a:gs pos="97610">
                      <a:schemeClr val="bg1"/>
                    </a:gs>
                    <a:gs pos="30000">
                      <a:schemeClr val="bg1"/>
                    </a:gs>
                  </a:gsLst>
                  <a:lin ang="5400000" scaled="0"/>
                </a:gradFill>
              </a:defRPr>
            </a:lvl4pPr>
            <a:lvl5pPr>
              <a:defRPr lang="en-US" dirty="0">
                <a:gradFill>
                  <a:gsLst>
                    <a:gs pos="97610">
                      <a:schemeClr val="bg1"/>
                    </a:gs>
                    <a:gs pos="30000">
                      <a:schemeClr val="bg1"/>
                    </a:gs>
                  </a:gsLst>
                  <a:lin ang="5400000" scaled="0"/>
                </a:gra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Box 3"/>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9163">
                      <a:schemeClr val="bg1"/>
                    </a:gs>
                    <a:gs pos="19000">
                      <a:schemeClr val="bg1"/>
                    </a:gs>
                  </a:gsLst>
                  <a:lin ang="5400000" scaled="0"/>
                </a:gradFill>
              </a:rPr>
              <a:t>http://dev.office.com/</a:t>
            </a:r>
          </a:p>
        </p:txBody>
      </p:sp>
      <p:sp>
        <p:nvSpPr>
          <p:cNvPr id="8" name="Freeform 7"/>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857537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2917">
                      <a:schemeClr val="tx1"/>
                    </a:gs>
                    <a:gs pos="30000">
                      <a:schemeClr val="tx1"/>
                    </a:gs>
                  </a:gsLst>
                  <a:lin ang="5400000" scaled="0"/>
                </a:gradFill>
              </a:rPr>
              <a:t>http://dev.office.com/</a:t>
            </a:r>
          </a:p>
        </p:txBody>
      </p:sp>
      <p:sp>
        <p:nvSpPr>
          <p:cNvPr id="7" name="Freeform 5"/>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DC3C00"/>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648984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2917">
                      <a:schemeClr val="tx1"/>
                    </a:gs>
                    <a:gs pos="30000">
                      <a:schemeClr val="tx1"/>
                    </a:gs>
                  </a:gsLst>
                  <a:lin ang="5400000" scaled="0"/>
                </a:gradFill>
              </a:rPr>
              <a:t>http://dev.office.com/</a:t>
            </a:r>
          </a:p>
        </p:txBody>
      </p:sp>
      <p:sp>
        <p:nvSpPr>
          <p:cNvPr id="7" name="Freeform 5"/>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DC3C00"/>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140738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2917">
                      <a:schemeClr val="tx1"/>
                    </a:gs>
                    <a:gs pos="30000">
                      <a:schemeClr val="tx1"/>
                    </a:gs>
                  </a:gsLst>
                  <a:lin ang="5400000" scaled="0"/>
                </a:gradFill>
              </a:rPr>
              <a:t>http://dev.office.com/</a:t>
            </a:r>
          </a:p>
        </p:txBody>
      </p:sp>
      <p:sp>
        <p:nvSpPr>
          <p:cNvPr id="7" name="Freeform 5"/>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DC3C00"/>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1225766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2917">
                      <a:schemeClr val="tx1"/>
                    </a:gs>
                    <a:gs pos="30000">
                      <a:schemeClr val="tx1"/>
                    </a:gs>
                  </a:gsLst>
                  <a:lin ang="5400000" scaled="0"/>
                </a:gradFill>
              </a:rPr>
              <a:t>http://dev.office.com/</a:t>
            </a:r>
          </a:p>
        </p:txBody>
      </p:sp>
      <p:sp>
        <p:nvSpPr>
          <p:cNvPr id="7" name="Freeform 5"/>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DC3C00"/>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4112981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Box 3"/>
          <p:cNvSpPr txBox="1"/>
          <p:nvPr userDrawn="1"/>
        </p:nvSpPr>
        <p:spPr>
          <a:xfrm>
            <a:off x="5575978" y="6516235"/>
            <a:ext cx="1284519" cy="295466"/>
          </a:xfrm>
          <a:prstGeom prst="rect">
            <a:avLst/>
          </a:prstGeom>
          <a:noFill/>
        </p:spPr>
        <p:txBody>
          <a:bodyPr wrap="none" lIns="146304" tIns="91440" rIns="146304" bIns="91440" rtlCol="0">
            <a:spAutoFit/>
          </a:bodyPr>
          <a:lstStyle>
            <a:defPPr>
              <a:defRPr lang="en-US"/>
            </a:defPPr>
            <a:lvl1pPr>
              <a:lnSpc>
                <a:spcPct val="90000"/>
              </a:lnSpc>
              <a:spcAft>
                <a:spcPts val="0"/>
              </a:spcAft>
              <a:defRPr sz="800">
                <a:gradFill>
                  <a:gsLst>
                    <a:gs pos="4192">
                      <a:schemeClr val="bg1"/>
                    </a:gs>
                    <a:gs pos="12000">
                      <a:schemeClr val="bg1"/>
                    </a:gs>
                  </a:gsLst>
                  <a:lin ang="5400000" scaled="0"/>
                </a:gradFill>
              </a:defRPr>
            </a:lvl1pPr>
          </a:lstStyle>
          <a:p>
            <a:pPr lvl="0"/>
            <a:r>
              <a:rPr lang="en-US" dirty="0">
                <a:gradFill>
                  <a:gsLst>
                    <a:gs pos="10359">
                      <a:schemeClr val="tx1"/>
                    </a:gs>
                    <a:gs pos="30000">
                      <a:schemeClr val="tx1"/>
                    </a:gs>
                  </a:gsLst>
                  <a:lin ang="5400000" scaled="0"/>
                </a:gradFill>
              </a:rPr>
              <a:t>http://dev.office.com/</a:t>
            </a:r>
          </a:p>
        </p:txBody>
      </p:sp>
      <p:sp>
        <p:nvSpPr>
          <p:cNvPr id="5" name="Freeform 4"/>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2364758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6088658" y="0"/>
            <a:ext cx="6347816"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344429" y="1476623"/>
            <a:ext cx="5543930" cy="1201902"/>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a:t>Click to edit Master text styles.</a:t>
            </a:r>
          </a:p>
        </p:txBody>
      </p:sp>
      <p:sp>
        <p:nvSpPr>
          <p:cNvPr id="9" name="Content Placeholder 5"/>
          <p:cNvSpPr>
            <a:spLocks noGrp="1"/>
          </p:cNvSpPr>
          <p:nvPr>
            <p:ph sz="quarter" idx="13"/>
          </p:nvPr>
        </p:nvSpPr>
        <p:spPr>
          <a:xfrm>
            <a:off x="634442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1"/>
                    </a:gs>
                    <a:gs pos="0">
                      <a:schemeClr val="bg1"/>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a:t>Click to edit Master text styles</a:t>
            </a:r>
          </a:p>
        </p:txBody>
      </p:sp>
      <p:sp>
        <p:nvSpPr>
          <p:cNvPr id="4" name="Picture Placeholder 3"/>
          <p:cNvSpPr>
            <a:spLocks noGrp="1"/>
          </p:cNvSpPr>
          <p:nvPr>
            <p:ph type="pic" sz="quarter" idx="14" hasCustomPrompt="1"/>
          </p:nvPr>
        </p:nvSpPr>
        <p:spPr>
          <a:xfrm>
            <a:off x="0" y="0"/>
            <a:ext cx="6101615" cy="6994525"/>
          </a:xfrm>
        </p:spPr>
        <p:txBody>
          <a:bodyPr lIns="182880" anchor="ctr"/>
          <a:lstStyle>
            <a:lvl1pPr marL="0" indent="0" algn="l">
              <a:buNone/>
              <a:defRPr/>
            </a:lvl1pPr>
          </a:lstStyle>
          <a:p>
            <a:r>
              <a:rPr lang="en-US" dirty="0"/>
              <a:t>Click to insert photo.</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5"/>
            <a:ext cx="1774190" cy="832141"/>
          </a:xfrm>
          <a:prstGeom prst="rect">
            <a:avLst/>
          </a:prstGeom>
        </p:spPr>
      </p:pic>
    </p:spTree>
    <p:extLst>
      <p:ext uri="{BB962C8B-B14F-4D97-AF65-F5344CB8AC3E}">
        <p14:creationId xmlns:p14="http://schemas.microsoft.com/office/powerpoint/2010/main" val="4118754666"/>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Blank 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9067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half and half Title Only">
    <p:spTree>
      <p:nvGrpSpPr>
        <p:cNvPr id="1" name=""/>
        <p:cNvGrpSpPr/>
        <p:nvPr/>
      </p:nvGrpSpPr>
      <p:grpSpPr>
        <a:xfrm>
          <a:off x="0" y="0"/>
          <a:ext cx="0" cy="0"/>
          <a:chOff x="0" y="0"/>
          <a:chExt cx="0" cy="0"/>
        </a:xfrm>
      </p:grpSpPr>
      <p:sp>
        <p:nvSpPr>
          <p:cNvPr id="4" name="Rectangle 3"/>
          <p:cNvSpPr/>
          <p:nvPr userDrawn="1"/>
        </p:nvSpPr>
        <p:spPr bwMode="auto">
          <a:xfrm>
            <a:off x="0" y="0"/>
            <a:ext cx="6218238"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 name="Title 1"/>
          <p:cNvSpPr>
            <a:spLocks noGrp="1"/>
          </p:cNvSpPr>
          <p:nvPr>
            <p:ph type="title"/>
          </p:nvPr>
        </p:nvSpPr>
        <p:spPr>
          <a:xfrm>
            <a:off x="274639" y="2416174"/>
            <a:ext cx="5943599" cy="917575"/>
          </a:xfrm>
          <a:noFill/>
        </p:spPr>
        <p:txBody>
          <a:bodyPr/>
          <a:lstStyle>
            <a:lvl1pPr>
              <a:defRPr sz="4800">
                <a:gradFill>
                  <a:gsLst>
                    <a:gs pos="4382">
                      <a:schemeClr val="bg1"/>
                    </a:gs>
                    <a:gs pos="50000">
                      <a:schemeClr val="bg1"/>
                    </a:gs>
                  </a:gsLst>
                  <a:lin ang="5400000" scaled="0"/>
                </a:gradFill>
              </a:defRPr>
            </a:lvl1pPr>
          </a:lstStyle>
          <a:p>
            <a:r>
              <a:rPr lang="en-US" dirty="0"/>
              <a:t>Click to edit Master title style</a:t>
            </a:r>
          </a:p>
        </p:txBody>
      </p:sp>
      <p:sp>
        <p:nvSpPr>
          <p:cNvPr id="5" name="Freeform 4"/>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430725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917">
          <p15:clr>
            <a:srgbClr val="FBAE40"/>
          </p15:clr>
        </p15:guide>
      </p15:sldGuideLst>
    </p:ext>
  </p:extLst>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Demo slide Light Orang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5389">
                      <a:srgbClr val="262626"/>
                    </a:gs>
                    <a:gs pos="48000">
                      <a:srgbClr val="262626"/>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rgbClr val="262626"/>
                    </a:gs>
                    <a:gs pos="26000">
                      <a:srgbClr val="262626"/>
                    </a:gs>
                  </a:gsLst>
                  <a:lin ang="5400000" scaled="0"/>
                </a:gradFill>
                <a:latin typeface="+mj-lt"/>
              </a:defRPr>
            </a:lvl1pPr>
          </a:lstStyle>
          <a:p>
            <a:pPr lvl="0"/>
            <a:r>
              <a:rPr lang="en-US" dirty="0"/>
              <a:t>Speaker Name</a:t>
            </a:r>
          </a:p>
        </p:txBody>
      </p:sp>
      <p:sp>
        <p:nvSpPr>
          <p:cNvPr id="4" name="TextBox 3"/>
          <p:cNvSpPr txBox="1"/>
          <p:nvPr userDrawn="1"/>
        </p:nvSpPr>
        <p:spPr>
          <a:xfrm>
            <a:off x="5575978" y="6516235"/>
            <a:ext cx="1284519" cy="295466"/>
          </a:xfrm>
          <a:prstGeom prst="rect">
            <a:avLst/>
          </a:prstGeom>
          <a:noFill/>
        </p:spPr>
        <p:txBody>
          <a:bodyPr wrap="none" lIns="146304" tIns="91440" rIns="146304" bIns="91440" rtlCol="0">
            <a:spAutoFit/>
          </a:bodyPr>
          <a:lstStyle>
            <a:defPPr>
              <a:defRPr lang="en-US"/>
            </a:defPPr>
            <a:lvl1pPr>
              <a:lnSpc>
                <a:spcPct val="90000"/>
              </a:lnSpc>
              <a:spcAft>
                <a:spcPts val="0"/>
              </a:spcAft>
              <a:defRPr sz="800">
                <a:gradFill>
                  <a:gsLst>
                    <a:gs pos="4192">
                      <a:schemeClr val="bg1"/>
                    </a:gs>
                    <a:gs pos="12000">
                      <a:schemeClr val="bg1"/>
                    </a:gs>
                  </a:gsLst>
                  <a:lin ang="5400000" scaled="0"/>
                </a:gradFill>
              </a:defRPr>
            </a:lvl1pPr>
          </a:lstStyle>
          <a:p>
            <a:pPr lvl="0"/>
            <a:r>
              <a:rPr lang="en-US" dirty="0"/>
              <a:t>http://dev.office.com/</a:t>
            </a:r>
          </a:p>
        </p:txBody>
      </p:sp>
      <p:sp>
        <p:nvSpPr>
          <p:cNvPr id="6" name="Freeform 5"/>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262626"/>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5913333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Demo slide Re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3"/>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2917">
                      <a:schemeClr val="tx1"/>
                    </a:gs>
                    <a:gs pos="30000">
                      <a:schemeClr val="tx1"/>
                    </a:gs>
                  </a:gsLst>
                  <a:lin ang="5400000" scaled="0"/>
                </a:gradFill>
              </a:rPr>
              <a:t>http://dev.office.com/</a:t>
            </a:r>
          </a:p>
        </p:txBody>
      </p:sp>
      <p:sp>
        <p:nvSpPr>
          <p:cNvPr id="6" name="Freeform 5"/>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15375891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Demo slide Green">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3"/>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2917">
                      <a:schemeClr val="tx1"/>
                    </a:gs>
                    <a:gs pos="30000">
                      <a:schemeClr val="tx1"/>
                    </a:gs>
                  </a:gsLst>
                  <a:lin ang="5400000" scaled="0"/>
                </a:gradFill>
              </a:rPr>
              <a:t>http://dev.office.com/</a:t>
            </a:r>
          </a:p>
        </p:txBody>
      </p:sp>
      <p:sp>
        <p:nvSpPr>
          <p:cNvPr id="6" name="Freeform 5"/>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2968103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Demo slide Medium Blu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3"/>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2917">
                      <a:schemeClr val="tx1"/>
                    </a:gs>
                    <a:gs pos="30000">
                      <a:schemeClr val="tx1"/>
                    </a:gs>
                  </a:gsLst>
                  <a:lin ang="5400000" scaled="0"/>
                </a:gradFill>
              </a:rPr>
              <a:t>http://dev.office.com/</a:t>
            </a:r>
          </a:p>
        </p:txBody>
      </p:sp>
      <p:sp>
        <p:nvSpPr>
          <p:cNvPr id="6" name="Freeform 5"/>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23134878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Demo slide Blue">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3"/>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2917">
                      <a:schemeClr val="tx1"/>
                    </a:gs>
                    <a:gs pos="30000">
                      <a:schemeClr val="tx1"/>
                    </a:gs>
                  </a:gsLst>
                  <a:lin ang="5400000" scaled="0"/>
                </a:gradFill>
              </a:rPr>
              <a:t>http://dev.office.com/</a:t>
            </a:r>
          </a:p>
        </p:txBody>
      </p:sp>
      <p:sp>
        <p:nvSpPr>
          <p:cNvPr id="6" name="Freeform 5"/>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6329097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2"/>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2917">
                      <a:schemeClr val="tx1"/>
                    </a:gs>
                    <a:gs pos="30000">
                      <a:schemeClr val="tx1"/>
                    </a:gs>
                  </a:gsLst>
                  <a:lin ang="5400000" scaled="0"/>
                </a:gradFill>
              </a:rPr>
              <a:t>http://dev.office.com/</a:t>
            </a:r>
          </a:p>
        </p:txBody>
      </p:sp>
      <p:sp>
        <p:nvSpPr>
          <p:cNvPr id="4" name="Freeform 3"/>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40763166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
        <p:nvSpPr>
          <p:cNvPr id="3" name="TextBox 2"/>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2917">
                      <a:schemeClr val="tx1"/>
                    </a:gs>
                    <a:gs pos="30000">
                      <a:schemeClr val="tx1"/>
                    </a:gs>
                  </a:gsLst>
                  <a:lin ang="5400000" scaled="0"/>
                </a:gradFill>
              </a:rPr>
              <a:t>http://dev.office.com/</a:t>
            </a:r>
          </a:p>
        </p:txBody>
      </p:sp>
      <p:sp>
        <p:nvSpPr>
          <p:cNvPr id="4" name="Freeform 3"/>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13359419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
        <p:nvSpPr>
          <p:cNvPr id="3" name="TextBox 2"/>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2917">
                      <a:schemeClr val="tx1"/>
                    </a:gs>
                    <a:gs pos="30000">
                      <a:schemeClr val="tx1"/>
                    </a:gs>
                  </a:gsLst>
                  <a:lin ang="5400000" scaled="0"/>
                </a:gradFill>
              </a:rPr>
              <a:t>http://dev.office.com/</a:t>
            </a:r>
          </a:p>
        </p:txBody>
      </p:sp>
      <p:sp>
        <p:nvSpPr>
          <p:cNvPr id="4" name="Freeform 3"/>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29259373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Quote ">
    <p:spTree>
      <p:nvGrpSpPr>
        <p:cNvPr id="1" name=""/>
        <p:cNvGrpSpPr/>
        <p:nvPr/>
      </p:nvGrpSpPr>
      <p:grpSpPr>
        <a:xfrm>
          <a:off x="0" y="0"/>
          <a:ext cx="0" cy="0"/>
          <a:chOff x="0" y="0"/>
          <a:chExt cx="0" cy="0"/>
        </a:xfrm>
      </p:grpSpPr>
      <p:sp>
        <p:nvSpPr>
          <p:cNvPr id="5" name="Content Placeholder 4"/>
          <p:cNvSpPr>
            <a:spLocks noGrp="1"/>
          </p:cNvSpPr>
          <p:nvPr>
            <p:ph sz="quarter" idx="11" hasCustomPrompt="1"/>
          </p:nvPr>
        </p:nvSpPr>
        <p:spPr>
          <a:xfrm>
            <a:off x="531279" y="1385089"/>
            <a:ext cx="11378776" cy="2920069"/>
          </a:xfrm>
          <a:prstGeom prst="rect">
            <a:avLst/>
          </a:prstGeom>
        </p:spPr>
        <p:txBody>
          <a:bodyPr>
            <a:normAutofit/>
          </a:bodyPr>
          <a:lstStyle>
            <a:lvl1pPr marL="0" indent="0">
              <a:lnSpc>
                <a:spcPct val="90000"/>
              </a:lnSpc>
              <a:buNone/>
              <a:defRPr sz="6527">
                <a:gradFill>
                  <a:gsLst>
                    <a:gs pos="100000">
                      <a:schemeClr val="tx2"/>
                    </a:gs>
                    <a:gs pos="0">
                      <a:schemeClr val="tx2"/>
                    </a:gs>
                  </a:gsLst>
                  <a:lin ang="5400000" scaled="0"/>
                </a:gradFill>
                <a:latin typeface="+mj-lt"/>
              </a:defRPr>
            </a:lvl1pPr>
            <a:lvl2pPr>
              <a:defRPr sz="6527">
                <a:solidFill>
                  <a:schemeClr val="tx2"/>
                </a:solidFill>
                <a:latin typeface="+mn-lt"/>
              </a:defRPr>
            </a:lvl2pPr>
          </a:lstStyle>
          <a:p>
            <a:pPr lvl="0"/>
            <a:r>
              <a:rPr lang="en-US" dirty="0"/>
              <a:t>“Click to edit Master text styles”</a:t>
            </a:r>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31279" y="4429867"/>
            <a:ext cx="11378776" cy="480118"/>
          </a:xfrm>
          <a:prstGeom prst="rect">
            <a:avLst/>
          </a:prstGeom>
        </p:spPr>
        <p:txBody>
          <a:bodyPr>
            <a:normAutofit/>
          </a:bodyPr>
          <a:lstStyle>
            <a:lvl1pPr marL="0" indent="0">
              <a:lnSpc>
                <a:spcPct val="90000"/>
              </a:lnSpc>
              <a:buNone/>
              <a:defRPr sz="3672">
                <a:gradFill>
                  <a:gsLst>
                    <a:gs pos="100000">
                      <a:schemeClr val="bg2"/>
                    </a:gs>
                    <a:gs pos="0">
                      <a:schemeClr val="bg2"/>
                    </a:gs>
                  </a:gsLst>
                  <a:lin ang="5400000" scaled="0"/>
                </a:gradFill>
                <a:latin typeface="+mj-lt"/>
              </a:defRPr>
            </a:lvl1pPr>
            <a:lvl2pPr>
              <a:defRPr sz="6527">
                <a:solidFill>
                  <a:schemeClr val="tx2"/>
                </a:solidFill>
                <a:latin typeface="+mn-lt"/>
              </a:defRPr>
            </a:lvl2pPr>
          </a:lstStyle>
          <a:p>
            <a:pPr lvl="0"/>
            <a:r>
              <a:rPr lang="en-US"/>
              <a:t>Click to edit Master text styles</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916067920"/>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vert="horz" wrap="square" lIns="146304" tIns="91440" rIns="146304" bIns="91440" rtlCol="0" anchor="t" anchorCtr="0">
            <a:spAutoFit/>
          </a:bodyPr>
          <a:lstStyle>
            <a:lvl1pPr>
              <a:defRPr lang="en-US" sz="7200" spc="-100" dirty="0">
                <a:gradFill>
                  <a:gsLst>
                    <a:gs pos="100000">
                      <a:schemeClr val="tx1"/>
                    </a:gs>
                    <a:gs pos="0">
                      <a:schemeClr val="tx1"/>
                    </a:gs>
                  </a:gsLst>
                  <a:lin ang="5400000" scaled="0"/>
                </a:gradFill>
              </a:defRPr>
            </a:lvl1pPr>
          </a:lstStyle>
          <a:p>
            <a:pPr lvl="0"/>
            <a:r>
              <a:rPr lang="en-US" dirty="0"/>
              <a:t>Section title</a:t>
            </a:r>
          </a:p>
        </p:txBody>
      </p:sp>
      <p:sp>
        <p:nvSpPr>
          <p:cNvPr id="3" name="TextBox 2"/>
          <p:cNvSpPr txBox="1"/>
          <p:nvPr userDrawn="1"/>
        </p:nvSpPr>
        <p:spPr>
          <a:xfrm>
            <a:off x="5575978" y="6516235"/>
            <a:ext cx="1284519" cy="295466"/>
          </a:xfrm>
          <a:prstGeom prst="rect">
            <a:avLst/>
          </a:prstGeom>
          <a:noFill/>
        </p:spPr>
        <p:txBody>
          <a:bodyPr wrap="none" lIns="146304" tIns="91440" rIns="146304" bIns="91440" rtlCol="0">
            <a:spAutoFit/>
          </a:bodyPr>
          <a:lstStyle>
            <a:defPPr>
              <a:defRPr lang="en-US"/>
            </a:defPPr>
            <a:lvl1pPr>
              <a:lnSpc>
                <a:spcPct val="90000"/>
              </a:lnSpc>
              <a:spcAft>
                <a:spcPts val="0"/>
              </a:spcAft>
              <a:defRPr sz="800">
                <a:gradFill>
                  <a:gsLst>
                    <a:gs pos="2917">
                      <a:schemeClr val="tx1"/>
                    </a:gs>
                    <a:gs pos="30000">
                      <a:schemeClr val="tx1"/>
                    </a:gs>
                  </a:gsLst>
                  <a:lin ang="5400000" scaled="0"/>
                </a:gradFill>
              </a:defRPr>
            </a:lvl1pPr>
          </a:lstStyle>
          <a:p>
            <a:pPr lvl="0"/>
            <a:r>
              <a:rPr lang="en-US" dirty="0"/>
              <a:t>http://dev.office.com/</a:t>
            </a:r>
          </a:p>
        </p:txBody>
      </p:sp>
      <p:sp>
        <p:nvSpPr>
          <p:cNvPr id="4" name="Freeform 3"/>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40904998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1_Section Title Accent Color 3">
    <p:bg>
      <p:bgPr>
        <a:solidFill>
          <a:srgbClr val="FF8C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96108">
                      <a:srgbClr val="262626"/>
                    </a:gs>
                    <a:gs pos="87425">
                      <a:srgbClr val="262626"/>
                    </a:gs>
                  </a:gsLst>
                  <a:lin ang="5400000" scaled="0"/>
                </a:gradFill>
              </a:defRPr>
            </a:lvl1pPr>
          </a:lstStyle>
          <a:p>
            <a:r>
              <a:rPr lang="en-US" dirty="0"/>
              <a:t>Section title</a:t>
            </a:r>
          </a:p>
        </p:txBody>
      </p:sp>
      <p:sp>
        <p:nvSpPr>
          <p:cNvPr id="3" name="TextBox 2"/>
          <p:cNvSpPr txBox="1"/>
          <p:nvPr userDrawn="1"/>
        </p:nvSpPr>
        <p:spPr>
          <a:xfrm>
            <a:off x="5575978" y="6516235"/>
            <a:ext cx="1284519" cy="295466"/>
          </a:xfrm>
          <a:prstGeom prst="rect">
            <a:avLst/>
          </a:prstGeom>
          <a:noFill/>
        </p:spPr>
        <p:txBody>
          <a:bodyPr wrap="none" lIns="146304" tIns="91440" rIns="146304" bIns="91440" rtlCol="0">
            <a:spAutoFit/>
          </a:bodyPr>
          <a:lstStyle>
            <a:defPPr>
              <a:defRPr lang="en-US"/>
            </a:defPPr>
            <a:lvl1pPr lvl="0">
              <a:lnSpc>
                <a:spcPct val="90000"/>
              </a:lnSpc>
              <a:spcAft>
                <a:spcPts val="0"/>
              </a:spcAft>
              <a:defRPr sz="800">
                <a:gradFill>
                  <a:gsLst>
                    <a:gs pos="2917">
                      <a:schemeClr val="tx1"/>
                    </a:gs>
                    <a:gs pos="30000">
                      <a:schemeClr val="tx1"/>
                    </a:gs>
                  </a:gsLst>
                  <a:lin ang="5400000" scaled="0"/>
                </a:gradFill>
              </a:defRPr>
            </a:lvl1pPr>
          </a:lstStyle>
          <a:p>
            <a:pPr lvl="0"/>
            <a:r>
              <a:rPr lang="en-US" dirty="0"/>
              <a:t>http://dev.office.com/</a:t>
            </a:r>
          </a:p>
        </p:txBody>
      </p:sp>
      <p:sp>
        <p:nvSpPr>
          <p:cNvPr id="4" name="Freeform 3"/>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262626"/>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25946215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vert="horz" wrap="square" lIns="146304" tIns="91440" rIns="146304" bIns="91440" rtlCol="0" anchor="t" anchorCtr="0">
            <a:spAutoFit/>
          </a:bodyPr>
          <a:lstStyle>
            <a:lvl1pPr>
              <a:defRPr lang="en-US" sz="7200" spc="-100" dirty="0">
                <a:gradFill>
                  <a:gsLst>
                    <a:gs pos="94012">
                      <a:srgbClr val="262626"/>
                    </a:gs>
                    <a:gs pos="37000">
                      <a:srgbClr val="262626"/>
                    </a:gs>
                  </a:gsLst>
                  <a:lin ang="5400000" scaled="0"/>
                </a:gradFill>
              </a:defRPr>
            </a:lvl1pPr>
          </a:lstStyle>
          <a:p>
            <a:pPr lvl="0"/>
            <a:r>
              <a:rPr lang="en-US" dirty="0"/>
              <a:t>Section title</a:t>
            </a:r>
          </a:p>
        </p:txBody>
      </p:sp>
      <p:sp>
        <p:nvSpPr>
          <p:cNvPr id="3" name="TextBox 2"/>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2917">
                      <a:schemeClr val="tx1"/>
                    </a:gs>
                    <a:gs pos="30000">
                      <a:schemeClr val="tx1"/>
                    </a:gs>
                  </a:gsLst>
                  <a:lin ang="5400000" scaled="0"/>
                </a:gradFill>
              </a:rPr>
              <a:t>http://dev.office.com/</a:t>
            </a:r>
          </a:p>
        </p:txBody>
      </p:sp>
      <p:sp>
        <p:nvSpPr>
          <p:cNvPr id="4" name="Freeform 3"/>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4092758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4371">
                      <a:srgbClr val="262626"/>
                    </a:gs>
                    <a:gs pos="36000">
                      <a:srgbClr val="262626"/>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393118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1"/>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2917">
                      <a:schemeClr val="tx1"/>
                    </a:gs>
                    <a:gs pos="30000">
                      <a:schemeClr val="tx1"/>
                    </a:gs>
                  </a:gsLst>
                  <a:lin ang="5400000" scaled="0"/>
                </a:gradFill>
              </a:rPr>
              <a:t>http://dev.office.com/</a:t>
            </a:r>
          </a:p>
        </p:txBody>
      </p:sp>
      <p:sp>
        <p:nvSpPr>
          <p:cNvPr id="3" name="Freeform 2"/>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262626"/>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397942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1"/>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2917">
                      <a:schemeClr val="tx1"/>
                    </a:gs>
                    <a:gs pos="30000">
                      <a:schemeClr val="tx1"/>
                    </a:gs>
                  </a:gsLst>
                  <a:lin ang="5400000" scaled="0"/>
                </a:gradFill>
              </a:rPr>
              <a:t>http://dev.office.com/</a:t>
            </a:r>
          </a:p>
        </p:txBody>
      </p:sp>
      <p:sp>
        <p:nvSpPr>
          <p:cNvPr id="3" name="Freeform 2"/>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17539462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
        <p:nvSpPr>
          <p:cNvPr id="2" name="TextBox 1"/>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2917">
                      <a:schemeClr val="tx1"/>
                    </a:gs>
                    <a:gs pos="30000">
                      <a:schemeClr val="tx1"/>
                    </a:gs>
                  </a:gsLst>
                  <a:lin ang="5400000" scaled="0"/>
                </a:gradFill>
              </a:rPr>
              <a:t>http://dev.office.com/</a:t>
            </a:r>
          </a:p>
        </p:txBody>
      </p:sp>
      <p:sp>
        <p:nvSpPr>
          <p:cNvPr id="3" name="Freeform 2"/>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8736764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
        <p:nvSpPr>
          <p:cNvPr id="2" name="TextBox 1"/>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4192">
                      <a:schemeClr val="bg1"/>
                    </a:gs>
                    <a:gs pos="12000">
                      <a:schemeClr val="bg1"/>
                    </a:gs>
                  </a:gsLst>
                  <a:lin ang="5400000" scaled="0"/>
                </a:gradFill>
              </a:rPr>
              <a:t>http://dev.office.com/</a:t>
            </a:r>
          </a:p>
        </p:txBody>
      </p:sp>
      <p:sp>
        <p:nvSpPr>
          <p:cNvPr id="3" name="Freeform 2"/>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rgbClr val="262626"/>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8013853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gradFill>
                  <a:gsLst>
                    <a:gs pos="8383">
                      <a:srgbClr val="262626"/>
                    </a:gs>
                    <a:gs pos="20000">
                      <a:srgbClr val="262626"/>
                    </a:gs>
                  </a:gsLst>
                  <a:lin ang="5400000" scaled="0"/>
                </a:gradFill>
              </a:defRPr>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p:cNvSpPr txBox="1"/>
          <p:nvPr userDrawn="1"/>
        </p:nvSpPr>
        <p:spPr>
          <a:xfrm>
            <a:off x="5575978" y="6516235"/>
            <a:ext cx="1284519" cy="295466"/>
          </a:xfrm>
          <a:prstGeom prst="rect">
            <a:avLst/>
          </a:prstGeom>
          <a:noFill/>
        </p:spPr>
        <p:txBody>
          <a:bodyPr wrap="none" lIns="146304" tIns="91440" rIns="146304" bIns="91440" rtlCol="0">
            <a:spAutoFit/>
          </a:bodyPr>
          <a:lstStyle/>
          <a:p>
            <a:pPr>
              <a:lnSpc>
                <a:spcPct val="90000"/>
              </a:lnSpc>
              <a:spcAft>
                <a:spcPts val="0"/>
              </a:spcAft>
            </a:pPr>
            <a:r>
              <a:rPr lang="en-US" sz="800" dirty="0">
                <a:gradFill>
                  <a:gsLst>
                    <a:gs pos="2917">
                      <a:schemeClr val="tx1"/>
                    </a:gs>
                    <a:gs pos="30000">
                      <a:schemeClr val="tx1"/>
                    </a:gs>
                  </a:gsLst>
                  <a:lin ang="5400000" scaled="0"/>
                </a:gradFill>
              </a:rPr>
              <a:t>http://dev.office.com/</a:t>
            </a:r>
          </a:p>
        </p:txBody>
      </p:sp>
      <p:sp>
        <p:nvSpPr>
          <p:cNvPr id="7" name="Freeform 6"/>
          <p:cNvSpPr>
            <a:spLocks noChangeAspect="1" noEditPoints="1"/>
          </p:cNvSpPr>
          <p:nvPr userDrawn="1"/>
        </p:nvSpPr>
        <p:spPr bwMode="black">
          <a:xfrm>
            <a:off x="436563" y="6474368"/>
            <a:ext cx="1009852" cy="22329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1845572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2"/>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3622849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Rectangle 1"/>
          <p:cNvSpPr/>
          <p:nvPr userDrawn="1"/>
        </p:nvSpPr>
        <p:spPr bwMode="white">
          <a:xfrm>
            <a:off x="1" y="874315"/>
            <a:ext cx="12436475" cy="522646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6304" tIns="91440" rIns="146304" bIns="9144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289941" y="1211107"/>
            <a:ext cx="11378776" cy="2920069"/>
          </a:xfrm>
          <a:prstGeom prst="rect">
            <a:avLst/>
          </a:prstGeom>
        </p:spPr>
        <p:txBody>
          <a:bodyPr lIns="146304" tIns="91440" rIns="146304" bIns="91440">
            <a:normAutofit/>
          </a:bodyPr>
          <a:lstStyle>
            <a:lvl1pPr marL="0" indent="0">
              <a:lnSpc>
                <a:spcPct val="90000"/>
              </a:lnSpc>
              <a:buNone/>
              <a:defRPr sz="8000">
                <a:gradFill>
                  <a:gsLst>
                    <a:gs pos="100000">
                      <a:schemeClr val="bg1"/>
                    </a:gs>
                    <a:gs pos="0">
                      <a:schemeClr val="bg1"/>
                    </a:gs>
                  </a:gsLst>
                  <a:lin ang="5400000" scaled="0"/>
                </a:gradFill>
                <a:latin typeface="+mj-lt"/>
              </a:defRPr>
            </a:lvl1pPr>
            <a:lvl2pPr>
              <a:defRPr sz="6527">
                <a:solidFill>
                  <a:schemeClr val="tx2"/>
                </a:solidFill>
                <a:latin typeface="+mn-lt"/>
              </a:defRPr>
            </a:lvl2pPr>
          </a:lstStyle>
          <a:p>
            <a:pPr lvl="0"/>
            <a:r>
              <a:rPr lang="en-US" dirty="0"/>
              <a:t>Demo</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7" name="Freeform 20"/>
          <p:cNvSpPr>
            <a:spLocks noEditPoints="1"/>
          </p:cNvSpPr>
          <p:nvPr userDrawn="1"/>
        </p:nvSpPr>
        <p:spPr bwMode="black">
          <a:xfrm>
            <a:off x="8570045" y="3265614"/>
            <a:ext cx="3591793" cy="2497143"/>
          </a:xfrm>
          <a:custGeom>
            <a:avLst/>
            <a:gdLst/>
            <a:ahLst/>
            <a:cxnLst>
              <a:cxn ang="0">
                <a:pos x="774" y="456"/>
              </a:cxn>
              <a:cxn ang="0">
                <a:pos x="774" y="36"/>
              </a:cxn>
              <a:cxn ang="0">
                <a:pos x="737" y="0"/>
              </a:cxn>
              <a:cxn ang="0">
                <a:pos x="107" y="0"/>
              </a:cxn>
              <a:cxn ang="0">
                <a:pos x="71" y="36"/>
              </a:cxn>
              <a:cxn ang="0">
                <a:pos x="71" y="456"/>
              </a:cxn>
              <a:cxn ang="0">
                <a:pos x="0" y="544"/>
              </a:cxn>
              <a:cxn ang="0">
                <a:pos x="44" y="588"/>
              </a:cxn>
              <a:cxn ang="0">
                <a:pos x="800" y="588"/>
              </a:cxn>
              <a:cxn ang="0">
                <a:pos x="844" y="544"/>
              </a:cxn>
              <a:cxn ang="0">
                <a:pos x="774" y="456"/>
              </a:cxn>
              <a:cxn ang="0">
                <a:pos x="481" y="554"/>
              </a:cxn>
              <a:cxn ang="0">
                <a:pos x="350" y="554"/>
              </a:cxn>
              <a:cxn ang="0">
                <a:pos x="337" y="547"/>
              </a:cxn>
              <a:cxn ang="0">
                <a:pos x="352" y="519"/>
              </a:cxn>
              <a:cxn ang="0">
                <a:pos x="363" y="514"/>
              </a:cxn>
              <a:cxn ang="0">
                <a:pos x="468" y="514"/>
              </a:cxn>
              <a:cxn ang="0">
                <a:pos x="478" y="519"/>
              </a:cxn>
              <a:cxn ang="0">
                <a:pos x="494" y="547"/>
              </a:cxn>
              <a:cxn ang="0">
                <a:pos x="481" y="554"/>
              </a:cxn>
              <a:cxn ang="0">
                <a:pos x="748" y="456"/>
              </a:cxn>
              <a:cxn ang="0">
                <a:pos x="99" y="456"/>
              </a:cxn>
              <a:cxn ang="0">
                <a:pos x="99" y="42"/>
              </a:cxn>
              <a:cxn ang="0">
                <a:pos x="117" y="24"/>
              </a:cxn>
              <a:cxn ang="0">
                <a:pos x="730" y="24"/>
              </a:cxn>
              <a:cxn ang="0">
                <a:pos x="748" y="42"/>
              </a:cxn>
              <a:cxn ang="0">
                <a:pos x="748" y="456"/>
              </a:cxn>
            </a:cxnLst>
            <a:rect l="0" t="0" r="r" b="b"/>
            <a:pathLst>
              <a:path w="844" h="588">
                <a:moveTo>
                  <a:pt x="774" y="456"/>
                </a:moveTo>
                <a:cubicBezTo>
                  <a:pt x="774" y="36"/>
                  <a:pt x="774" y="36"/>
                  <a:pt x="774" y="36"/>
                </a:cubicBezTo>
                <a:cubicBezTo>
                  <a:pt x="774" y="16"/>
                  <a:pt x="757" y="0"/>
                  <a:pt x="737" y="0"/>
                </a:cubicBezTo>
                <a:cubicBezTo>
                  <a:pt x="107" y="0"/>
                  <a:pt x="107" y="0"/>
                  <a:pt x="107" y="0"/>
                </a:cubicBezTo>
                <a:cubicBezTo>
                  <a:pt x="87" y="0"/>
                  <a:pt x="71" y="16"/>
                  <a:pt x="71" y="36"/>
                </a:cubicBezTo>
                <a:cubicBezTo>
                  <a:pt x="71" y="456"/>
                  <a:pt x="71" y="456"/>
                  <a:pt x="71" y="456"/>
                </a:cubicBezTo>
                <a:cubicBezTo>
                  <a:pt x="0" y="544"/>
                  <a:pt x="0" y="544"/>
                  <a:pt x="0" y="544"/>
                </a:cubicBezTo>
                <a:cubicBezTo>
                  <a:pt x="0" y="568"/>
                  <a:pt x="20" y="588"/>
                  <a:pt x="44" y="588"/>
                </a:cubicBezTo>
                <a:cubicBezTo>
                  <a:pt x="800" y="588"/>
                  <a:pt x="800" y="588"/>
                  <a:pt x="800" y="588"/>
                </a:cubicBezTo>
                <a:cubicBezTo>
                  <a:pt x="824" y="588"/>
                  <a:pt x="844" y="568"/>
                  <a:pt x="844" y="544"/>
                </a:cubicBezTo>
                <a:lnTo>
                  <a:pt x="774" y="456"/>
                </a:lnTo>
                <a:close/>
                <a:moveTo>
                  <a:pt x="481" y="554"/>
                </a:moveTo>
                <a:cubicBezTo>
                  <a:pt x="350" y="554"/>
                  <a:pt x="350" y="554"/>
                  <a:pt x="350" y="554"/>
                </a:cubicBezTo>
                <a:cubicBezTo>
                  <a:pt x="343" y="554"/>
                  <a:pt x="337" y="551"/>
                  <a:pt x="337" y="547"/>
                </a:cubicBezTo>
                <a:cubicBezTo>
                  <a:pt x="352" y="519"/>
                  <a:pt x="352" y="519"/>
                  <a:pt x="352" y="519"/>
                </a:cubicBezTo>
                <a:cubicBezTo>
                  <a:pt x="352" y="516"/>
                  <a:pt x="357" y="514"/>
                  <a:pt x="363" y="514"/>
                </a:cubicBezTo>
                <a:cubicBezTo>
                  <a:pt x="468" y="514"/>
                  <a:pt x="468" y="514"/>
                  <a:pt x="468" y="514"/>
                </a:cubicBezTo>
                <a:cubicBezTo>
                  <a:pt x="473" y="514"/>
                  <a:pt x="478" y="516"/>
                  <a:pt x="478" y="519"/>
                </a:cubicBezTo>
                <a:cubicBezTo>
                  <a:pt x="494" y="547"/>
                  <a:pt x="494" y="547"/>
                  <a:pt x="494" y="547"/>
                </a:cubicBezTo>
                <a:cubicBezTo>
                  <a:pt x="494" y="551"/>
                  <a:pt x="488" y="554"/>
                  <a:pt x="481" y="554"/>
                </a:cubicBezTo>
                <a:close/>
                <a:moveTo>
                  <a:pt x="748" y="456"/>
                </a:moveTo>
                <a:cubicBezTo>
                  <a:pt x="99" y="456"/>
                  <a:pt x="99" y="456"/>
                  <a:pt x="99" y="456"/>
                </a:cubicBezTo>
                <a:cubicBezTo>
                  <a:pt x="99" y="42"/>
                  <a:pt x="99" y="42"/>
                  <a:pt x="99" y="42"/>
                </a:cubicBezTo>
                <a:cubicBezTo>
                  <a:pt x="99" y="32"/>
                  <a:pt x="107" y="24"/>
                  <a:pt x="117" y="24"/>
                </a:cubicBezTo>
                <a:cubicBezTo>
                  <a:pt x="730" y="24"/>
                  <a:pt x="730" y="24"/>
                  <a:pt x="730" y="24"/>
                </a:cubicBezTo>
                <a:cubicBezTo>
                  <a:pt x="740" y="24"/>
                  <a:pt x="748" y="32"/>
                  <a:pt x="748" y="42"/>
                </a:cubicBezTo>
                <a:lnTo>
                  <a:pt x="748" y="456"/>
                </a:lnTo>
                <a:close/>
              </a:path>
            </a:pathLst>
          </a:custGeom>
          <a:solidFill>
            <a:srgbClr val="FFFFFF"/>
          </a:solidFill>
          <a:extLst/>
        </p:spPr>
        <p:txBody>
          <a:bodyPr vert="horz" wrap="square" lIns="0" tIns="41153" rIns="82305" bIns="41153" numCol="1" anchor="t" anchorCtr="0" compatLnSpc="1">
            <a:prstTxWarp prst="textNoShape">
              <a:avLst/>
            </a:prstTxWarp>
          </a:bodyPr>
          <a:lstStyle/>
          <a:p>
            <a:pPr algn="ctr" defTabSz="914363"/>
            <a:endParaRPr lang="en-US" sz="9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43094044"/>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chemeClr val="accent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2"/>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16775002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0452918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start screen">
    <p:bg>
      <p:bgPr>
        <a:solidFill>
          <a:srgbClr val="0078D7"/>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42985" y="662653"/>
            <a:ext cx="10461592" cy="5205888"/>
          </a:xfrm>
          <a:prstGeom prst="rect">
            <a:avLst/>
          </a:prstGeom>
        </p:spPr>
      </p:pic>
      <p:pic>
        <p:nvPicPr>
          <p:cNvPr id="4" name="Picture 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90191" y="5740652"/>
            <a:ext cx="1856092" cy="682658"/>
          </a:xfrm>
          <a:prstGeom prst="rect">
            <a:avLst/>
          </a:prstGeom>
        </p:spPr>
      </p:pic>
    </p:spTree>
    <p:extLst>
      <p:ext uri="{BB962C8B-B14F-4D97-AF65-F5344CB8AC3E}">
        <p14:creationId xmlns:p14="http://schemas.microsoft.com/office/powerpoint/2010/main" val="3194153641"/>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Bangalore title">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1"/>
            <a:ext cx="5943535" cy="2011665"/>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680140"/>
            <a:ext cx="4846268" cy="1009740"/>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89577" y="-160298"/>
            <a:ext cx="5714999" cy="5264844"/>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928111544"/>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Copenhagen title">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1"/>
            <a:ext cx="5943535" cy="2011665"/>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680140"/>
            <a:ext cx="4846268" cy="1009740"/>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89578" y="-160298"/>
            <a:ext cx="5714997" cy="5264844"/>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2487544494"/>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Dallas title">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1"/>
            <a:ext cx="5943535" cy="2011665"/>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680140"/>
            <a:ext cx="4846268" cy="1009740"/>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89577" y="-160298"/>
            <a:ext cx="5714999" cy="5264845"/>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1366161808"/>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Dubai title">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1"/>
            <a:ext cx="5943535" cy="2011665"/>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680140"/>
            <a:ext cx="4846268" cy="1009740"/>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89577" y="-160298"/>
            <a:ext cx="5714999" cy="5264844"/>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570892219"/>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London title">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1"/>
            <a:ext cx="5943535" cy="2011665"/>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680140"/>
            <a:ext cx="4846268" cy="1009740"/>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89578" y="-160298"/>
            <a:ext cx="5714997" cy="5264843"/>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1811234749"/>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Los Angeles title">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1"/>
            <a:ext cx="5943535" cy="2011665"/>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680140"/>
            <a:ext cx="4846268" cy="1009740"/>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89578" y="-160298"/>
            <a:ext cx="5714997" cy="5264843"/>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1584521496"/>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New York title">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1"/>
            <a:ext cx="5943535" cy="2011665"/>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680140"/>
            <a:ext cx="4846268" cy="1009740"/>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89577" y="-160298"/>
            <a:ext cx="5714999" cy="5264844"/>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2471810751"/>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6896" y="296897"/>
            <a:ext cx="11375536" cy="762786"/>
          </a:xfrm>
        </p:spPr>
        <p:txBody>
          <a:bodyPr lIns="146304" tIns="91440" rIns="146304" bIns="91440"/>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53871887"/>
      </p:ext>
    </p:extLst>
  </p:cSld>
  <p:clrMapOvr>
    <a:masterClrMapping/>
  </p:clrMapOvr>
  <p:transition>
    <p:fade/>
  </p:transition>
  <p:extLst>
    <p:ext uri="{DCECCB84-F9BA-43D5-87BE-67443E8EF086}">
      <p15:sldGuideLst xmlns:p15="http://schemas.microsoft.com/office/powerpoint/2012/main">
        <p15:guide id="1" pos="288" userDrawn="1">
          <p15:clr>
            <a:srgbClr val="5ACBF0"/>
          </p15:clr>
        </p15:guide>
        <p15:guide id="2" orient="horz" pos="302" userDrawn="1">
          <p15:clr>
            <a:srgbClr val="5ACBF0"/>
          </p15:clr>
        </p15:guide>
        <p15:guide id="3" pos="7546" userDrawn="1">
          <p15:clr>
            <a:srgbClr val="5ACBF0"/>
          </p15:clr>
        </p15:guide>
        <p15:guide id="4" orient="horz" pos="4104" userDrawn="1">
          <p15:clr>
            <a:srgbClr val="5ACBF0"/>
          </p15:clr>
        </p15:guide>
      </p15:sldGuideLst>
    </p:ext>
  </p:extLst>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Sao Paulo title">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1"/>
            <a:ext cx="5943535" cy="2011665"/>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680140"/>
            <a:ext cx="4846268" cy="1009740"/>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89577" y="-160298"/>
            <a:ext cx="5714999" cy="5264844"/>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1250782797"/>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Singapore title">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1"/>
            <a:ext cx="5943535" cy="2011665"/>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680140"/>
            <a:ext cx="4846268" cy="1009740"/>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89577" y="-160298"/>
            <a:ext cx="5714999" cy="5264844"/>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644388290"/>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Mexico City title">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1"/>
            <a:ext cx="5943535" cy="2011665"/>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680140"/>
            <a:ext cx="4846268" cy="1009740"/>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89578" y="-160298"/>
            <a:ext cx="5714997" cy="5264844"/>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220611691"/>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Hong Kong title">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1"/>
            <a:ext cx="5943535" cy="2011665"/>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680140"/>
            <a:ext cx="4846268" cy="1009740"/>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89578" y="-160298"/>
            <a:ext cx="5714997" cy="5264843"/>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1334021280"/>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Toronto title">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1"/>
            <a:ext cx="5943535" cy="2011665"/>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680140"/>
            <a:ext cx="4846268" cy="1009740"/>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89577" y="-160298"/>
            <a:ext cx="5714999" cy="5264844"/>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1194942581"/>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1_Title Slide 2_Option 1 - Preferred">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1"/>
            <a:ext cx="8046632" cy="1828786"/>
          </a:xfrm>
          <a:noFill/>
        </p:spPr>
        <p:txBody>
          <a:bodyPr lIns="146304" tIns="91440" rIns="146304" bIns="91440" anchor="t" anchorCtr="0"/>
          <a:lstStyle>
            <a:lvl1pPr>
              <a:defRPr sz="5400" spc="-100" baseline="0">
                <a:solidFill>
                  <a:schemeClr val="tx1"/>
                </a:solidFill>
              </a:defRPr>
            </a:lvl1pPr>
          </a:lstStyle>
          <a:p>
            <a:r>
              <a:rPr lang="en-US" dirty="0"/>
              <a:t>Lorem ipsum</a:t>
            </a: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29895" y="936970"/>
            <a:ext cx="4096468" cy="5120584"/>
          </a:xfrm>
          <a:prstGeom prst="rect">
            <a:avLst/>
          </a:prstGeom>
        </p:spPr>
      </p:pic>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2626476829"/>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2_Title Slide 2_Option 1 - Preferred">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759921"/>
            <a:ext cx="8046632" cy="1828786"/>
          </a:xfrm>
          <a:noFill/>
        </p:spPr>
        <p:txBody>
          <a:bodyPr lIns="146304" tIns="91440" rIns="146304" bIns="91440" anchor="t" anchorCtr="0"/>
          <a:lstStyle>
            <a:lvl1pPr>
              <a:defRPr sz="5400" spc="-100" baseline="0">
                <a:solidFill>
                  <a:schemeClr val="tx1"/>
                </a:solidFill>
              </a:defRPr>
            </a:lvl1pPr>
          </a:lstStyle>
          <a:p>
            <a:r>
              <a:rPr lang="en-US" dirty="0"/>
              <a:t>Lorem ipsum</a:t>
            </a: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49749" y="1079500"/>
            <a:ext cx="5715000" cy="5915025"/>
          </a:xfrm>
          <a:prstGeom prst="rect">
            <a:avLst/>
          </a:prstGeom>
        </p:spPr>
      </p:pic>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1212652944"/>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Title Slide 2_Option 3 - Org ID tile">
    <p:bg>
      <p:bgPr>
        <a:solidFill>
          <a:srgbClr val="0078D7"/>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779159" y="1622735"/>
            <a:ext cx="3194624" cy="4297702"/>
          </a:xfrm>
          <a:prstGeom prst="rect">
            <a:avLst/>
          </a:prstGeom>
        </p:spPr>
      </p:pic>
      <p:sp>
        <p:nvSpPr>
          <p:cNvPr id="8" name="Title 1"/>
          <p:cNvSpPr>
            <a:spLocks noGrp="1"/>
          </p:cNvSpPr>
          <p:nvPr>
            <p:ph type="title" hasCustomPrompt="1"/>
          </p:nvPr>
        </p:nvSpPr>
        <p:spPr>
          <a:xfrm>
            <a:off x="274702" y="1759921"/>
            <a:ext cx="8046632" cy="1828786"/>
          </a:xfrm>
          <a:noFill/>
        </p:spPr>
        <p:txBody>
          <a:bodyPr lIns="146304" tIns="91440" rIns="146304" bIns="91440" anchor="t" anchorCtr="0"/>
          <a:lstStyle>
            <a:lvl1pPr>
              <a:defRPr sz="5400" spc="-100" baseline="0">
                <a:solidFill>
                  <a:schemeClr val="tx1"/>
                </a:solidFill>
              </a:defRPr>
            </a:lvl1pPr>
          </a:lstStyle>
          <a:p>
            <a:r>
              <a:rPr lang="en-US" dirty="0"/>
              <a:t>Lorem ipsum</a:t>
            </a:r>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2438492737"/>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38953008"/>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0078D7"/>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17590714"/>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0" y="2875735"/>
            <a:ext cx="11375536" cy="1243058"/>
          </a:xfrm>
        </p:spPr>
        <p:txBody>
          <a:bodyPr anchor="b" anchorCtr="0"/>
          <a:lstStyle>
            <a:lvl1pPr>
              <a:defRPr sz="8975" spc="-306" baseline="0">
                <a:gradFill>
                  <a:gsLst>
                    <a:gs pos="100000">
                      <a:schemeClr val="bg1"/>
                    </a:gs>
                    <a:gs pos="0">
                      <a:schemeClr val="bg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5"/>
            <a:ext cx="1774190" cy="832141"/>
          </a:xfrm>
          <a:prstGeom prst="rect">
            <a:avLst/>
          </a:prstGeom>
        </p:spPr>
      </p:pic>
    </p:spTree>
    <p:extLst>
      <p:ext uri="{BB962C8B-B14F-4D97-AF65-F5344CB8AC3E}">
        <p14:creationId xmlns:p14="http://schemas.microsoft.com/office/powerpoint/2010/main" val="826219805"/>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621800"/>
      </p:ext>
    </p:extLst>
  </p:cSld>
  <p:clrMapOvr>
    <a:masterClrMapping/>
  </p:clrMapOvr>
  <p:transition>
    <p:fade/>
  </p:transition>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38836172"/>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03558212"/>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8D7"/>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702" y="1759921"/>
            <a:ext cx="8046632" cy="1828786"/>
          </a:xfrm>
          <a:noFill/>
        </p:spPr>
        <p:txBody>
          <a:bodyPr lIns="146304" tIns="91440" rIns="146304" bIns="91440" anchor="t" anchorCtr="0"/>
          <a:lstStyle>
            <a:lvl1pPr>
              <a:defRPr sz="5400" spc="-100" baseline="0">
                <a:solidFill>
                  <a:schemeClr val="tx1"/>
                </a:solidFill>
              </a:defRPr>
            </a:lvl1pPr>
          </a:lstStyle>
          <a:p>
            <a:r>
              <a:rPr lang="en-US" dirty="0"/>
              <a:t>Lorem ipsum</a:t>
            </a:r>
          </a:p>
        </p:txBody>
      </p:sp>
    </p:spTree>
    <p:extLst>
      <p:ext uri="{BB962C8B-B14F-4D97-AF65-F5344CB8AC3E}">
        <p14:creationId xmlns:p14="http://schemas.microsoft.com/office/powerpoint/2010/main" val="1212152452"/>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Blank">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5495259"/>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Bangalore Thank You!">
    <p:bg>
      <p:bgPr>
        <a:solidFill>
          <a:srgbClr val="0078D7"/>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69603" y="-160298"/>
            <a:ext cx="5714997" cy="5264843"/>
          </a:xfrm>
          <a:prstGeom prst="rect">
            <a:avLst/>
          </a:prstGeom>
        </p:spPr>
      </p:pic>
      <p:sp>
        <p:nvSpPr>
          <p:cNvPr id="5" name="TextBox 4"/>
          <p:cNvSpPr txBox="1"/>
          <p:nvPr userDrawn="1"/>
        </p:nvSpPr>
        <p:spPr>
          <a:xfrm>
            <a:off x="1097653" y="2909204"/>
            <a:ext cx="4297633" cy="1868204"/>
          </a:xfrm>
          <a:prstGeom prst="rect">
            <a:avLst/>
          </a:prstGeom>
          <a:noFill/>
        </p:spPr>
        <p:txBody>
          <a:bodyPr wrap="square" lIns="182880" tIns="146304" rIns="182880" bIns="146304" rtlCol="0">
            <a:spAutoFit/>
          </a:bodyPr>
          <a:lstStyle/>
          <a:p>
            <a:pPr>
              <a:lnSpc>
                <a:spcPct val="90000"/>
              </a:lnSpc>
              <a:spcAft>
                <a:spcPts val="600"/>
              </a:spcAft>
            </a:pPr>
            <a:r>
              <a:rPr lang="en-US" sz="5400" dirty="0">
                <a:gradFill>
                  <a:gsLst>
                    <a:gs pos="2917">
                      <a:schemeClr val="tx1"/>
                    </a:gs>
                    <a:gs pos="30000">
                      <a:schemeClr val="tx1"/>
                    </a:gs>
                  </a:gsLst>
                  <a:lin ang="5400000" scaled="0"/>
                </a:gradFill>
                <a:latin typeface="+mj-lt"/>
              </a:rPr>
              <a:t>Thank you</a:t>
            </a:r>
          </a:p>
          <a:p>
            <a:pPr>
              <a:lnSpc>
                <a:spcPct val="90000"/>
              </a:lnSpc>
              <a:spcAft>
                <a:spcPts val="600"/>
              </a:spcAft>
            </a:pPr>
            <a:r>
              <a:rPr lang="en-US" sz="5400" dirty="0">
                <a:gradFill>
                  <a:gsLst>
                    <a:gs pos="2917">
                      <a:schemeClr val="tx1"/>
                    </a:gs>
                    <a:gs pos="30000">
                      <a:schemeClr val="tx1"/>
                    </a:gs>
                  </a:gsLst>
                  <a:lin ang="5400000" scaled="0"/>
                </a:gradFill>
                <a:latin typeface="+mj-lt"/>
              </a:rPr>
              <a:t>Bangalore!</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938189164"/>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Copenhagen Thank You!">
    <p:bg>
      <p:bgPr>
        <a:solidFill>
          <a:srgbClr val="0078D7"/>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69603" y="-160298"/>
            <a:ext cx="5714997" cy="5264844"/>
          </a:xfrm>
          <a:prstGeom prst="rect">
            <a:avLst/>
          </a:prstGeom>
        </p:spPr>
      </p:pic>
      <p:sp>
        <p:nvSpPr>
          <p:cNvPr id="3" name="TextBox 2"/>
          <p:cNvSpPr txBox="1"/>
          <p:nvPr userDrawn="1"/>
        </p:nvSpPr>
        <p:spPr>
          <a:xfrm>
            <a:off x="1097653" y="2909204"/>
            <a:ext cx="4297633" cy="1868204"/>
          </a:xfrm>
          <a:prstGeom prst="rect">
            <a:avLst/>
          </a:prstGeom>
          <a:noFill/>
        </p:spPr>
        <p:txBody>
          <a:bodyPr wrap="square" lIns="182880" tIns="146304" rIns="182880" bIns="146304" rtlCol="0">
            <a:spAutoFit/>
          </a:bodyPr>
          <a:lstStyle/>
          <a:p>
            <a:pPr>
              <a:lnSpc>
                <a:spcPct val="90000"/>
              </a:lnSpc>
              <a:spcAft>
                <a:spcPts val="600"/>
              </a:spcAft>
            </a:pPr>
            <a:r>
              <a:rPr lang="en-US" sz="5400" dirty="0">
                <a:gradFill>
                  <a:gsLst>
                    <a:gs pos="2917">
                      <a:schemeClr val="tx1"/>
                    </a:gs>
                    <a:gs pos="30000">
                      <a:schemeClr val="tx1"/>
                    </a:gs>
                  </a:gsLst>
                  <a:lin ang="5400000" scaled="0"/>
                </a:gradFill>
                <a:latin typeface="+mj-lt"/>
              </a:rPr>
              <a:t>Thank you</a:t>
            </a:r>
          </a:p>
          <a:p>
            <a:pPr>
              <a:lnSpc>
                <a:spcPct val="90000"/>
              </a:lnSpc>
              <a:spcAft>
                <a:spcPts val="600"/>
              </a:spcAft>
            </a:pPr>
            <a:r>
              <a:rPr lang="en-US" sz="5400" dirty="0">
                <a:gradFill>
                  <a:gsLst>
                    <a:gs pos="2917">
                      <a:schemeClr val="tx1"/>
                    </a:gs>
                    <a:gs pos="30000">
                      <a:schemeClr val="tx1"/>
                    </a:gs>
                  </a:gsLst>
                  <a:lin ang="5400000" scaled="0"/>
                </a:gradFill>
                <a:latin typeface="+mj-lt"/>
              </a:rPr>
              <a:t>Copenhagen!</a:t>
            </a:r>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2012757149"/>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Dallas Thank You!">
    <p:bg>
      <p:bgPr>
        <a:solidFill>
          <a:srgbClr val="0078D7"/>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69603" y="-160298"/>
            <a:ext cx="5714997" cy="5264843"/>
          </a:xfrm>
          <a:prstGeom prst="rect">
            <a:avLst/>
          </a:prstGeom>
        </p:spPr>
      </p:pic>
      <p:sp>
        <p:nvSpPr>
          <p:cNvPr id="3" name="TextBox 2"/>
          <p:cNvSpPr txBox="1"/>
          <p:nvPr userDrawn="1"/>
        </p:nvSpPr>
        <p:spPr>
          <a:xfrm>
            <a:off x="1097653" y="2909204"/>
            <a:ext cx="4297633" cy="1868204"/>
          </a:xfrm>
          <a:prstGeom prst="rect">
            <a:avLst/>
          </a:prstGeom>
          <a:noFill/>
        </p:spPr>
        <p:txBody>
          <a:bodyPr wrap="square" lIns="182880" tIns="146304" rIns="182880" bIns="146304" rtlCol="0">
            <a:spAutoFit/>
          </a:bodyPr>
          <a:lstStyle/>
          <a:p>
            <a:pPr>
              <a:lnSpc>
                <a:spcPct val="90000"/>
              </a:lnSpc>
              <a:spcAft>
                <a:spcPts val="600"/>
              </a:spcAft>
            </a:pPr>
            <a:r>
              <a:rPr lang="en-US" sz="5400" dirty="0">
                <a:gradFill>
                  <a:gsLst>
                    <a:gs pos="2917">
                      <a:schemeClr val="tx1"/>
                    </a:gs>
                    <a:gs pos="30000">
                      <a:schemeClr val="tx1"/>
                    </a:gs>
                  </a:gsLst>
                  <a:lin ang="5400000" scaled="0"/>
                </a:gradFill>
                <a:latin typeface="+mj-lt"/>
              </a:rPr>
              <a:t>Thank you</a:t>
            </a:r>
          </a:p>
          <a:p>
            <a:pPr>
              <a:lnSpc>
                <a:spcPct val="90000"/>
              </a:lnSpc>
              <a:spcAft>
                <a:spcPts val="600"/>
              </a:spcAft>
            </a:pPr>
            <a:r>
              <a:rPr lang="en-US" sz="5400" dirty="0">
                <a:gradFill>
                  <a:gsLst>
                    <a:gs pos="2917">
                      <a:schemeClr val="tx1"/>
                    </a:gs>
                    <a:gs pos="30000">
                      <a:schemeClr val="tx1"/>
                    </a:gs>
                  </a:gsLst>
                  <a:lin ang="5400000" scaled="0"/>
                </a:gradFill>
                <a:latin typeface="+mj-lt"/>
              </a:rPr>
              <a:t>Dallas!</a:t>
            </a:r>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2308899"/>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Dubai Thank You!">
    <p:bg>
      <p:bgPr>
        <a:solidFill>
          <a:srgbClr val="0078D7"/>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69603" y="-160298"/>
            <a:ext cx="5714996" cy="5264843"/>
          </a:xfrm>
          <a:prstGeom prst="rect">
            <a:avLst/>
          </a:prstGeom>
        </p:spPr>
      </p:pic>
      <p:sp>
        <p:nvSpPr>
          <p:cNvPr id="3" name="TextBox 2"/>
          <p:cNvSpPr txBox="1"/>
          <p:nvPr userDrawn="1"/>
        </p:nvSpPr>
        <p:spPr>
          <a:xfrm>
            <a:off x="1097653" y="2909204"/>
            <a:ext cx="4297633" cy="1868204"/>
          </a:xfrm>
          <a:prstGeom prst="rect">
            <a:avLst/>
          </a:prstGeom>
          <a:noFill/>
        </p:spPr>
        <p:txBody>
          <a:bodyPr wrap="square" lIns="182880" tIns="146304" rIns="182880" bIns="146304" rtlCol="0">
            <a:spAutoFit/>
          </a:bodyPr>
          <a:lstStyle/>
          <a:p>
            <a:pPr>
              <a:lnSpc>
                <a:spcPct val="90000"/>
              </a:lnSpc>
              <a:spcAft>
                <a:spcPts val="600"/>
              </a:spcAft>
            </a:pPr>
            <a:r>
              <a:rPr lang="en-US" sz="5400" dirty="0">
                <a:gradFill>
                  <a:gsLst>
                    <a:gs pos="2917">
                      <a:schemeClr val="tx1"/>
                    </a:gs>
                    <a:gs pos="30000">
                      <a:schemeClr val="tx1"/>
                    </a:gs>
                  </a:gsLst>
                  <a:lin ang="5400000" scaled="0"/>
                </a:gradFill>
                <a:latin typeface="+mj-lt"/>
              </a:rPr>
              <a:t>Thank you</a:t>
            </a:r>
          </a:p>
          <a:p>
            <a:pPr>
              <a:lnSpc>
                <a:spcPct val="90000"/>
              </a:lnSpc>
              <a:spcAft>
                <a:spcPts val="600"/>
              </a:spcAft>
            </a:pPr>
            <a:r>
              <a:rPr lang="en-US" sz="5400" dirty="0">
                <a:gradFill>
                  <a:gsLst>
                    <a:gs pos="2917">
                      <a:schemeClr val="tx1"/>
                    </a:gs>
                    <a:gs pos="30000">
                      <a:schemeClr val="tx1"/>
                    </a:gs>
                  </a:gsLst>
                  <a:lin ang="5400000" scaled="0"/>
                </a:gradFill>
                <a:latin typeface="+mj-lt"/>
              </a:rPr>
              <a:t>Dubai!</a:t>
            </a:r>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3441268321"/>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Hong Kong Thank You!">
    <p:bg>
      <p:bgPr>
        <a:solidFill>
          <a:srgbClr val="0078D7"/>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69603" y="-160298"/>
            <a:ext cx="5714996" cy="5264842"/>
          </a:xfrm>
          <a:prstGeom prst="rect">
            <a:avLst/>
          </a:prstGeom>
        </p:spPr>
      </p:pic>
      <p:sp>
        <p:nvSpPr>
          <p:cNvPr id="3" name="TextBox 2"/>
          <p:cNvSpPr txBox="1"/>
          <p:nvPr userDrawn="1"/>
        </p:nvSpPr>
        <p:spPr>
          <a:xfrm>
            <a:off x="1097653" y="2909204"/>
            <a:ext cx="4297633" cy="1868204"/>
          </a:xfrm>
          <a:prstGeom prst="rect">
            <a:avLst/>
          </a:prstGeom>
          <a:noFill/>
        </p:spPr>
        <p:txBody>
          <a:bodyPr wrap="square" lIns="182880" tIns="146304" rIns="182880" bIns="146304" rtlCol="0">
            <a:spAutoFit/>
          </a:bodyPr>
          <a:lstStyle/>
          <a:p>
            <a:pPr>
              <a:lnSpc>
                <a:spcPct val="90000"/>
              </a:lnSpc>
              <a:spcAft>
                <a:spcPts val="600"/>
              </a:spcAft>
            </a:pPr>
            <a:r>
              <a:rPr lang="en-US" sz="5400" dirty="0">
                <a:gradFill>
                  <a:gsLst>
                    <a:gs pos="2917">
                      <a:schemeClr val="tx1"/>
                    </a:gs>
                    <a:gs pos="30000">
                      <a:schemeClr val="tx1"/>
                    </a:gs>
                  </a:gsLst>
                  <a:lin ang="5400000" scaled="0"/>
                </a:gradFill>
                <a:latin typeface="+mj-lt"/>
              </a:rPr>
              <a:t>Thank you</a:t>
            </a:r>
          </a:p>
          <a:p>
            <a:pPr>
              <a:lnSpc>
                <a:spcPct val="90000"/>
              </a:lnSpc>
              <a:spcAft>
                <a:spcPts val="600"/>
              </a:spcAft>
            </a:pPr>
            <a:r>
              <a:rPr lang="en-US" sz="5400" dirty="0">
                <a:gradFill>
                  <a:gsLst>
                    <a:gs pos="2917">
                      <a:schemeClr val="tx1"/>
                    </a:gs>
                    <a:gs pos="30000">
                      <a:schemeClr val="tx1"/>
                    </a:gs>
                  </a:gsLst>
                  <a:lin ang="5400000" scaled="0"/>
                </a:gradFill>
                <a:latin typeface="+mj-lt"/>
              </a:rPr>
              <a:t>Hong Kong!</a:t>
            </a:r>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1954536894"/>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London Thank You!">
    <p:bg>
      <p:bgPr>
        <a:solidFill>
          <a:srgbClr val="0078D7"/>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69603" y="-160298"/>
            <a:ext cx="5714995" cy="5264842"/>
          </a:xfrm>
          <a:prstGeom prst="rect">
            <a:avLst/>
          </a:prstGeom>
        </p:spPr>
      </p:pic>
      <p:sp>
        <p:nvSpPr>
          <p:cNvPr id="3" name="TextBox 2"/>
          <p:cNvSpPr txBox="1"/>
          <p:nvPr userDrawn="1"/>
        </p:nvSpPr>
        <p:spPr>
          <a:xfrm>
            <a:off x="1097653" y="2909204"/>
            <a:ext cx="4297633" cy="1868204"/>
          </a:xfrm>
          <a:prstGeom prst="rect">
            <a:avLst/>
          </a:prstGeom>
          <a:noFill/>
        </p:spPr>
        <p:txBody>
          <a:bodyPr wrap="square" lIns="182880" tIns="146304" rIns="182880" bIns="146304" rtlCol="0">
            <a:spAutoFit/>
          </a:bodyPr>
          <a:lstStyle/>
          <a:p>
            <a:pPr>
              <a:lnSpc>
                <a:spcPct val="90000"/>
              </a:lnSpc>
              <a:spcAft>
                <a:spcPts val="600"/>
              </a:spcAft>
            </a:pPr>
            <a:r>
              <a:rPr lang="en-US" sz="5400" dirty="0">
                <a:gradFill>
                  <a:gsLst>
                    <a:gs pos="2917">
                      <a:schemeClr val="tx1"/>
                    </a:gs>
                    <a:gs pos="30000">
                      <a:schemeClr val="tx1"/>
                    </a:gs>
                  </a:gsLst>
                  <a:lin ang="5400000" scaled="0"/>
                </a:gradFill>
                <a:latin typeface="+mj-lt"/>
              </a:rPr>
              <a:t>Thank you</a:t>
            </a:r>
          </a:p>
          <a:p>
            <a:pPr>
              <a:lnSpc>
                <a:spcPct val="90000"/>
              </a:lnSpc>
              <a:spcAft>
                <a:spcPts val="600"/>
              </a:spcAft>
            </a:pPr>
            <a:r>
              <a:rPr lang="en-US" sz="5400" dirty="0">
                <a:gradFill>
                  <a:gsLst>
                    <a:gs pos="2917">
                      <a:schemeClr val="tx1"/>
                    </a:gs>
                    <a:gs pos="30000">
                      <a:schemeClr val="tx1"/>
                    </a:gs>
                  </a:gsLst>
                  <a:lin ang="5400000" scaled="0"/>
                </a:gradFill>
                <a:latin typeface="+mj-lt"/>
              </a:rPr>
              <a:t>London!</a:t>
            </a:r>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3964567127"/>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a:t>Slide for Developer Code</a:t>
            </a:r>
          </a:p>
        </p:txBody>
      </p:sp>
      <p:sp>
        <p:nvSpPr>
          <p:cNvPr id="3" name="Rectangle 2"/>
          <p:cNvSpPr/>
          <p:nvPr userDrawn="1"/>
        </p:nvSpPr>
        <p:spPr bwMode="hidden">
          <a:xfrm>
            <a:off x="1" y="1178952"/>
            <a:ext cx="12436475" cy="581557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1836"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28849" y="1476622"/>
            <a:ext cx="11378776" cy="2027818"/>
          </a:xfrm>
        </p:spPr>
        <p:txBody>
          <a:bodyPr/>
          <a:lstStyle>
            <a:lvl1pPr marL="0" indent="0">
              <a:lnSpc>
                <a:spcPct val="95000"/>
              </a:lnSpc>
              <a:buNone/>
              <a:defRPr sz="3264">
                <a:gradFill>
                  <a:gsLst>
                    <a:gs pos="1250">
                      <a:srgbClr val="000000"/>
                    </a:gs>
                    <a:gs pos="100000">
                      <a:srgbClr val="000000"/>
                    </a:gs>
                  </a:gsLst>
                  <a:lin ang="5400000" scaled="0"/>
                </a:gradFill>
                <a:latin typeface="Consolas" pitchFamily="49" charset="0"/>
                <a:cs typeface="Consolas" pitchFamily="49" charset="0"/>
              </a:defRPr>
            </a:lvl1pPr>
            <a:lvl2pPr marL="34648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84492"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81440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507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46988926"/>
      </p:ext>
    </p:extLst>
  </p:cSld>
  <p:clrMapOvr>
    <a:masterClrMapping/>
  </p:clrMapOvr>
  <p:transition>
    <p:fade/>
  </p:transition>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Los Angeles Thank You!">
    <p:bg>
      <p:bgPr>
        <a:solidFill>
          <a:srgbClr val="0078D7"/>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69603" y="-160298"/>
            <a:ext cx="5714995" cy="5264841"/>
          </a:xfrm>
          <a:prstGeom prst="rect">
            <a:avLst/>
          </a:prstGeom>
        </p:spPr>
      </p:pic>
      <p:sp>
        <p:nvSpPr>
          <p:cNvPr id="3" name="TextBox 2"/>
          <p:cNvSpPr txBox="1"/>
          <p:nvPr userDrawn="1"/>
        </p:nvSpPr>
        <p:spPr>
          <a:xfrm>
            <a:off x="1097653" y="2909204"/>
            <a:ext cx="4297633" cy="1868204"/>
          </a:xfrm>
          <a:prstGeom prst="rect">
            <a:avLst/>
          </a:prstGeom>
          <a:noFill/>
        </p:spPr>
        <p:txBody>
          <a:bodyPr wrap="square" lIns="182880" tIns="146304" rIns="182880" bIns="146304" rtlCol="0">
            <a:spAutoFit/>
          </a:bodyPr>
          <a:lstStyle/>
          <a:p>
            <a:pPr>
              <a:lnSpc>
                <a:spcPct val="90000"/>
              </a:lnSpc>
              <a:spcAft>
                <a:spcPts val="600"/>
              </a:spcAft>
            </a:pPr>
            <a:r>
              <a:rPr lang="en-US" sz="5400" dirty="0">
                <a:gradFill>
                  <a:gsLst>
                    <a:gs pos="2917">
                      <a:schemeClr val="tx1"/>
                    </a:gs>
                    <a:gs pos="30000">
                      <a:schemeClr val="tx1"/>
                    </a:gs>
                  </a:gsLst>
                  <a:lin ang="5400000" scaled="0"/>
                </a:gradFill>
                <a:latin typeface="+mj-lt"/>
              </a:rPr>
              <a:t>Thank you</a:t>
            </a:r>
          </a:p>
          <a:p>
            <a:pPr>
              <a:lnSpc>
                <a:spcPct val="90000"/>
              </a:lnSpc>
              <a:spcAft>
                <a:spcPts val="600"/>
              </a:spcAft>
            </a:pPr>
            <a:r>
              <a:rPr lang="en-US" sz="5400" dirty="0">
                <a:gradFill>
                  <a:gsLst>
                    <a:gs pos="2917">
                      <a:schemeClr val="tx1"/>
                    </a:gs>
                    <a:gs pos="30000">
                      <a:schemeClr val="tx1"/>
                    </a:gs>
                  </a:gsLst>
                  <a:lin ang="5400000" scaled="0"/>
                </a:gradFill>
                <a:latin typeface="+mj-lt"/>
              </a:rPr>
              <a:t>Los Angeles!</a:t>
            </a:r>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450375879"/>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Mexico City Thank You!">
    <p:bg>
      <p:bgPr>
        <a:solidFill>
          <a:srgbClr val="0078D7"/>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69603" y="-160298"/>
            <a:ext cx="5714994" cy="5264841"/>
          </a:xfrm>
          <a:prstGeom prst="rect">
            <a:avLst/>
          </a:prstGeom>
        </p:spPr>
      </p:pic>
      <p:sp>
        <p:nvSpPr>
          <p:cNvPr id="3" name="TextBox 2"/>
          <p:cNvSpPr txBox="1"/>
          <p:nvPr userDrawn="1"/>
        </p:nvSpPr>
        <p:spPr>
          <a:xfrm>
            <a:off x="1097653" y="2909204"/>
            <a:ext cx="4297633" cy="1868204"/>
          </a:xfrm>
          <a:prstGeom prst="rect">
            <a:avLst/>
          </a:prstGeom>
          <a:noFill/>
        </p:spPr>
        <p:txBody>
          <a:bodyPr wrap="square" lIns="182880" tIns="146304" rIns="182880" bIns="146304" rtlCol="0">
            <a:spAutoFit/>
          </a:bodyPr>
          <a:lstStyle/>
          <a:p>
            <a:pPr>
              <a:lnSpc>
                <a:spcPct val="90000"/>
              </a:lnSpc>
              <a:spcAft>
                <a:spcPts val="600"/>
              </a:spcAft>
            </a:pPr>
            <a:r>
              <a:rPr lang="en-US" sz="5400" dirty="0">
                <a:gradFill>
                  <a:gsLst>
                    <a:gs pos="2917">
                      <a:schemeClr val="tx1"/>
                    </a:gs>
                    <a:gs pos="30000">
                      <a:schemeClr val="tx1"/>
                    </a:gs>
                  </a:gsLst>
                  <a:lin ang="5400000" scaled="0"/>
                </a:gradFill>
                <a:latin typeface="+mj-lt"/>
              </a:rPr>
              <a:t>Thank you</a:t>
            </a:r>
          </a:p>
          <a:p>
            <a:pPr>
              <a:lnSpc>
                <a:spcPct val="90000"/>
              </a:lnSpc>
              <a:spcAft>
                <a:spcPts val="600"/>
              </a:spcAft>
            </a:pPr>
            <a:r>
              <a:rPr lang="en-US" sz="5400" dirty="0">
                <a:gradFill>
                  <a:gsLst>
                    <a:gs pos="2917">
                      <a:schemeClr val="tx1"/>
                    </a:gs>
                    <a:gs pos="30000">
                      <a:schemeClr val="tx1"/>
                    </a:gs>
                  </a:gsLst>
                  <a:lin ang="5400000" scaled="0"/>
                </a:gradFill>
                <a:latin typeface="+mj-lt"/>
              </a:rPr>
              <a:t>Mexico City!</a:t>
            </a:r>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2017975057"/>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New York Thank You!">
    <p:bg>
      <p:bgPr>
        <a:solidFill>
          <a:srgbClr val="0078D7"/>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69603" y="-160298"/>
            <a:ext cx="5714994" cy="5264840"/>
          </a:xfrm>
          <a:prstGeom prst="rect">
            <a:avLst/>
          </a:prstGeom>
        </p:spPr>
      </p:pic>
      <p:sp>
        <p:nvSpPr>
          <p:cNvPr id="3" name="TextBox 2"/>
          <p:cNvSpPr txBox="1"/>
          <p:nvPr userDrawn="1"/>
        </p:nvSpPr>
        <p:spPr>
          <a:xfrm>
            <a:off x="1097653" y="2909204"/>
            <a:ext cx="4297633" cy="1868204"/>
          </a:xfrm>
          <a:prstGeom prst="rect">
            <a:avLst/>
          </a:prstGeom>
          <a:noFill/>
        </p:spPr>
        <p:txBody>
          <a:bodyPr wrap="square" lIns="182880" tIns="146304" rIns="182880" bIns="146304" rtlCol="0">
            <a:spAutoFit/>
          </a:bodyPr>
          <a:lstStyle/>
          <a:p>
            <a:pPr>
              <a:lnSpc>
                <a:spcPct val="90000"/>
              </a:lnSpc>
              <a:spcAft>
                <a:spcPts val="600"/>
              </a:spcAft>
            </a:pPr>
            <a:r>
              <a:rPr lang="en-US" sz="5400" dirty="0">
                <a:gradFill>
                  <a:gsLst>
                    <a:gs pos="2917">
                      <a:schemeClr val="tx1"/>
                    </a:gs>
                    <a:gs pos="30000">
                      <a:schemeClr val="tx1"/>
                    </a:gs>
                  </a:gsLst>
                  <a:lin ang="5400000" scaled="0"/>
                </a:gradFill>
                <a:latin typeface="+mj-lt"/>
              </a:rPr>
              <a:t>Thank you</a:t>
            </a:r>
          </a:p>
          <a:p>
            <a:pPr>
              <a:lnSpc>
                <a:spcPct val="90000"/>
              </a:lnSpc>
              <a:spcAft>
                <a:spcPts val="600"/>
              </a:spcAft>
            </a:pPr>
            <a:r>
              <a:rPr lang="en-US" sz="5400" dirty="0">
                <a:gradFill>
                  <a:gsLst>
                    <a:gs pos="2917">
                      <a:schemeClr val="tx1"/>
                    </a:gs>
                    <a:gs pos="30000">
                      <a:schemeClr val="tx1"/>
                    </a:gs>
                  </a:gsLst>
                  <a:lin ang="5400000" scaled="0"/>
                </a:gradFill>
                <a:latin typeface="+mj-lt"/>
              </a:rPr>
              <a:t>New</a:t>
            </a:r>
            <a:r>
              <a:rPr lang="en-US" sz="5400" baseline="0" dirty="0">
                <a:gradFill>
                  <a:gsLst>
                    <a:gs pos="2917">
                      <a:schemeClr val="tx1"/>
                    </a:gs>
                    <a:gs pos="30000">
                      <a:schemeClr val="tx1"/>
                    </a:gs>
                  </a:gsLst>
                  <a:lin ang="5400000" scaled="0"/>
                </a:gradFill>
                <a:latin typeface="+mj-lt"/>
              </a:rPr>
              <a:t> York</a:t>
            </a:r>
            <a:r>
              <a:rPr lang="en-US" sz="5400" dirty="0">
                <a:gradFill>
                  <a:gsLst>
                    <a:gs pos="2917">
                      <a:schemeClr val="tx1"/>
                    </a:gs>
                    <a:gs pos="30000">
                      <a:schemeClr val="tx1"/>
                    </a:gs>
                  </a:gsLst>
                  <a:lin ang="5400000" scaled="0"/>
                </a:gradFill>
                <a:latin typeface="+mj-lt"/>
              </a:rPr>
              <a:t>!</a:t>
            </a:r>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3339730659"/>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SaoPaulo Thank You!">
    <p:bg>
      <p:bgPr>
        <a:solidFill>
          <a:srgbClr val="0078D7"/>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69603" y="-160298"/>
            <a:ext cx="5714993" cy="5264840"/>
          </a:xfrm>
          <a:prstGeom prst="rect">
            <a:avLst/>
          </a:prstGeom>
        </p:spPr>
      </p:pic>
      <p:sp>
        <p:nvSpPr>
          <p:cNvPr id="3" name="TextBox 2"/>
          <p:cNvSpPr txBox="1"/>
          <p:nvPr userDrawn="1"/>
        </p:nvSpPr>
        <p:spPr>
          <a:xfrm>
            <a:off x="1097653" y="2909204"/>
            <a:ext cx="4297633" cy="1868204"/>
          </a:xfrm>
          <a:prstGeom prst="rect">
            <a:avLst/>
          </a:prstGeom>
          <a:noFill/>
        </p:spPr>
        <p:txBody>
          <a:bodyPr wrap="square" lIns="182880" tIns="146304" rIns="182880" bIns="146304" rtlCol="0">
            <a:spAutoFit/>
          </a:bodyPr>
          <a:lstStyle/>
          <a:p>
            <a:pPr>
              <a:lnSpc>
                <a:spcPct val="90000"/>
              </a:lnSpc>
              <a:spcAft>
                <a:spcPts val="600"/>
              </a:spcAft>
            </a:pPr>
            <a:r>
              <a:rPr lang="en-US" sz="5400" dirty="0">
                <a:gradFill>
                  <a:gsLst>
                    <a:gs pos="2917">
                      <a:schemeClr val="tx1"/>
                    </a:gs>
                    <a:gs pos="30000">
                      <a:schemeClr val="tx1"/>
                    </a:gs>
                  </a:gsLst>
                  <a:lin ang="5400000" scaled="0"/>
                </a:gradFill>
                <a:latin typeface="+mj-lt"/>
              </a:rPr>
              <a:t>Thank you</a:t>
            </a:r>
          </a:p>
          <a:p>
            <a:pPr>
              <a:lnSpc>
                <a:spcPct val="90000"/>
              </a:lnSpc>
              <a:spcAft>
                <a:spcPts val="600"/>
              </a:spcAft>
            </a:pPr>
            <a:r>
              <a:rPr lang="en-US" sz="5400" dirty="0">
                <a:gradFill>
                  <a:gsLst>
                    <a:gs pos="2917">
                      <a:schemeClr val="tx1"/>
                    </a:gs>
                    <a:gs pos="30000">
                      <a:schemeClr val="tx1"/>
                    </a:gs>
                  </a:gsLst>
                  <a:lin ang="5400000" scaled="0"/>
                </a:gradFill>
                <a:latin typeface="+mj-lt"/>
              </a:rPr>
              <a:t>São Paulo!</a:t>
            </a:r>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2185092855"/>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Singapore Thank You!">
    <p:bg>
      <p:bgPr>
        <a:solidFill>
          <a:srgbClr val="0078D7"/>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69603" y="-160298"/>
            <a:ext cx="5714993" cy="5264839"/>
          </a:xfrm>
          <a:prstGeom prst="rect">
            <a:avLst/>
          </a:prstGeom>
        </p:spPr>
      </p:pic>
      <p:sp>
        <p:nvSpPr>
          <p:cNvPr id="3" name="TextBox 2"/>
          <p:cNvSpPr txBox="1"/>
          <p:nvPr userDrawn="1"/>
        </p:nvSpPr>
        <p:spPr>
          <a:xfrm>
            <a:off x="1097653" y="2909204"/>
            <a:ext cx="4297633" cy="1868204"/>
          </a:xfrm>
          <a:prstGeom prst="rect">
            <a:avLst/>
          </a:prstGeom>
          <a:noFill/>
        </p:spPr>
        <p:txBody>
          <a:bodyPr wrap="square" lIns="182880" tIns="146304" rIns="182880" bIns="146304" rtlCol="0">
            <a:spAutoFit/>
          </a:bodyPr>
          <a:lstStyle/>
          <a:p>
            <a:pPr>
              <a:lnSpc>
                <a:spcPct val="90000"/>
              </a:lnSpc>
              <a:spcAft>
                <a:spcPts val="600"/>
              </a:spcAft>
            </a:pPr>
            <a:r>
              <a:rPr lang="en-US" sz="5400" dirty="0">
                <a:gradFill>
                  <a:gsLst>
                    <a:gs pos="2917">
                      <a:schemeClr val="tx1"/>
                    </a:gs>
                    <a:gs pos="30000">
                      <a:schemeClr val="tx1"/>
                    </a:gs>
                  </a:gsLst>
                  <a:lin ang="5400000" scaled="0"/>
                </a:gradFill>
                <a:latin typeface="+mj-lt"/>
              </a:rPr>
              <a:t>Thank you</a:t>
            </a:r>
          </a:p>
          <a:p>
            <a:pPr>
              <a:lnSpc>
                <a:spcPct val="90000"/>
              </a:lnSpc>
              <a:spcAft>
                <a:spcPts val="600"/>
              </a:spcAft>
            </a:pPr>
            <a:r>
              <a:rPr lang="en-US" sz="5400" dirty="0">
                <a:gradFill>
                  <a:gsLst>
                    <a:gs pos="2917">
                      <a:schemeClr val="tx1"/>
                    </a:gs>
                    <a:gs pos="30000">
                      <a:schemeClr val="tx1"/>
                    </a:gs>
                  </a:gsLst>
                  <a:lin ang="5400000" scaled="0"/>
                </a:gradFill>
                <a:latin typeface="+mj-lt"/>
              </a:rPr>
              <a:t>Singapore!</a:t>
            </a:r>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2359218621"/>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Toronto Thank You!">
    <p:bg>
      <p:bgPr>
        <a:solidFill>
          <a:srgbClr val="0078D7"/>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69603" y="-160298"/>
            <a:ext cx="5714992" cy="5264839"/>
          </a:xfrm>
          <a:prstGeom prst="rect">
            <a:avLst/>
          </a:prstGeom>
        </p:spPr>
      </p:pic>
      <p:sp>
        <p:nvSpPr>
          <p:cNvPr id="3" name="TextBox 2"/>
          <p:cNvSpPr txBox="1"/>
          <p:nvPr userDrawn="1"/>
        </p:nvSpPr>
        <p:spPr>
          <a:xfrm>
            <a:off x="1097653" y="2909204"/>
            <a:ext cx="4297633" cy="1868204"/>
          </a:xfrm>
          <a:prstGeom prst="rect">
            <a:avLst/>
          </a:prstGeom>
          <a:noFill/>
        </p:spPr>
        <p:txBody>
          <a:bodyPr wrap="square" lIns="182880" tIns="146304" rIns="182880" bIns="146304" rtlCol="0">
            <a:spAutoFit/>
          </a:bodyPr>
          <a:lstStyle/>
          <a:p>
            <a:pPr>
              <a:lnSpc>
                <a:spcPct val="90000"/>
              </a:lnSpc>
              <a:spcAft>
                <a:spcPts val="600"/>
              </a:spcAft>
            </a:pPr>
            <a:r>
              <a:rPr lang="en-US" sz="5400" dirty="0">
                <a:gradFill>
                  <a:gsLst>
                    <a:gs pos="2917">
                      <a:schemeClr val="tx1"/>
                    </a:gs>
                    <a:gs pos="30000">
                      <a:schemeClr val="tx1"/>
                    </a:gs>
                  </a:gsLst>
                  <a:lin ang="5400000" scaled="0"/>
                </a:gradFill>
                <a:latin typeface="+mj-lt"/>
              </a:rPr>
              <a:t>Thank you</a:t>
            </a:r>
          </a:p>
          <a:p>
            <a:pPr>
              <a:lnSpc>
                <a:spcPct val="90000"/>
              </a:lnSpc>
              <a:spcAft>
                <a:spcPts val="600"/>
              </a:spcAft>
            </a:pPr>
            <a:r>
              <a:rPr lang="en-US" sz="5400" dirty="0">
                <a:gradFill>
                  <a:gsLst>
                    <a:gs pos="2917">
                      <a:schemeClr val="tx1"/>
                    </a:gs>
                    <a:gs pos="30000">
                      <a:schemeClr val="tx1"/>
                    </a:gs>
                  </a:gsLst>
                  <a:lin ang="5400000" scaled="0"/>
                </a:gradFill>
                <a:latin typeface="+mj-lt"/>
              </a:rPr>
              <a:t>Toronto!</a:t>
            </a:r>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7391" y="6014969"/>
            <a:ext cx="1856092" cy="682658"/>
          </a:xfrm>
          <a:prstGeom prst="rect">
            <a:avLst/>
          </a:prstGeom>
        </p:spPr>
      </p:pic>
    </p:spTree>
    <p:extLst>
      <p:ext uri="{BB962C8B-B14F-4D97-AF65-F5344CB8AC3E}">
        <p14:creationId xmlns:p14="http://schemas.microsoft.com/office/powerpoint/2010/main" val="2656236590"/>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703916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1_Title &amp;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584625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12223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1_Title and Content">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558692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p:spTree>
      <p:nvGrpSpPr>
        <p:cNvPr id="1" name=""/>
        <p:cNvGrpSpPr/>
        <p:nvPr/>
      </p:nvGrpSpPr>
      <p:grpSpPr>
        <a:xfrm>
          <a:off x="0" y="0"/>
          <a:ext cx="0" cy="0"/>
          <a:chOff x="0" y="0"/>
          <a:chExt cx="0" cy="0"/>
        </a:xfrm>
      </p:grpSpPr>
      <p:sp>
        <p:nvSpPr>
          <p:cNvPr id="2" name="Title 1"/>
          <p:cNvSpPr>
            <a:spLocks noGrp="1"/>
          </p:cNvSpPr>
          <p:nvPr>
            <p:ph type="title"/>
          </p:nvPr>
        </p:nvSpPr>
        <p:spPr>
          <a:xfrm>
            <a:off x="284163" y="2125664"/>
            <a:ext cx="8219813" cy="1828800"/>
          </a:xfrm>
        </p:spPr>
        <p:txBody>
          <a:bodyPr/>
          <a:lstStyle>
            <a:lvl1pPr>
              <a:defRPr sz="5998" baseline="0"/>
            </a:lvl1pPr>
          </a:lstStyle>
          <a:p>
            <a:r>
              <a:rPr lang="en-US" dirty="0"/>
              <a:t>Click to edit Master title style</a:t>
            </a:r>
          </a:p>
        </p:txBody>
      </p:sp>
      <p:sp>
        <p:nvSpPr>
          <p:cNvPr id="3" name="TextBox 2"/>
          <p:cNvSpPr txBox="1"/>
          <p:nvPr userDrawn="1"/>
        </p:nvSpPr>
        <p:spPr>
          <a:xfrm>
            <a:off x="8885237" y="-312738"/>
            <a:ext cx="4038600" cy="1425009"/>
          </a:xfrm>
          <a:prstGeom prst="rect">
            <a:avLst/>
          </a:prstGeom>
          <a:noFill/>
        </p:spPr>
        <p:txBody>
          <a:bodyPr wrap="square" lIns="182806" tIns="146246" rIns="182806" bIns="146246" rtlCol="0">
            <a:spAutoFit/>
          </a:bodyPr>
          <a:lstStyle/>
          <a:p>
            <a:pPr defTabSz="932468">
              <a:lnSpc>
                <a:spcPct val="90000"/>
              </a:lnSpc>
              <a:spcAft>
                <a:spcPts val="600"/>
              </a:spcAft>
            </a:pPr>
            <a:r>
              <a:rPr lang="en-US" sz="7997" dirty="0">
                <a:solidFill>
                  <a:srgbClr val="FF8C00">
                    <a:lumMod val="60000"/>
                    <a:lumOff val="40000"/>
                  </a:srgbClr>
                </a:solidFill>
                <a:latin typeface="Segoe UI Black" panose="020B0A02040204020203" pitchFamily="34" charset="0"/>
                <a:ea typeface="Segoe UI Black" panose="020B0A02040204020203" pitchFamily="34" charset="0"/>
                <a:cs typeface="Segoe UI Black" panose="020B0A02040204020203" pitchFamily="34" charset="0"/>
              </a:rPr>
              <a:t>DEMO</a:t>
            </a:r>
          </a:p>
        </p:txBody>
      </p:sp>
    </p:spTree>
    <p:extLst>
      <p:ext uri="{BB962C8B-B14F-4D97-AF65-F5344CB8AC3E}">
        <p14:creationId xmlns:p14="http://schemas.microsoft.com/office/powerpoint/2010/main" val="29476264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554448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userDrawn="1">
  <p:cSld name="1_Two Column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253624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3931600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1_Two Column Bullet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942844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744534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Developer Code Layou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1287"/>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98868132"/>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2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2014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3181475489"/>
      </p:ext>
    </p:extLst>
  </p:cSld>
  <p:clrMapOvr>
    <a:masterClrMapping/>
  </p:clrMapOvr>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98581" y="2151537"/>
            <a:ext cx="10445796" cy="1017048"/>
          </a:xfrm>
        </p:spPr>
        <p:txBody>
          <a:bodyPr anchor="b" anchorCtr="0"/>
          <a:lstStyle>
            <a:lvl1pPr>
              <a:defRPr sz="7340" spc="-153" baseline="0">
                <a:gradFill>
                  <a:gsLst>
                    <a:gs pos="1250">
                      <a:schemeClr val="bg1"/>
                    </a:gs>
                    <a:gs pos="100000">
                      <a:schemeClr val="bg1"/>
                    </a:gs>
                  </a:gsLst>
                  <a:lin ang="5400000" scaled="0"/>
                </a:gradFill>
              </a:defRPr>
            </a:lvl1pPr>
          </a:lstStyle>
          <a:p>
            <a:r>
              <a:rPr lang="en-US" dirty="0"/>
              <a:t>Click to edit title style</a:t>
            </a:r>
          </a:p>
        </p:txBody>
      </p:sp>
      <p:sp>
        <p:nvSpPr>
          <p:cNvPr id="5" name="Text Placeholder 4"/>
          <p:cNvSpPr>
            <a:spLocks noGrp="1"/>
          </p:cNvSpPr>
          <p:nvPr>
            <p:ph type="body" sz="quarter" idx="12" hasCustomPrompt="1"/>
          </p:nvPr>
        </p:nvSpPr>
        <p:spPr>
          <a:xfrm>
            <a:off x="998581" y="3494024"/>
            <a:ext cx="10445796" cy="508524"/>
          </a:xfrm>
        </p:spPr>
        <p:txBody>
          <a:bodyPr>
            <a:noAutofit/>
          </a:bodyPr>
          <a:lstStyle>
            <a:lvl1pPr marL="0" indent="0">
              <a:spcBef>
                <a:spcPts val="0"/>
              </a:spcBef>
              <a:buNone/>
              <a:defRPr spc="-71" baseline="0">
                <a:gradFill>
                  <a:gsLst>
                    <a:gs pos="0">
                      <a:schemeClr val="bg1"/>
                    </a:gs>
                    <a:gs pos="100000">
                      <a:schemeClr val="bg1"/>
                    </a:gs>
                  </a:gsLst>
                  <a:lin ang="5400000" scaled="0"/>
                </a:gradFill>
                <a:latin typeface="+mj-lt"/>
              </a:defRPr>
            </a:lvl1pPr>
          </a:lstStyle>
          <a:p>
            <a:pPr lvl="0"/>
            <a:r>
              <a:rPr lang="en-US" dirty="0"/>
              <a:t>Speaker Title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69724" y="4971003"/>
            <a:ext cx="4450767" cy="2087525"/>
          </a:xfrm>
          <a:prstGeom prst="rect">
            <a:avLst/>
          </a:prstGeom>
        </p:spPr>
      </p:pic>
    </p:spTree>
    <p:extLst>
      <p:ext uri="{BB962C8B-B14F-4D97-AF65-F5344CB8AC3E}">
        <p14:creationId xmlns:p14="http://schemas.microsoft.com/office/powerpoint/2010/main" val="406154537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1" y="2875736"/>
            <a:ext cx="11375536" cy="1243058"/>
          </a:xfrm>
        </p:spPr>
        <p:txBody>
          <a:bodyPr anchor="b" anchorCtr="0"/>
          <a:lstStyle>
            <a:lvl1pPr>
              <a:defRPr sz="8971" spc="-306" baseline="0">
                <a:gradFill>
                  <a:gsLst>
                    <a:gs pos="100000">
                      <a:schemeClr val="bg1"/>
                    </a:gs>
                    <a:gs pos="0">
                      <a:schemeClr val="bg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6"/>
            <a:ext cx="1774190" cy="832141"/>
          </a:xfrm>
          <a:prstGeom prst="rect">
            <a:avLst/>
          </a:prstGeom>
        </p:spPr>
      </p:pic>
    </p:spTree>
    <p:extLst>
      <p:ext uri="{BB962C8B-B14F-4D97-AF65-F5344CB8AC3E}">
        <p14:creationId xmlns:p14="http://schemas.microsoft.com/office/powerpoint/2010/main" val="627706039"/>
      </p:ext>
    </p:extLst>
  </p:cSld>
  <p:clrMapOvr>
    <a:masterClrMapping/>
  </p:clrMapOvr>
  <p:transition>
    <p:fade/>
  </p:transition>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2911" y="4429866"/>
            <a:ext cx="10445795" cy="470856"/>
          </a:xfrm>
        </p:spPr>
        <p:txBody>
          <a:bodyPr>
            <a:noAutofit/>
          </a:bodyPr>
          <a:lstStyle>
            <a:lvl1pPr marL="0" indent="0" algn="l">
              <a:lnSpc>
                <a:spcPct val="90000"/>
              </a:lnSpc>
              <a:spcBef>
                <a:spcPts val="0"/>
              </a:spcBef>
              <a:buNone/>
              <a:defRPr lang="en-US" sz="3671" kern="1200" spc="-71" baseline="0" dirty="0">
                <a:gradFill>
                  <a:gsLst>
                    <a:gs pos="2083">
                      <a:schemeClr val="bg2"/>
                    </a:gs>
                    <a:gs pos="99000">
                      <a:schemeClr val="bg2"/>
                    </a:gs>
                  </a:gsLst>
                  <a:lin ang="5400000" scaled="0"/>
                </a:gradFill>
                <a:latin typeface="+mj-lt"/>
                <a:ea typeface="+mn-ea"/>
                <a:cs typeface="+mn-cs"/>
              </a:defRPr>
            </a:lvl1pPr>
            <a:lvl2pPr marL="466095" indent="0" algn="ctr">
              <a:buNone/>
              <a:defRPr>
                <a:solidFill>
                  <a:schemeClr val="tx1">
                    <a:tint val="75000"/>
                  </a:schemeClr>
                </a:solidFill>
              </a:defRPr>
            </a:lvl2pPr>
            <a:lvl3pPr marL="932190" indent="0" algn="ctr">
              <a:buNone/>
              <a:defRPr>
                <a:solidFill>
                  <a:schemeClr val="tx1">
                    <a:tint val="75000"/>
                  </a:schemeClr>
                </a:solidFill>
              </a:defRPr>
            </a:lvl3pPr>
            <a:lvl4pPr marL="1398285" indent="0" algn="ctr">
              <a:buNone/>
              <a:defRPr>
                <a:solidFill>
                  <a:schemeClr val="tx1">
                    <a:tint val="75000"/>
                  </a:schemeClr>
                </a:solidFill>
              </a:defRPr>
            </a:lvl4pPr>
            <a:lvl5pPr marL="1864380" indent="0" algn="ctr">
              <a:buNone/>
              <a:defRPr>
                <a:solidFill>
                  <a:schemeClr val="tx1">
                    <a:tint val="75000"/>
                  </a:schemeClr>
                </a:solidFill>
              </a:defRPr>
            </a:lvl5pPr>
            <a:lvl6pPr marL="2330476" indent="0" algn="ctr">
              <a:buNone/>
              <a:defRPr>
                <a:solidFill>
                  <a:schemeClr val="tx1">
                    <a:tint val="75000"/>
                  </a:schemeClr>
                </a:solidFill>
              </a:defRPr>
            </a:lvl6pPr>
            <a:lvl7pPr marL="2796569" indent="0" algn="ctr">
              <a:buNone/>
              <a:defRPr>
                <a:solidFill>
                  <a:schemeClr val="tx1">
                    <a:tint val="75000"/>
                  </a:schemeClr>
                </a:solidFill>
              </a:defRPr>
            </a:lvl7pPr>
            <a:lvl8pPr marL="3262664" indent="0" algn="ctr">
              <a:buNone/>
              <a:defRPr>
                <a:solidFill>
                  <a:schemeClr val="tx1">
                    <a:tint val="75000"/>
                  </a:schemeClr>
                </a:solidFill>
              </a:defRPr>
            </a:lvl8pPr>
            <a:lvl9pPr marL="3728759" indent="0" algn="ctr">
              <a:buNone/>
              <a:defRPr>
                <a:solidFill>
                  <a:schemeClr val="tx1">
                    <a:tint val="75000"/>
                  </a:schemeClr>
                </a:solidFill>
              </a:defRPr>
            </a:lvl9pPr>
          </a:lstStyle>
          <a:p>
            <a:pPr marL="0" marR="0" lvl="0" indent="0" algn="l" defTabSz="932190" rtl="0" eaLnBrk="1" fontAlgn="auto" latinLnBrk="0" hangingPunct="1">
              <a:lnSpc>
                <a:spcPct val="90000"/>
              </a:lnSpc>
              <a:spcBef>
                <a:spcPts val="0"/>
              </a:spcBef>
              <a:spcAft>
                <a:spcPts val="0"/>
              </a:spcAft>
              <a:buClrTx/>
              <a:buSzPct val="90000"/>
              <a:buFont typeface="Arial" pitchFamily="34" charset="0"/>
              <a:buNone/>
              <a:tabLst/>
            </a:pPr>
            <a:r>
              <a:rPr lang="en-US"/>
              <a:t>Click to edit Master subtitle style</a:t>
            </a:r>
            <a:endParaRPr lang="en-US" dirty="0"/>
          </a:p>
        </p:txBody>
      </p:sp>
      <p:sp>
        <p:nvSpPr>
          <p:cNvPr id="7" name="Text Placeholder 6"/>
          <p:cNvSpPr>
            <a:spLocks noGrp="1"/>
          </p:cNvSpPr>
          <p:nvPr>
            <p:ph type="body" sz="quarter" idx="10" hasCustomPrompt="1"/>
          </p:nvPr>
        </p:nvSpPr>
        <p:spPr>
          <a:xfrm>
            <a:off x="992910" y="2794218"/>
            <a:ext cx="10453896" cy="1406089"/>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787" b="0" kern="1200" cap="none" spc="-408"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a:t>click to…</a:t>
            </a:r>
          </a:p>
        </p:txBody>
      </p:sp>
      <p:sp>
        <p:nvSpPr>
          <p:cNvPr id="5" name="Text Placeholder 4"/>
          <p:cNvSpPr>
            <a:spLocks noGrp="1"/>
          </p:cNvSpPr>
          <p:nvPr>
            <p:ph type="body" sz="quarter" idx="11"/>
          </p:nvPr>
        </p:nvSpPr>
        <p:spPr>
          <a:xfrm>
            <a:off x="992912" y="1476622"/>
            <a:ext cx="10445796" cy="932293"/>
          </a:xfrm>
        </p:spPr>
        <p:txBody>
          <a:bodyPr wrap="square" anchor="b">
            <a:noAutofit/>
          </a:bodyPr>
          <a:lstStyle>
            <a:lvl1pPr marL="0" indent="0">
              <a:buNone/>
              <a:defRPr sz="6728" spc="-153"/>
            </a:lvl1pPr>
          </a:lstStyle>
          <a:p>
            <a:pPr lvl="0"/>
            <a:r>
              <a:rPr lang="en-US"/>
              <a:t>Click to edit Master text styles</a:t>
            </a:r>
          </a:p>
        </p:txBody>
      </p:sp>
    </p:spTree>
    <p:extLst>
      <p:ext uri="{BB962C8B-B14F-4D97-AF65-F5344CB8AC3E}">
        <p14:creationId xmlns:p14="http://schemas.microsoft.com/office/powerpoint/2010/main" val="245816330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31279" y="233152"/>
            <a:ext cx="11378776" cy="678031"/>
          </a:xfrm>
        </p:spPr>
        <p:txBody>
          <a:bodyPr/>
          <a:lstStyle>
            <a:lvl1pPr>
              <a:defRPr sz="4896"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6" name="Text Placeholder 5"/>
          <p:cNvSpPr>
            <a:spLocks noGrp="1"/>
          </p:cNvSpPr>
          <p:nvPr>
            <p:ph type="body" sz="quarter" idx="10" hasCustomPrompt="1"/>
          </p:nvPr>
        </p:nvSpPr>
        <p:spPr bwMode="white">
          <a:xfrm>
            <a:off x="529660" y="1476621"/>
            <a:ext cx="11375536" cy="2084319"/>
          </a:xfrm>
          <a:prstGeom prst="rect">
            <a:avLst/>
          </a:prstGeom>
        </p:spPr>
        <p:txBody>
          <a:bodyPr/>
          <a:lstStyle>
            <a:lvl1pPr marL="349724" indent="-34972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41160" indent="-2914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32597" indent="-2914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65746" indent="-23314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98895" indent="-23314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72"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705234860"/>
      </p:ext>
    </p:extLst>
  </p:cSld>
  <p:clrMapOvr>
    <a:masterClrMapping/>
  </p:clrMapOvr>
  <p:transition>
    <p:fade/>
  </p:transition>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1" y="1476621"/>
            <a:ext cx="11375536" cy="2015262"/>
          </a:xfrm>
          <a:prstGeom prst="rect">
            <a:avLst/>
          </a:prstGeom>
        </p:spPr>
        <p:txBody>
          <a:bodyPr/>
          <a:lstStyle>
            <a:lvl1pPr marL="0" indent="0">
              <a:spcBef>
                <a:spcPts val="2447"/>
              </a:spcBef>
              <a:buNone/>
              <a:defRPr sz="4079">
                <a:gradFill>
                  <a:gsLst>
                    <a:gs pos="100000">
                      <a:schemeClr val="tx2"/>
                    </a:gs>
                    <a:gs pos="0">
                      <a:schemeClr val="tx2"/>
                    </a:gs>
                  </a:gsLst>
                  <a:lin ang="5400000" scaled="0"/>
                </a:gradFill>
                <a:latin typeface="+mj-lt"/>
              </a:defRPr>
            </a:lvl1pPr>
            <a:lvl2pPr marL="0" indent="0">
              <a:buNone/>
              <a:defRPr sz="2039">
                <a:gradFill>
                  <a:gsLst>
                    <a:gs pos="100000">
                      <a:schemeClr val="bg2"/>
                    </a:gs>
                    <a:gs pos="6000">
                      <a:schemeClr val="bg2"/>
                    </a:gs>
                  </a:gsLst>
                  <a:lin ang="5400000" scaled="0"/>
                </a:gradFill>
              </a:defRPr>
            </a:lvl2pPr>
            <a:lvl3pPr marL="236293" indent="0">
              <a:buNone/>
              <a:defRPr sz="2039">
                <a:gradFill>
                  <a:gsLst>
                    <a:gs pos="100000">
                      <a:schemeClr val="bg2"/>
                    </a:gs>
                    <a:gs pos="6000">
                      <a:schemeClr val="bg2"/>
                    </a:gs>
                  </a:gsLst>
                  <a:lin ang="5400000" scaled="0"/>
                </a:gradFill>
              </a:defRPr>
            </a:lvl3pPr>
            <a:lvl4pPr marL="466114" indent="0">
              <a:buNone/>
              <a:defRPr sz="2039">
                <a:gradFill>
                  <a:gsLst>
                    <a:gs pos="100000">
                      <a:schemeClr val="bg2"/>
                    </a:gs>
                    <a:gs pos="6000">
                      <a:schemeClr val="bg2"/>
                    </a:gs>
                  </a:gsLst>
                  <a:lin ang="5400000" scaled="0"/>
                </a:gradFill>
              </a:defRPr>
            </a:lvl4pPr>
            <a:lvl5pPr marL="707263" indent="0">
              <a:buNone/>
              <a:defRPr sz="2039">
                <a:gradFill>
                  <a:gsLst>
                    <a:gs pos="100000">
                      <a:schemeClr val="bg2"/>
                    </a:gs>
                    <a:gs pos="6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190"/>
            <a:fld id="{727B4C2D-45E2-4621-8491-2995EB46A674}" type="slidenum">
              <a:rPr lang="en-US" smtClean="0">
                <a:gradFill>
                  <a:gsLst>
                    <a:gs pos="100000">
                      <a:srgbClr val="797A7D"/>
                    </a:gs>
                    <a:gs pos="0">
                      <a:srgbClr val="797A7D"/>
                    </a:gs>
                  </a:gsLst>
                  <a:lin ang="5400000" scaled="0"/>
                </a:gradFill>
              </a:rPr>
              <a:pPr defTabSz="932190"/>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807144919"/>
      </p:ext>
    </p:extLst>
  </p:cSld>
  <p:clrMapOvr>
    <a:masterClrMapping/>
  </p:clrMapOvr>
  <p:transition>
    <p:fade/>
  </p:transition>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1" y="1476621"/>
            <a:ext cx="11375536" cy="2015262"/>
          </a:xfrm>
          <a:prstGeom prst="rect">
            <a:avLst/>
          </a:prstGeom>
        </p:spPr>
        <p:txBody>
          <a:bodyPr/>
          <a:lstStyle>
            <a:lvl1pPr marL="0" indent="0">
              <a:spcBef>
                <a:spcPts val="2447"/>
              </a:spcBef>
              <a:buNone/>
              <a:defRPr sz="4079">
                <a:gradFill>
                  <a:gsLst>
                    <a:gs pos="100000">
                      <a:schemeClr val="bg2"/>
                    </a:gs>
                    <a:gs pos="0">
                      <a:schemeClr val="bg2"/>
                    </a:gs>
                  </a:gsLst>
                  <a:lin ang="5400000" scaled="0"/>
                </a:gradFill>
                <a:latin typeface="+mj-lt"/>
              </a:defRPr>
            </a:lvl1pPr>
            <a:lvl2pPr marL="0" indent="0">
              <a:buNone/>
              <a:defRPr sz="2039">
                <a:gradFill>
                  <a:gsLst>
                    <a:gs pos="100000">
                      <a:schemeClr val="bg2"/>
                    </a:gs>
                    <a:gs pos="0">
                      <a:schemeClr val="bg2"/>
                    </a:gs>
                  </a:gsLst>
                  <a:lin ang="5400000" scaled="0"/>
                </a:gradFill>
              </a:defRPr>
            </a:lvl2pPr>
            <a:lvl3pPr marL="236293" indent="0">
              <a:buNone/>
              <a:defRPr sz="2039">
                <a:gradFill>
                  <a:gsLst>
                    <a:gs pos="100000">
                      <a:schemeClr val="bg2"/>
                    </a:gs>
                    <a:gs pos="0">
                      <a:schemeClr val="bg2"/>
                    </a:gs>
                  </a:gsLst>
                  <a:lin ang="5400000" scaled="0"/>
                </a:gradFill>
              </a:defRPr>
            </a:lvl3pPr>
            <a:lvl4pPr marL="466114" indent="0">
              <a:buNone/>
              <a:defRPr sz="2039">
                <a:gradFill>
                  <a:gsLst>
                    <a:gs pos="100000">
                      <a:schemeClr val="bg2"/>
                    </a:gs>
                    <a:gs pos="0">
                      <a:schemeClr val="bg2"/>
                    </a:gs>
                  </a:gsLst>
                  <a:lin ang="5400000" scaled="0"/>
                </a:gradFill>
              </a:defRPr>
            </a:lvl4pPr>
            <a:lvl5pPr marL="707263" indent="0">
              <a:buNone/>
              <a:defRPr sz="2039">
                <a:gradFill>
                  <a:gsLst>
                    <a:gs pos="100000">
                      <a:schemeClr val="bg2"/>
                    </a:gs>
                    <a:gs pos="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190"/>
            <a:fld id="{727B4C2D-45E2-4621-8491-2995EB46A674}" type="slidenum">
              <a:rPr lang="en-US" smtClean="0">
                <a:gradFill>
                  <a:gsLst>
                    <a:gs pos="100000">
                      <a:srgbClr val="797A7D"/>
                    </a:gs>
                    <a:gs pos="0">
                      <a:srgbClr val="797A7D"/>
                    </a:gs>
                  </a:gsLst>
                  <a:lin ang="5400000" scaled="0"/>
                </a:gradFill>
              </a:rPr>
              <a:pPr defTabSz="932190"/>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012569161"/>
      </p:ext>
    </p:extLst>
  </p:cSld>
  <p:clrMapOvr>
    <a:masterClrMapping/>
  </p:clrMapOvr>
  <p:transition>
    <p:fade/>
  </p:transition>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29661" y="233151"/>
            <a:ext cx="11375536" cy="762786"/>
          </a:xfrm>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5" name="Text Placeholder 4"/>
          <p:cNvSpPr>
            <a:spLocks noGrp="1"/>
          </p:cNvSpPr>
          <p:nvPr>
            <p:ph type="body" sz="quarter" idx="10"/>
          </p:nvPr>
        </p:nvSpPr>
        <p:spPr>
          <a:xfrm>
            <a:off x="529661" y="1476621"/>
            <a:ext cx="11375536" cy="2084319"/>
          </a:xfrm>
          <a:prstGeom prst="rect">
            <a:avLst/>
          </a:prstGeom>
        </p:spPr>
        <p:txBody>
          <a:bodyPr/>
          <a:lstStyle>
            <a:lvl1pPr marL="289704" indent="-289704">
              <a:buFont typeface="Wingdings" pitchFamily="2" charset="2"/>
              <a:buChar char=""/>
              <a:defRPr sz="4079"/>
            </a:lvl1pPr>
            <a:lvl2pPr marL="527615" indent="-237913">
              <a:buFont typeface="Wingdings" pitchFamily="2" charset="2"/>
              <a:buChar char=""/>
              <a:defRPr>
                <a:latin typeface="+mn-lt"/>
              </a:defRPr>
            </a:lvl2pPr>
            <a:lvl3pPr marL="755816" indent="-228202">
              <a:buFont typeface="Wingdings" pitchFamily="2" charset="2"/>
              <a:buChar char=""/>
              <a:tabLst/>
              <a:defRPr>
                <a:latin typeface="+mn-lt"/>
              </a:defRPr>
            </a:lvl3pPr>
            <a:lvl4pPr marL="932227" indent="-176411">
              <a:buFont typeface="Wingdings" pitchFamily="2" charset="2"/>
              <a:buChar char=""/>
              <a:defRPr>
                <a:latin typeface="+mn-lt"/>
              </a:defRPr>
            </a:lvl4pPr>
            <a:lvl5pPr marL="1108638" indent="-176411">
              <a:buFont typeface="Wingdings" pitchFamily="2" charset="2"/>
              <a:buChar char=""/>
              <a:tabLst/>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190"/>
            <a:fld id="{727B4C2D-45E2-4621-8491-2995EB46A674}" type="slidenum">
              <a:rPr lang="en-US" smtClean="0">
                <a:gradFill>
                  <a:gsLst>
                    <a:gs pos="100000">
                      <a:srgbClr val="797A7D"/>
                    </a:gs>
                    <a:gs pos="0">
                      <a:srgbClr val="797A7D"/>
                    </a:gs>
                  </a:gsLst>
                  <a:lin ang="5400000" scaled="0"/>
                </a:gradFill>
              </a:rPr>
              <a:pPr defTabSz="932190"/>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843960607"/>
      </p:ext>
    </p:extLst>
  </p:cSld>
  <p:clrMapOvr>
    <a:masterClrMapping/>
  </p:clrMapOvr>
  <p:transition>
    <p:fade/>
  </p:transition>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1"/>
          </p:nvPr>
        </p:nvSpPr>
        <p:spPr>
          <a:xfrm>
            <a:off x="531279" y="1476624"/>
            <a:ext cx="5504574" cy="2511229"/>
          </a:xfrm>
        </p:spPr>
        <p:txBody>
          <a:bodyPr/>
          <a:lstStyle>
            <a:lvl1pPr marL="0" indent="0">
              <a:spcBef>
                <a:spcPts val="1224"/>
              </a:spcBef>
              <a:buNone/>
              <a:defRPr sz="4079">
                <a:gradFill>
                  <a:gsLst>
                    <a:gs pos="100000">
                      <a:schemeClr val="tx2"/>
                    </a:gs>
                    <a:gs pos="0">
                      <a:schemeClr val="tx2"/>
                    </a:gs>
                  </a:gsLst>
                  <a:lin ang="5400000" scaled="0"/>
                </a:gradFill>
                <a:latin typeface="+mj-lt"/>
              </a:defRPr>
            </a:lvl1pPr>
            <a:lvl2pPr marL="0" indent="0">
              <a:buNone/>
              <a:defRPr sz="2039"/>
            </a:lvl2pPr>
            <a:lvl3pPr marL="237913" indent="0">
              <a:buNone/>
              <a:defRPr sz="2039"/>
            </a:lvl3pPr>
            <a:lvl4pPr marL="466114" indent="0">
              <a:buNone/>
              <a:defRPr sz="2039"/>
            </a:lvl4pPr>
            <a:lvl5pPr marL="707263" indent="0">
              <a:buNone/>
              <a:defRPr sz="2039"/>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2"/>
          </p:nvPr>
        </p:nvSpPr>
        <p:spPr>
          <a:xfrm>
            <a:off x="6405481" y="1476624"/>
            <a:ext cx="5504574" cy="2511229"/>
          </a:xfrm>
        </p:spPr>
        <p:txBody>
          <a:bodyPr/>
          <a:lstStyle>
            <a:lvl1pPr marL="0" indent="0">
              <a:spcBef>
                <a:spcPts val="1224"/>
              </a:spcBef>
              <a:buNone/>
              <a:defRPr lang="en-US" sz="4079" kern="1200" spc="-71" baseline="0" dirty="0" smtClean="0">
                <a:gradFill>
                  <a:gsLst>
                    <a:gs pos="100000">
                      <a:schemeClr val="tx2"/>
                    </a:gs>
                    <a:gs pos="0">
                      <a:schemeClr val="tx2"/>
                    </a:gs>
                  </a:gsLst>
                  <a:lin ang="5400000" scaled="0"/>
                </a:gradFill>
                <a:latin typeface="+mj-lt"/>
                <a:ea typeface="+mn-ea"/>
                <a:cs typeface="+mn-cs"/>
              </a:defRPr>
            </a:lvl1pPr>
            <a:lvl2pPr marL="3237" marR="0" indent="0" algn="l" defTabSz="932190" rtl="0" eaLnBrk="1" fontAlgn="auto" latinLnBrk="0" hangingPunct="1">
              <a:lnSpc>
                <a:spcPct val="90000"/>
              </a:lnSpc>
              <a:spcBef>
                <a:spcPct val="20000"/>
              </a:spcBef>
              <a:spcAft>
                <a:spcPts val="0"/>
              </a:spcAft>
              <a:buClrTx/>
              <a:buSzPct val="90000"/>
              <a:buFont typeface="Arial" pitchFamily="34" charset="0"/>
              <a:buNone/>
              <a:tabLst/>
              <a:defRPr lang="en-US" sz="2039" kern="1200" spc="-71" baseline="0" dirty="0" smtClean="0">
                <a:gradFill>
                  <a:gsLst>
                    <a:gs pos="1250">
                      <a:schemeClr val="bg2"/>
                    </a:gs>
                    <a:gs pos="100000">
                      <a:schemeClr val="bg2"/>
                    </a:gs>
                  </a:gsLst>
                  <a:lin ang="5400000" scaled="0"/>
                </a:gradFill>
                <a:latin typeface="+mn-lt"/>
                <a:ea typeface="+mn-ea"/>
                <a:cs typeface="+mn-cs"/>
              </a:defRPr>
            </a:lvl2pPr>
            <a:lvl3pPr marL="237913" marR="0" indent="0" algn="l" defTabSz="932190" rtl="0" eaLnBrk="1" fontAlgn="auto" latinLnBrk="0" hangingPunct="1">
              <a:lnSpc>
                <a:spcPct val="90000"/>
              </a:lnSpc>
              <a:spcBef>
                <a:spcPct val="20000"/>
              </a:spcBef>
              <a:spcAft>
                <a:spcPts val="0"/>
              </a:spcAft>
              <a:buClrTx/>
              <a:buSzPct val="90000"/>
              <a:buFont typeface="Arial" pitchFamily="34" charset="0"/>
              <a:buNone/>
              <a:tabLst/>
              <a:defRPr lang="en-US" sz="2039" kern="1200" spc="-71" baseline="0" dirty="0" smtClean="0">
                <a:gradFill>
                  <a:gsLst>
                    <a:gs pos="1250">
                      <a:schemeClr val="bg2"/>
                    </a:gs>
                    <a:gs pos="100000">
                      <a:schemeClr val="bg2"/>
                    </a:gs>
                  </a:gsLst>
                  <a:lin ang="5400000" scaled="0"/>
                </a:gradFill>
                <a:latin typeface="+mn-lt"/>
                <a:ea typeface="+mn-ea"/>
                <a:cs typeface="+mn-cs"/>
              </a:defRPr>
            </a:lvl3pPr>
            <a:lvl4pPr marL="469350" marR="0" indent="0" algn="l" defTabSz="932190" rtl="0" eaLnBrk="1" fontAlgn="auto" latinLnBrk="0" hangingPunct="1">
              <a:lnSpc>
                <a:spcPct val="90000"/>
              </a:lnSpc>
              <a:spcBef>
                <a:spcPct val="20000"/>
              </a:spcBef>
              <a:spcAft>
                <a:spcPts val="0"/>
              </a:spcAft>
              <a:buClrTx/>
              <a:buSzPct val="90000"/>
              <a:buFont typeface="Arial" pitchFamily="34" charset="0"/>
              <a:buNone/>
              <a:tabLst/>
              <a:defRPr lang="en-US" sz="2039" kern="1200" spc="-71" baseline="0" dirty="0" smtClean="0">
                <a:gradFill>
                  <a:gsLst>
                    <a:gs pos="1250">
                      <a:schemeClr val="bg2"/>
                    </a:gs>
                    <a:gs pos="100000">
                      <a:schemeClr val="bg2"/>
                    </a:gs>
                  </a:gsLst>
                  <a:lin ang="5400000" scaled="0"/>
                </a:gradFill>
                <a:latin typeface="+mn-lt"/>
                <a:ea typeface="+mn-ea"/>
                <a:cs typeface="+mn-cs"/>
              </a:defRPr>
            </a:lvl4pPr>
            <a:lvl5pPr marL="700790" marR="0" indent="0" algn="l" defTabSz="932190" rtl="0" eaLnBrk="1" fontAlgn="auto" latinLnBrk="0" hangingPunct="1">
              <a:lnSpc>
                <a:spcPct val="90000"/>
              </a:lnSpc>
              <a:spcBef>
                <a:spcPct val="20000"/>
              </a:spcBef>
              <a:spcAft>
                <a:spcPts val="0"/>
              </a:spcAft>
              <a:buClrTx/>
              <a:buSzPct val="90000"/>
              <a:buFont typeface="Arial" pitchFamily="34" charset="0"/>
              <a:buNone/>
              <a:tabLst/>
              <a:defRPr lang="en-US" sz="2039" kern="1200" spc="-71" baseline="0" dirty="0">
                <a:gradFill>
                  <a:gsLst>
                    <a:gs pos="1250">
                      <a:schemeClr val="bg2"/>
                    </a:gs>
                    <a:gs pos="100000">
                      <a:schemeClr val="bg2"/>
                    </a:gs>
                  </a:gsLst>
                  <a:lin ang="5400000" scaled="0"/>
                </a:gradFill>
                <a:latin typeface="+mn-lt"/>
                <a:ea typeface="+mn-ea"/>
                <a:cs typeface="+mn-cs"/>
              </a:defRPr>
            </a:lvl5pPr>
          </a:lstStyle>
          <a:p>
            <a:pPr marL="0" marR="0" lvl="0" indent="0" algn="l" defTabSz="932190" rtl="0" eaLnBrk="1" fontAlgn="auto" latinLnBrk="0" hangingPunct="1">
              <a:lnSpc>
                <a:spcPct val="90000"/>
              </a:lnSpc>
              <a:spcBef>
                <a:spcPct val="20000"/>
              </a:spcBef>
              <a:spcAft>
                <a:spcPts val="0"/>
              </a:spcAft>
              <a:buClrTx/>
              <a:buSzPct val="90000"/>
              <a:buFont typeface="Arial" pitchFamily="34" charset="0"/>
              <a:buNone/>
              <a:tabLst/>
            </a:pPr>
            <a:r>
              <a:rPr lang="en-US"/>
              <a:t>Click to edit Master text styles</a:t>
            </a:r>
          </a:p>
          <a:p>
            <a:pPr marL="0" marR="0" lvl="1" indent="0" algn="l" defTabSz="932190"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32190"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32190"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32190" rtl="0" eaLnBrk="1" fontAlgn="auto" latinLnBrk="0" hangingPunct="1">
              <a:lnSpc>
                <a:spcPct val="90000"/>
              </a:lnSpc>
              <a:spcBef>
                <a:spcPct val="20000"/>
              </a:spcBef>
              <a:spcAft>
                <a:spcPts val="0"/>
              </a:spcAft>
              <a:buClrTx/>
              <a:buSzPct val="90000"/>
              <a:buFont typeface="Arial" pitchFamily="34" charset="0"/>
              <a:buNone/>
              <a:tabLst/>
            </a:pPr>
            <a:r>
              <a:rPr lang="en-US"/>
              <a:t>Fifth level</a:t>
            </a:r>
            <a:endParaRPr lang="en-US" dirty="0"/>
          </a:p>
        </p:txBody>
      </p:sp>
      <p:sp>
        <p:nvSpPr>
          <p:cNvPr id="7" name="Slide Number Placeholder 9"/>
          <p:cNvSpPr>
            <a:spLocks noGrp="1"/>
          </p:cNvSpPr>
          <p:nvPr>
            <p:ph type="sldNum" sz="quarter" idx="13"/>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190"/>
            <a:fld id="{727B4C2D-45E2-4621-8491-2995EB46A674}" type="slidenum">
              <a:rPr lang="en-US" smtClean="0">
                <a:gradFill>
                  <a:gsLst>
                    <a:gs pos="100000">
                      <a:srgbClr val="797A7D"/>
                    </a:gs>
                    <a:gs pos="0">
                      <a:srgbClr val="797A7D"/>
                    </a:gs>
                  </a:gsLst>
                  <a:lin ang="5400000" scaled="0"/>
                </a:gradFill>
              </a:rPr>
              <a:pPr defTabSz="932190"/>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179016248"/>
      </p:ext>
    </p:extLst>
  </p:cSld>
  <p:clrMapOvr>
    <a:masterClrMapping/>
  </p:clrMapOvr>
  <p:transition>
    <p:fade/>
  </p:transition>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1"/>
          </p:nvPr>
        </p:nvSpPr>
        <p:spPr>
          <a:xfrm>
            <a:off x="531279" y="1476624"/>
            <a:ext cx="5504574" cy="2511229"/>
          </a:xfrm>
        </p:spPr>
        <p:txBody>
          <a:bodyPr/>
          <a:lstStyle>
            <a:lvl1pPr marL="0" indent="0">
              <a:spcBef>
                <a:spcPts val="1224"/>
              </a:spcBef>
              <a:buNone/>
              <a:defRPr sz="4079">
                <a:gradFill>
                  <a:gsLst>
                    <a:gs pos="1000">
                      <a:schemeClr val="bg2"/>
                    </a:gs>
                    <a:gs pos="98000">
                      <a:schemeClr val="bg2"/>
                    </a:gs>
                  </a:gsLst>
                  <a:lin ang="5400000" scaled="0"/>
                </a:gradFill>
                <a:latin typeface="+mj-lt"/>
              </a:defRPr>
            </a:lvl1pPr>
            <a:lvl2pPr marL="0" indent="0">
              <a:buNone/>
              <a:defRPr sz="2039">
                <a:gradFill>
                  <a:gsLst>
                    <a:gs pos="1000">
                      <a:schemeClr val="bg2"/>
                    </a:gs>
                    <a:gs pos="98000">
                      <a:schemeClr val="bg2"/>
                    </a:gs>
                  </a:gsLst>
                  <a:lin ang="5400000" scaled="0"/>
                </a:gradFill>
              </a:defRPr>
            </a:lvl2pPr>
            <a:lvl3pPr marL="237913" indent="0">
              <a:buNone/>
              <a:defRPr sz="2039">
                <a:gradFill>
                  <a:gsLst>
                    <a:gs pos="1000">
                      <a:schemeClr val="bg2"/>
                    </a:gs>
                    <a:gs pos="98000">
                      <a:schemeClr val="bg2"/>
                    </a:gs>
                  </a:gsLst>
                  <a:lin ang="5400000" scaled="0"/>
                </a:gradFill>
              </a:defRPr>
            </a:lvl3pPr>
            <a:lvl4pPr marL="466114" indent="0">
              <a:buNone/>
              <a:defRPr sz="2039">
                <a:gradFill>
                  <a:gsLst>
                    <a:gs pos="1000">
                      <a:schemeClr val="bg2"/>
                    </a:gs>
                    <a:gs pos="98000">
                      <a:schemeClr val="bg2"/>
                    </a:gs>
                  </a:gsLst>
                  <a:lin ang="5400000" scaled="0"/>
                </a:gradFill>
              </a:defRPr>
            </a:lvl4pPr>
            <a:lvl5pPr marL="707263" indent="0">
              <a:buNone/>
              <a:defRPr sz="2039">
                <a:gradFill>
                  <a:gsLst>
                    <a:gs pos="1000">
                      <a:schemeClr val="bg2"/>
                    </a:gs>
                    <a:gs pos="98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2"/>
          </p:nvPr>
        </p:nvSpPr>
        <p:spPr>
          <a:xfrm>
            <a:off x="6405481" y="1476624"/>
            <a:ext cx="5504574" cy="2511229"/>
          </a:xfrm>
        </p:spPr>
        <p:txBody>
          <a:bodyPr/>
          <a:lstStyle>
            <a:lvl1pPr marL="0" indent="0">
              <a:spcBef>
                <a:spcPts val="1224"/>
              </a:spcBef>
              <a:buNone/>
              <a:defRPr lang="en-US" sz="4079" kern="1200" spc="-71" baseline="0" dirty="0" smtClean="0">
                <a:gradFill>
                  <a:gsLst>
                    <a:gs pos="1000">
                      <a:schemeClr val="bg2"/>
                    </a:gs>
                    <a:gs pos="98000">
                      <a:schemeClr val="bg2"/>
                    </a:gs>
                  </a:gsLst>
                  <a:lin ang="5400000" scaled="0"/>
                </a:gradFill>
                <a:latin typeface="+mj-lt"/>
                <a:ea typeface="+mn-ea"/>
                <a:cs typeface="+mn-cs"/>
              </a:defRPr>
            </a:lvl1pPr>
            <a:lvl2pPr marL="3237" marR="0" indent="0" algn="l" defTabSz="932190" rtl="0" eaLnBrk="1" fontAlgn="auto" latinLnBrk="0" hangingPunct="1">
              <a:lnSpc>
                <a:spcPct val="90000"/>
              </a:lnSpc>
              <a:spcBef>
                <a:spcPct val="20000"/>
              </a:spcBef>
              <a:spcAft>
                <a:spcPts val="0"/>
              </a:spcAft>
              <a:buClrTx/>
              <a:buSzPct val="90000"/>
              <a:buFont typeface="Arial" pitchFamily="34" charset="0"/>
              <a:buNone/>
              <a:tabLst/>
              <a:defRPr lang="en-US" sz="2039" kern="1200" spc="-71" baseline="0" dirty="0" smtClean="0">
                <a:gradFill>
                  <a:gsLst>
                    <a:gs pos="1000">
                      <a:schemeClr val="bg2"/>
                    </a:gs>
                    <a:gs pos="98000">
                      <a:schemeClr val="bg2"/>
                    </a:gs>
                  </a:gsLst>
                  <a:lin ang="5400000" scaled="0"/>
                </a:gradFill>
                <a:latin typeface="+mn-lt"/>
                <a:ea typeface="+mn-ea"/>
                <a:cs typeface="+mn-cs"/>
              </a:defRPr>
            </a:lvl2pPr>
            <a:lvl3pPr marL="237913" marR="0" indent="0" algn="l" defTabSz="932190" rtl="0" eaLnBrk="1" fontAlgn="auto" latinLnBrk="0" hangingPunct="1">
              <a:lnSpc>
                <a:spcPct val="90000"/>
              </a:lnSpc>
              <a:spcBef>
                <a:spcPct val="20000"/>
              </a:spcBef>
              <a:spcAft>
                <a:spcPts val="0"/>
              </a:spcAft>
              <a:buClrTx/>
              <a:buSzPct val="90000"/>
              <a:buFont typeface="Arial" pitchFamily="34" charset="0"/>
              <a:buNone/>
              <a:tabLst/>
              <a:defRPr lang="en-US" sz="2039" kern="1200" spc="-71" baseline="0" dirty="0" smtClean="0">
                <a:gradFill>
                  <a:gsLst>
                    <a:gs pos="1000">
                      <a:schemeClr val="bg2"/>
                    </a:gs>
                    <a:gs pos="98000">
                      <a:schemeClr val="bg2"/>
                    </a:gs>
                  </a:gsLst>
                  <a:lin ang="5400000" scaled="0"/>
                </a:gradFill>
                <a:latin typeface="+mn-lt"/>
                <a:ea typeface="+mn-ea"/>
                <a:cs typeface="+mn-cs"/>
              </a:defRPr>
            </a:lvl3pPr>
            <a:lvl4pPr marL="469350" marR="0" indent="0" algn="l" defTabSz="932190" rtl="0" eaLnBrk="1" fontAlgn="auto" latinLnBrk="0" hangingPunct="1">
              <a:lnSpc>
                <a:spcPct val="90000"/>
              </a:lnSpc>
              <a:spcBef>
                <a:spcPct val="20000"/>
              </a:spcBef>
              <a:spcAft>
                <a:spcPts val="0"/>
              </a:spcAft>
              <a:buClrTx/>
              <a:buSzPct val="90000"/>
              <a:buFont typeface="Arial" pitchFamily="34" charset="0"/>
              <a:buNone/>
              <a:tabLst/>
              <a:defRPr lang="en-US" sz="2039" kern="1200" spc="-71" baseline="0" dirty="0" smtClean="0">
                <a:gradFill>
                  <a:gsLst>
                    <a:gs pos="1000">
                      <a:schemeClr val="bg2"/>
                    </a:gs>
                    <a:gs pos="98000">
                      <a:schemeClr val="bg2"/>
                    </a:gs>
                  </a:gsLst>
                  <a:lin ang="5400000" scaled="0"/>
                </a:gradFill>
                <a:latin typeface="+mn-lt"/>
                <a:ea typeface="+mn-ea"/>
                <a:cs typeface="+mn-cs"/>
              </a:defRPr>
            </a:lvl4pPr>
            <a:lvl5pPr marL="700790" marR="0" indent="0" algn="l" defTabSz="932190" rtl="0" eaLnBrk="1" fontAlgn="auto" latinLnBrk="0" hangingPunct="1">
              <a:lnSpc>
                <a:spcPct val="90000"/>
              </a:lnSpc>
              <a:spcBef>
                <a:spcPct val="20000"/>
              </a:spcBef>
              <a:spcAft>
                <a:spcPts val="0"/>
              </a:spcAft>
              <a:buClrTx/>
              <a:buSzPct val="90000"/>
              <a:buFont typeface="Arial" pitchFamily="34" charset="0"/>
              <a:buNone/>
              <a:tabLst/>
              <a:defRPr lang="en-US" sz="2039" kern="1200" spc="-71" baseline="0" dirty="0">
                <a:gradFill>
                  <a:gsLst>
                    <a:gs pos="1000">
                      <a:schemeClr val="bg2"/>
                    </a:gs>
                    <a:gs pos="98000">
                      <a:schemeClr val="bg2"/>
                    </a:gs>
                  </a:gsLst>
                  <a:lin ang="5400000" scaled="0"/>
                </a:gradFill>
                <a:latin typeface="+mn-lt"/>
                <a:ea typeface="+mn-ea"/>
                <a:cs typeface="+mn-cs"/>
              </a:defRPr>
            </a:lvl5pPr>
          </a:lstStyle>
          <a:p>
            <a:pPr marL="0" marR="0" lvl="0" indent="0" algn="l" defTabSz="932190" rtl="0" eaLnBrk="1" fontAlgn="auto" latinLnBrk="0" hangingPunct="1">
              <a:lnSpc>
                <a:spcPct val="90000"/>
              </a:lnSpc>
              <a:spcBef>
                <a:spcPct val="20000"/>
              </a:spcBef>
              <a:spcAft>
                <a:spcPts val="0"/>
              </a:spcAft>
              <a:buClrTx/>
              <a:buSzPct val="90000"/>
              <a:buFont typeface="Arial" pitchFamily="34" charset="0"/>
              <a:buNone/>
              <a:tabLst/>
            </a:pPr>
            <a:r>
              <a:rPr lang="en-US"/>
              <a:t>Click to edit Master text styles</a:t>
            </a:r>
          </a:p>
          <a:p>
            <a:pPr marL="0" marR="0" lvl="1" indent="0" algn="l" defTabSz="932190"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32190"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32190"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32190" rtl="0" eaLnBrk="1" fontAlgn="auto" latinLnBrk="0" hangingPunct="1">
              <a:lnSpc>
                <a:spcPct val="90000"/>
              </a:lnSpc>
              <a:spcBef>
                <a:spcPct val="20000"/>
              </a:spcBef>
              <a:spcAft>
                <a:spcPts val="0"/>
              </a:spcAft>
              <a:buClrTx/>
              <a:buSzPct val="90000"/>
              <a:buFont typeface="Arial" pitchFamily="34" charset="0"/>
              <a:buNone/>
              <a:tabLst/>
            </a:pPr>
            <a:r>
              <a:rPr lang="en-US"/>
              <a:t>Fifth level</a:t>
            </a:r>
            <a:endParaRPr lang="en-US" dirty="0"/>
          </a:p>
        </p:txBody>
      </p:sp>
      <p:sp>
        <p:nvSpPr>
          <p:cNvPr id="7" name="Slide Number Placeholder 9"/>
          <p:cNvSpPr>
            <a:spLocks noGrp="1"/>
          </p:cNvSpPr>
          <p:nvPr>
            <p:ph type="sldNum" sz="quarter" idx="13"/>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190"/>
            <a:fld id="{727B4C2D-45E2-4621-8491-2995EB46A674}" type="slidenum">
              <a:rPr lang="en-US" smtClean="0">
                <a:gradFill>
                  <a:gsLst>
                    <a:gs pos="100000">
                      <a:srgbClr val="797A7D"/>
                    </a:gs>
                    <a:gs pos="0">
                      <a:srgbClr val="797A7D"/>
                    </a:gs>
                  </a:gsLst>
                  <a:lin ang="5400000" scaled="0"/>
                </a:gradFill>
              </a:rPr>
              <a:pPr defTabSz="932190"/>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585444204"/>
      </p:ext>
    </p:extLst>
  </p:cSld>
  <p:clrMapOvr>
    <a:masterClrMapping/>
  </p:clrMapOvr>
  <p:transition>
    <p:fade/>
  </p:transition>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31279" y="1476622"/>
            <a:ext cx="5504574" cy="2398224"/>
          </a:xfrm>
        </p:spPr>
        <p:txBody>
          <a:bodyPr>
            <a:spAutoFit/>
          </a:bodyPr>
          <a:lstStyle>
            <a:lvl1pPr marL="297796" indent="-297796">
              <a:spcBef>
                <a:spcPts val="1224"/>
              </a:spcBef>
              <a:buClr>
                <a:schemeClr val="bg2"/>
              </a:buClr>
              <a:buSzPct val="100000"/>
              <a:buFont typeface="Wingdings" pitchFamily="2" charset="2"/>
              <a:buChar char=""/>
              <a:defRPr lang="en-US" sz="3671" kern="1200" spc="-71" baseline="0" dirty="0" smtClean="0">
                <a:gradFill>
                  <a:gsLst>
                    <a:gs pos="1250">
                      <a:schemeClr val="bg2"/>
                    </a:gs>
                    <a:gs pos="100000">
                      <a:schemeClr val="bg2"/>
                    </a:gs>
                  </a:gsLst>
                  <a:lin ang="5400000" scaled="0"/>
                </a:gradFill>
                <a:latin typeface="+mj-lt"/>
                <a:ea typeface="+mn-ea"/>
                <a:cs typeface="+mn-cs"/>
              </a:defRPr>
            </a:lvl1pPr>
            <a:lvl2pPr marL="530852" indent="-233056">
              <a:defRPr sz="2039"/>
            </a:lvl2pPr>
            <a:lvl3pPr marL="699170" indent="-168318">
              <a:tabLst/>
              <a:defRPr sz="2039"/>
            </a:lvl3pPr>
            <a:lvl4pPr marL="880437" indent="-181266">
              <a:defRPr/>
            </a:lvl4pPr>
            <a:lvl5pPr marL="1048755" indent="-168318">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p:cNvSpPr>
            <a:spLocks noGrp="1"/>
          </p:cNvSpPr>
          <p:nvPr>
            <p:ph type="body" sz="quarter" idx="11"/>
          </p:nvPr>
        </p:nvSpPr>
        <p:spPr>
          <a:xfrm>
            <a:off x="6405481" y="1476622"/>
            <a:ext cx="5504574" cy="2817808"/>
          </a:xfrm>
        </p:spPr>
        <p:txBody>
          <a:bodyPr>
            <a:spAutoFit/>
          </a:bodyPr>
          <a:lstStyle>
            <a:lvl1pPr marL="346349" indent="-346349">
              <a:spcBef>
                <a:spcPts val="1224"/>
              </a:spcBef>
              <a:buClr>
                <a:schemeClr val="bg2"/>
              </a:buClr>
              <a:buFont typeface="Arial" pitchFamily="34" charset="0"/>
              <a:buChar char="•"/>
              <a:defRPr lang="en-US" sz="3671" kern="1200" spc="-71" baseline="0" dirty="0" smtClean="0">
                <a:gradFill>
                  <a:gsLst>
                    <a:gs pos="1250">
                      <a:schemeClr val="bg2"/>
                    </a:gs>
                    <a:gs pos="100000">
                      <a:schemeClr val="bg2"/>
                    </a:gs>
                  </a:gsLst>
                  <a:lin ang="5400000" scaled="0"/>
                </a:gradFill>
                <a:latin typeface="+mj-lt"/>
                <a:ea typeface="+mn-ea"/>
                <a:cs typeface="+mn-cs"/>
              </a:defRPr>
            </a:lvl1pPr>
            <a:lvl2pPr marL="647381" indent="-349585">
              <a:defRPr lang="en-US" sz="2039" kern="1200" spc="0" baseline="0" dirty="0" smtClean="0">
                <a:gradFill>
                  <a:gsLst>
                    <a:gs pos="1250">
                      <a:schemeClr val="bg2"/>
                    </a:gs>
                    <a:gs pos="100000">
                      <a:schemeClr val="bg2"/>
                    </a:gs>
                  </a:gsLst>
                  <a:lin ang="5400000" scaled="0"/>
                </a:gradFill>
                <a:latin typeface="+mn-lt"/>
                <a:ea typeface="+mn-ea"/>
                <a:cs typeface="+mn-cs"/>
              </a:defRPr>
            </a:lvl2pPr>
            <a:lvl3pPr marL="880437" indent="-349585">
              <a:defRPr lang="en-US" sz="2039" kern="1200" spc="0" baseline="0" dirty="0" smtClean="0">
                <a:gradFill>
                  <a:gsLst>
                    <a:gs pos="1250">
                      <a:schemeClr val="bg2"/>
                    </a:gs>
                    <a:gs pos="100000">
                      <a:schemeClr val="bg2"/>
                    </a:gs>
                  </a:gsLst>
                  <a:lin ang="5400000" scaled="0"/>
                </a:gradFill>
                <a:latin typeface="+mn-lt"/>
                <a:ea typeface="+mn-ea"/>
                <a:cs typeface="+mn-cs"/>
              </a:defRPr>
            </a:lvl3pPr>
            <a:lvl4pPr marL="1048755" indent="-349585">
              <a:defRPr lang="en-US" sz="2039" kern="1200" spc="0" baseline="0" dirty="0" smtClean="0">
                <a:gradFill>
                  <a:gsLst>
                    <a:gs pos="1250">
                      <a:schemeClr val="bg2"/>
                    </a:gs>
                    <a:gs pos="100000">
                      <a:schemeClr val="bg2"/>
                    </a:gs>
                  </a:gsLst>
                  <a:lin ang="5400000" scaled="0"/>
                </a:gradFill>
                <a:latin typeface="+mn-lt"/>
                <a:ea typeface="+mn-ea"/>
                <a:cs typeface="+mn-cs"/>
              </a:defRPr>
            </a:lvl4pPr>
            <a:lvl5pPr marL="1230022" indent="-349585">
              <a:defRPr lang="en-US" sz="2039" kern="1200" spc="0" baseline="0" dirty="0">
                <a:gradFill>
                  <a:gsLst>
                    <a:gs pos="1250">
                      <a:schemeClr val="bg2"/>
                    </a:gs>
                    <a:gs pos="100000">
                      <a:schemeClr val="bg2"/>
                    </a:gs>
                  </a:gsLst>
                  <a:lin ang="5400000" scaled="0"/>
                </a:gradFill>
                <a:latin typeface="+mn-lt"/>
                <a:ea typeface="+mn-ea"/>
                <a:cs typeface="+mn-cs"/>
              </a:defRPr>
            </a:lvl5pPr>
          </a:lstStyle>
          <a:p>
            <a:pPr marL="297796" marR="0" lvl="0" indent="-297796" algn="l" defTabSz="932190"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a:t>Click to edit Master text styles</a:t>
            </a:r>
          </a:p>
          <a:p>
            <a:pPr marL="297796" marR="0" lvl="1" indent="-297796" algn="l" defTabSz="932190"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a:t>Second level</a:t>
            </a:r>
          </a:p>
          <a:p>
            <a:pPr marL="297796" marR="0" lvl="2" indent="-297796" algn="l" defTabSz="932190"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a:t>Third level</a:t>
            </a:r>
          </a:p>
          <a:p>
            <a:pPr marL="297796" marR="0" lvl="3" indent="-297796" algn="l" defTabSz="932190"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a:t>Fourth level</a:t>
            </a:r>
          </a:p>
          <a:p>
            <a:pPr marL="297796" marR="0" lvl="4" indent="-297796" algn="l" defTabSz="932190"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a:t>Fifth level</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190"/>
            <a:fld id="{727B4C2D-45E2-4621-8491-2995EB46A674}" type="slidenum">
              <a:rPr lang="en-US" smtClean="0">
                <a:gradFill>
                  <a:gsLst>
                    <a:gs pos="100000">
                      <a:srgbClr val="797A7D"/>
                    </a:gs>
                    <a:gs pos="0">
                      <a:srgbClr val="797A7D"/>
                    </a:gs>
                  </a:gsLst>
                  <a:lin ang="5400000" scaled="0"/>
                </a:gradFill>
              </a:rPr>
              <a:pPr defTabSz="932190"/>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82192457"/>
      </p:ext>
    </p:extLst>
  </p:cSld>
  <p:clrMapOvr>
    <a:masterClrMapping/>
  </p:clrMapOvr>
  <p:transition>
    <p:fade/>
  </p:transition>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p:cSld name="Large &amp; Small Content 1">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3"/>
            <a:ext cx="2487294" cy="1695079"/>
          </a:xfrm>
          <a:prstGeom prst="rect">
            <a:avLst/>
          </a:prstGeom>
        </p:spPr>
        <p:txBody>
          <a:bodyPr>
            <a:noAutofit/>
          </a:bodyPr>
          <a:lstStyle>
            <a:lvl1pPr marL="0" indent="0">
              <a:buNone/>
              <a:defRPr sz="4079" b="0" cap="none" baseline="0">
                <a:gradFill>
                  <a:gsLst>
                    <a:gs pos="100000">
                      <a:schemeClr val="tx2"/>
                    </a:gs>
                    <a:gs pos="0">
                      <a:schemeClr val="tx2"/>
                    </a:gs>
                  </a:gsLst>
                  <a:lin ang="5400000" scaled="0"/>
                </a:gradFill>
                <a:latin typeface="+mj-lt"/>
              </a:defRPr>
            </a:lvl1pPr>
            <a:lvl2pPr marL="621376" indent="0">
              <a:buNone/>
              <a:defRPr sz="2753" b="1"/>
            </a:lvl2pPr>
            <a:lvl3pPr marL="1242752" indent="0">
              <a:buNone/>
              <a:defRPr sz="2447" b="1"/>
            </a:lvl3pPr>
            <a:lvl4pPr marL="1864128" indent="0">
              <a:buNone/>
              <a:defRPr sz="2141" b="1"/>
            </a:lvl4pPr>
            <a:lvl5pPr marL="2485504" indent="0">
              <a:buNone/>
              <a:defRPr sz="2141" b="1"/>
            </a:lvl5pPr>
            <a:lvl6pPr marL="3106882" indent="0">
              <a:buNone/>
              <a:defRPr sz="2141" b="1"/>
            </a:lvl6pPr>
            <a:lvl7pPr marL="3728257" indent="0">
              <a:buNone/>
              <a:defRPr sz="2141" b="1"/>
            </a:lvl7pPr>
            <a:lvl8pPr marL="4349632" indent="0">
              <a:buNone/>
              <a:defRPr sz="2141" b="1"/>
            </a:lvl8pPr>
            <a:lvl9pPr marL="4971009" indent="0">
              <a:buNone/>
              <a:defRPr sz="2141" b="1"/>
            </a:lvl9pPr>
          </a:lstStyle>
          <a:p>
            <a:pPr lvl="0"/>
            <a:r>
              <a:rPr lang="en-US" dirty="0"/>
              <a:t>Click to edit Master text styles.</a:t>
            </a:r>
          </a:p>
        </p:txBody>
      </p:sp>
      <p:sp>
        <p:nvSpPr>
          <p:cNvPr id="6" name="Content Placeholder 5"/>
          <p:cNvSpPr>
            <a:spLocks noGrp="1"/>
          </p:cNvSpPr>
          <p:nvPr>
            <p:ph sz="quarter" idx="4"/>
          </p:nvPr>
        </p:nvSpPr>
        <p:spPr>
          <a:xfrm>
            <a:off x="3580035" y="1704542"/>
            <a:ext cx="8330021" cy="339016"/>
          </a:xfrm>
          <a:prstGeom prst="rect">
            <a:avLst/>
          </a:prstGeom>
        </p:spPr>
        <p:txBody>
          <a:bodyPr>
            <a:noAutofit/>
          </a:bodyPr>
          <a:lstStyle>
            <a:lvl1pPr marL="0" indent="0">
              <a:spcBef>
                <a:spcPts val="1224"/>
              </a:spcBef>
              <a:buNone/>
              <a:defRPr lang="en-US" sz="2039" kern="1200" spc="0" dirty="0" smtClean="0">
                <a:gradFill>
                  <a:gsLst>
                    <a:gs pos="100000">
                      <a:schemeClr val="bg2"/>
                    </a:gs>
                    <a:gs pos="0">
                      <a:schemeClr val="bg2"/>
                    </a:gs>
                  </a:gsLst>
                  <a:lin ang="5400000" scaled="0"/>
                </a:gradFill>
                <a:latin typeface="+mn-lt"/>
                <a:ea typeface="+mn-ea"/>
                <a:cs typeface="Segoe UI" pitchFamily="34" charset="0"/>
              </a:defRPr>
            </a:lvl1pPr>
            <a:lvl2pPr marL="932064" indent="-388361">
              <a:defRPr lang="en-US" sz="2141" kern="1200" dirty="0" smtClean="0">
                <a:solidFill>
                  <a:schemeClr val="bg2">
                    <a:lumMod val="50000"/>
                  </a:schemeClr>
                </a:solidFill>
                <a:latin typeface="+mn-lt"/>
                <a:ea typeface="+mn-ea"/>
                <a:cs typeface="Arial" pitchFamily="34" charset="0"/>
              </a:defRPr>
            </a:lvl2pPr>
            <a:lvl3pPr marL="932064" indent="-233016">
              <a:defRPr lang="en-US" sz="1937" kern="1200" dirty="0" smtClean="0">
                <a:solidFill>
                  <a:schemeClr val="bg2">
                    <a:lumMod val="50000"/>
                  </a:schemeClr>
                </a:solidFill>
                <a:latin typeface="+mn-lt"/>
                <a:ea typeface="+mn-ea"/>
                <a:cs typeface="Arial" pitchFamily="34" charset="0"/>
              </a:defRPr>
            </a:lvl3pPr>
            <a:lvl4pPr marL="1242752" indent="-233016">
              <a:defRPr lang="en-US" sz="1632" kern="1200" dirty="0" smtClean="0">
                <a:solidFill>
                  <a:schemeClr val="bg2">
                    <a:lumMod val="50000"/>
                  </a:schemeClr>
                </a:solidFill>
                <a:latin typeface="+mn-lt"/>
                <a:ea typeface="+mn-ea"/>
                <a:cs typeface="Arial" pitchFamily="34" charset="0"/>
              </a:defRPr>
            </a:lvl4pPr>
            <a:lvl5pPr marL="1475769" indent="-233016">
              <a:defRPr lang="en-US" sz="1632" kern="1200" dirty="0">
                <a:solidFill>
                  <a:schemeClr val="bg2">
                    <a:lumMod val="50000"/>
                  </a:schemeClr>
                </a:solidFill>
                <a:latin typeface="+mn-lt"/>
                <a:ea typeface="+mn-ea"/>
                <a:cs typeface="Arial" pitchFamily="34" charset="0"/>
              </a:defRPr>
            </a:lvl5pPr>
            <a:lvl6pPr>
              <a:defRPr sz="2141"/>
            </a:lvl6pPr>
            <a:lvl7pPr>
              <a:defRPr sz="2141"/>
            </a:lvl7pPr>
            <a:lvl8pPr>
              <a:defRPr sz="2141"/>
            </a:lvl8pPr>
            <a:lvl9pPr>
              <a:defRPr sz="2141"/>
            </a:lvl9pPr>
          </a:lstStyle>
          <a:p>
            <a:pPr lvl="0"/>
            <a:r>
              <a:rPr lang="en-US"/>
              <a:t>Click to edit Master text styles</a:t>
            </a:r>
          </a:p>
        </p:txBody>
      </p:sp>
      <p:sp>
        <p:nvSpPr>
          <p:cNvPr id="12" name="Title 1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190"/>
            <a:fld id="{727B4C2D-45E2-4621-8491-2995EB46A674}" type="slidenum">
              <a:rPr lang="en-US" smtClean="0">
                <a:gradFill>
                  <a:gsLst>
                    <a:gs pos="100000">
                      <a:srgbClr val="797A7D"/>
                    </a:gs>
                    <a:gs pos="0">
                      <a:srgbClr val="797A7D"/>
                    </a:gs>
                  </a:gsLst>
                  <a:lin ang="5400000" scaled="0"/>
                </a:gradFill>
              </a:rPr>
              <a:pPr defTabSz="932190"/>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1728985568"/>
      </p:ext>
    </p:extLst>
  </p:cSld>
  <p:clrMapOvr>
    <a:masterClrMapping/>
  </p:clrMapOvr>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3"/>
            <a:ext cx="5543930" cy="1695079"/>
          </a:xfrm>
          <a:prstGeom prst="rect">
            <a:avLst/>
          </a:prstGeom>
        </p:spPr>
        <p:txBody>
          <a:bodyPr>
            <a:noAutofit/>
          </a:bodyPr>
          <a:lstStyle>
            <a:lvl1pPr marL="0" indent="0">
              <a:buNone/>
              <a:defRPr sz="4079" b="0" cap="none" baseline="0">
                <a:gradFill>
                  <a:gsLst>
                    <a:gs pos="100000">
                      <a:schemeClr val="tx2"/>
                    </a:gs>
                    <a:gs pos="0">
                      <a:schemeClr val="tx2"/>
                    </a:gs>
                  </a:gsLst>
                  <a:lin ang="5400000" scaled="0"/>
                </a:gradFill>
                <a:latin typeface="+mj-lt"/>
              </a:defRPr>
            </a:lvl1pPr>
            <a:lvl2pPr marL="621376" indent="0">
              <a:buNone/>
              <a:defRPr sz="2753" b="1"/>
            </a:lvl2pPr>
            <a:lvl3pPr marL="1242752" indent="0">
              <a:buNone/>
              <a:defRPr sz="2447" b="1"/>
            </a:lvl3pPr>
            <a:lvl4pPr marL="1864128" indent="0">
              <a:buNone/>
              <a:defRPr sz="2141" b="1"/>
            </a:lvl4pPr>
            <a:lvl5pPr marL="2485504" indent="0">
              <a:buNone/>
              <a:defRPr sz="2141" b="1"/>
            </a:lvl5pPr>
            <a:lvl6pPr marL="3106882" indent="0">
              <a:buNone/>
              <a:defRPr sz="2141" b="1"/>
            </a:lvl6pPr>
            <a:lvl7pPr marL="3728257" indent="0">
              <a:buNone/>
              <a:defRPr sz="2141" b="1"/>
            </a:lvl7pPr>
            <a:lvl8pPr marL="4349632" indent="0">
              <a:buNone/>
              <a:defRPr sz="2141" b="1"/>
            </a:lvl8pPr>
            <a:lvl9pPr marL="4971009" indent="0">
              <a:buNone/>
              <a:defRPr sz="2141" b="1"/>
            </a:lvl9pPr>
          </a:lstStyle>
          <a:p>
            <a:pPr lvl="0"/>
            <a:r>
              <a:rPr lang="en-US" dirty="0"/>
              <a:t>Click to edit Master text styles.</a:t>
            </a:r>
          </a:p>
        </p:txBody>
      </p:sp>
      <p:sp>
        <p:nvSpPr>
          <p:cNvPr id="6" name="Content Placeholder 5"/>
          <p:cNvSpPr>
            <a:spLocks noGrp="1"/>
          </p:cNvSpPr>
          <p:nvPr>
            <p:ph sz="quarter" idx="4"/>
          </p:nvPr>
        </p:nvSpPr>
        <p:spPr>
          <a:xfrm>
            <a:off x="6313878" y="1715388"/>
            <a:ext cx="5596178" cy="339016"/>
          </a:xfrm>
          <a:prstGeom prst="rect">
            <a:avLst/>
          </a:prstGeom>
        </p:spPr>
        <p:txBody>
          <a:bodyPr>
            <a:noAutofit/>
          </a:bodyPr>
          <a:lstStyle>
            <a:lvl1pPr marL="0" indent="0">
              <a:spcBef>
                <a:spcPts val="1224"/>
              </a:spcBef>
              <a:buNone/>
              <a:defRPr lang="en-US" sz="2039" kern="1200" spc="0" dirty="0" smtClean="0">
                <a:gradFill>
                  <a:gsLst>
                    <a:gs pos="100000">
                      <a:schemeClr val="bg2"/>
                    </a:gs>
                    <a:gs pos="0">
                      <a:schemeClr val="bg2"/>
                    </a:gs>
                  </a:gsLst>
                  <a:lin ang="5400000" scaled="0"/>
                </a:gradFill>
                <a:latin typeface="+mn-lt"/>
                <a:ea typeface="+mn-ea"/>
                <a:cs typeface="Segoe UI" pitchFamily="34" charset="0"/>
              </a:defRPr>
            </a:lvl1pPr>
            <a:lvl2pPr marL="932064" indent="-388361">
              <a:defRPr lang="en-US" sz="2141" kern="1200" dirty="0" smtClean="0">
                <a:solidFill>
                  <a:schemeClr val="bg2">
                    <a:lumMod val="50000"/>
                  </a:schemeClr>
                </a:solidFill>
                <a:latin typeface="+mn-lt"/>
                <a:ea typeface="+mn-ea"/>
                <a:cs typeface="Arial" pitchFamily="34" charset="0"/>
              </a:defRPr>
            </a:lvl2pPr>
            <a:lvl3pPr marL="932064" indent="-233016">
              <a:defRPr lang="en-US" sz="1937" kern="1200" dirty="0" smtClean="0">
                <a:solidFill>
                  <a:schemeClr val="bg2">
                    <a:lumMod val="50000"/>
                  </a:schemeClr>
                </a:solidFill>
                <a:latin typeface="+mn-lt"/>
                <a:ea typeface="+mn-ea"/>
                <a:cs typeface="Arial" pitchFamily="34" charset="0"/>
              </a:defRPr>
            </a:lvl3pPr>
            <a:lvl4pPr marL="1242752" indent="-233016">
              <a:defRPr lang="en-US" sz="1632" kern="1200" dirty="0" smtClean="0">
                <a:solidFill>
                  <a:schemeClr val="bg2">
                    <a:lumMod val="50000"/>
                  </a:schemeClr>
                </a:solidFill>
                <a:latin typeface="+mn-lt"/>
                <a:ea typeface="+mn-ea"/>
                <a:cs typeface="Arial" pitchFamily="34" charset="0"/>
              </a:defRPr>
            </a:lvl4pPr>
            <a:lvl5pPr marL="1475769" indent="-233016">
              <a:defRPr lang="en-US" sz="1632" kern="1200" dirty="0">
                <a:solidFill>
                  <a:schemeClr val="bg2">
                    <a:lumMod val="50000"/>
                  </a:schemeClr>
                </a:solidFill>
                <a:latin typeface="+mn-lt"/>
                <a:ea typeface="+mn-ea"/>
                <a:cs typeface="Arial" pitchFamily="34" charset="0"/>
              </a:defRPr>
            </a:lvl5pPr>
            <a:lvl6pPr>
              <a:defRPr sz="2141"/>
            </a:lvl6pPr>
            <a:lvl7pPr>
              <a:defRPr sz="2141"/>
            </a:lvl7pPr>
            <a:lvl8pPr>
              <a:defRPr sz="2141"/>
            </a:lvl8pPr>
            <a:lvl9pPr>
              <a:defRPr sz="2141"/>
            </a:lvl9pPr>
          </a:lstStyle>
          <a:p>
            <a:pPr lvl="0"/>
            <a:r>
              <a:rPr lang="en-US"/>
              <a:t>Click to edit Master text styles</a:t>
            </a:r>
          </a:p>
        </p:txBody>
      </p:sp>
      <p:sp>
        <p:nvSpPr>
          <p:cNvPr id="12" name="Title 1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190"/>
            <a:fld id="{727B4C2D-45E2-4621-8491-2995EB46A674}" type="slidenum">
              <a:rPr lang="en-US" smtClean="0">
                <a:gradFill>
                  <a:gsLst>
                    <a:gs pos="100000">
                      <a:srgbClr val="797A7D"/>
                    </a:gs>
                    <a:gs pos="0">
                      <a:srgbClr val="797A7D"/>
                    </a:gs>
                  </a:gsLst>
                  <a:lin ang="5400000" scaled="0"/>
                </a:gradFill>
              </a:rPr>
              <a:pPr defTabSz="932190"/>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793229692"/>
      </p:ext>
    </p:extLst>
  </p:cSld>
  <p:clrMapOvr>
    <a:masterClrMapping/>
  </p:clrMapOvr>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3"/>
            <a:ext cx="5543930" cy="1201902"/>
          </a:xfrm>
          <a:prstGeom prst="rect">
            <a:avLst/>
          </a:prstGeom>
        </p:spPr>
        <p:txBody>
          <a:bodyPr>
            <a:noAutofit/>
          </a:bodyPr>
          <a:lstStyle>
            <a:lvl1pPr marL="0" indent="0">
              <a:buNone/>
              <a:defRPr sz="4079" b="0" cap="none" baseline="0">
                <a:gradFill>
                  <a:gsLst>
                    <a:gs pos="100000">
                      <a:schemeClr val="tx2"/>
                    </a:gs>
                    <a:gs pos="0">
                      <a:schemeClr val="tx2"/>
                    </a:gs>
                  </a:gsLst>
                  <a:lin ang="5400000" scaled="0"/>
                </a:gradFill>
                <a:latin typeface="+mj-lt"/>
              </a:defRPr>
            </a:lvl1pPr>
            <a:lvl2pPr marL="621376" indent="0">
              <a:buNone/>
              <a:defRPr sz="2753" b="1"/>
            </a:lvl2pPr>
            <a:lvl3pPr marL="1242752" indent="0">
              <a:buNone/>
              <a:defRPr sz="2447" b="1"/>
            </a:lvl3pPr>
            <a:lvl4pPr marL="1864128" indent="0">
              <a:buNone/>
              <a:defRPr sz="2141" b="1"/>
            </a:lvl4pPr>
            <a:lvl5pPr marL="2485504" indent="0">
              <a:buNone/>
              <a:defRPr sz="2141" b="1"/>
            </a:lvl5pPr>
            <a:lvl6pPr marL="3106882" indent="0">
              <a:buNone/>
              <a:defRPr sz="2141" b="1"/>
            </a:lvl6pPr>
            <a:lvl7pPr marL="3728257" indent="0">
              <a:buNone/>
              <a:defRPr sz="2141" b="1"/>
            </a:lvl7pPr>
            <a:lvl8pPr marL="4349632" indent="0">
              <a:buNone/>
              <a:defRPr sz="2141" b="1"/>
            </a:lvl8pPr>
            <a:lvl9pPr marL="4971009" indent="0">
              <a:buNone/>
              <a:defRPr sz="2141" b="1"/>
            </a:lvl9pPr>
          </a:lstStyle>
          <a:p>
            <a:pPr lvl="0"/>
            <a:r>
              <a:rPr lang="en-US" dirty="0"/>
              <a:t>Click to edit Master text styles.</a:t>
            </a:r>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190"/>
            <a:fld id="{727B4C2D-45E2-4621-8491-2995EB46A674}" type="slidenum">
              <a:rPr lang="en-US" smtClean="0">
                <a:gradFill>
                  <a:gsLst>
                    <a:gs pos="100000">
                      <a:srgbClr val="797A7D"/>
                    </a:gs>
                    <a:gs pos="0">
                      <a:srgbClr val="797A7D"/>
                    </a:gs>
                  </a:gsLst>
                  <a:lin ang="5400000" scaled="0"/>
                </a:gradFill>
              </a:rPr>
              <a:pPr defTabSz="932190"/>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31279" y="2789431"/>
            <a:ext cx="5554778" cy="621530"/>
          </a:xfrm>
          <a:prstGeom prst="rect">
            <a:avLst/>
          </a:prstGeom>
        </p:spPr>
        <p:txBody>
          <a:bodyPr>
            <a:noAutofit/>
          </a:bodyPr>
          <a:lstStyle>
            <a:lvl1pPr marL="0" indent="0">
              <a:spcBef>
                <a:spcPts val="1224"/>
              </a:spcBef>
              <a:buFont typeface="Arial" pitchFamily="34" charset="0"/>
              <a:buNone/>
              <a:defRPr lang="en-US" sz="2039" kern="1200" spc="0" dirty="0" smtClean="0">
                <a:gradFill>
                  <a:gsLst>
                    <a:gs pos="100000">
                      <a:schemeClr val="bg2"/>
                    </a:gs>
                    <a:gs pos="0">
                      <a:schemeClr val="bg2"/>
                    </a:gs>
                  </a:gsLst>
                  <a:lin ang="5400000" scaled="0"/>
                </a:gradFill>
                <a:latin typeface="+mn-lt"/>
                <a:ea typeface="+mn-ea"/>
                <a:cs typeface="Segoe UI" pitchFamily="34" charset="0"/>
              </a:defRPr>
            </a:lvl1pPr>
            <a:lvl2pPr marL="932064" indent="-388361">
              <a:defRPr lang="en-US" sz="2141" kern="1200" dirty="0" smtClean="0">
                <a:solidFill>
                  <a:schemeClr val="bg2">
                    <a:lumMod val="50000"/>
                  </a:schemeClr>
                </a:solidFill>
                <a:latin typeface="+mn-lt"/>
                <a:ea typeface="+mn-ea"/>
                <a:cs typeface="Arial" pitchFamily="34" charset="0"/>
              </a:defRPr>
            </a:lvl2pPr>
            <a:lvl3pPr marL="932064" indent="-233016">
              <a:defRPr lang="en-US" sz="1937" kern="1200" dirty="0" smtClean="0">
                <a:solidFill>
                  <a:schemeClr val="bg2">
                    <a:lumMod val="50000"/>
                  </a:schemeClr>
                </a:solidFill>
                <a:latin typeface="+mn-lt"/>
                <a:ea typeface="+mn-ea"/>
                <a:cs typeface="Arial" pitchFamily="34" charset="0"/>
              </a:defRPr>
            </a:lvl3pPr>
            <a:lvl4pPr marL="1242752" indent="-233016">
              <a:defRPr lang="en-US" sz="1632" kern="1200" dirty="0" smtClean="0">
                <a:solidFill>
                  <a:schemeClr val="bg2">
                    <a:lumMod val="50000"/>
                  </a:schemeClr>
                </a:solidFill>
                <a:latin typeface="+mn-lt"/>
                <a:ea typeface="+mn-ea"/>
                <a:cs typeface="Arial" pitchFamily="34" charset="0"/>
              </a:defRPr>
            </a:lvl4pPr>
            <a:lvl5pPr marL="1475769" indent="-233016">
              <a:defRPr lang="en-US" sz="1632" kern="1200" dirty="0">
                <a:solidFill>
                  <a:schemeClr val="bg2">
                    <a:lumMod val="50000"/>
                  </a:schemeClr>
                </a:solidFill>
                <a:latin typeface="+mn-lt"/>
                <a:ea typeface="+mn-ea"/>
                <a:cs typeface="Arial" pitchFamily="34" charset="0"/>
              </a:defRPr>
            </a:lvl5pPr>
            <a:lvl6pPr>
              <a:defRPr sz="2141"/>
            </a:lvl6pPr>
            <a:lvl7pPr>
              <a:defRPr sz="2141"/>
            </a:lvl7pPr>
            <a:lvl8pPr>
              <a:defRPr sz="2141"/>
            </a:lvl8pPr>
            <a:lvl9pPr>
              <a:defRPr sz="2141"/>
            </a:lvl9pPr>
          </a:lstStyle>
          <a:p>
            <a:pPr lvl="0"/>
            <a:r>
              <a:rPr lang="en-US"/>
              <a:t>Click to edit Master text styles</a:t>
            </a:r>
          </a:p>
        </p:txBody>
      </p:sp>
      <p:sp>
        <p:nvSpPr>
          <p:cNvPr id="4" name="Picture Placeholder 3"/>
          <p:cNvSpPr>
            <a:spLocks noGrp="1"/>
          </p:cNvSpPr>
          <p:nvPr>
            <p:ph type="pic" sz="quarter" idx="14" hasCustomPrompt="1"/>
          </p:nvPr>
        </p:nvSpPr>
        <p:spPr>
          <a:xfrm>
            <a:off x="6334860" y="0"/>
            <a:ext cx="6101615" cy="6994525"/>
          </a:xfrm>
        </p:spPr>
        <p:txBody>
          <a:bodyPr lIns="182880" anchor="ctr"/>
          <a:lstStyle>
            <a:lvl1pPr marL="0" indent="0" algn="l">
              <a:buNone/>
              <a:defRPr/>
            </a:lvl1pPr>
          </a:lstStyle>
          <a:p>
            <a:r>
              <a:rPr lang="en-US" dirty="0"/>
              <a:t>Click to insert photo.</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190712552"/>
      </p:ext>
    </p:extLst>
  </p:cSld>
  <p:clrMapOvr>
    <a:masterClrMapping/>
  </p:clrMapOvr>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344430" y="1476623"/>
            <a:ext cx="5543930" cy="1201902"/>
          </a:xfrm>
          <a:prstGeom prst="rect">
            <a:avLst/>
          </a:prstGeom>
        </p:spPr>
        <p:txBody>
          <a:bodyPr>
            <a:noAutofit/>
          </a:bodyPr>
          <a:lstStyle>
            <a:lvl1pPr marL="0" indent="0">
              <a:buNone/>
              <a:defRPr sz="4079" b="0" cap="none" baseline="0">
                <a:gradFill>
                  <a:gsLst>
                    <a:gs pos="100000">
                      <a:schemeClr val="tx2"/>
                    </a:gs>
                    <a:gs pos="0">
                      <a:schemeClr val="tx2"/>
                    </a:gs>
                  </a:gsLst>
                  <a:lin ang="5400000" scaled="0"/>
                </a:gradFill>
                <a:latin typeface="+mj-lt"/>
              </a:defRPr>
            </a:lvl1pPr>
            <a:lvl2pPr marL="621376" indent="0">
              <a:buNone/>
              <a:defRPr sz="2753" b="1"/>
            </a:lvl2pPr>
            <a:lvl3pPr marL="1242752" indent="0">
              <a:buNone/>
              <a:defRPr sz="2447" b="1"/>
            </a:lvl3pPr>
            <a:lvl4pPr marL="1864128" indent="0">
              <a:buNone/>
              <a:defRPr sz="2141" b="1"/>
            </a:lvl4pPr>
            <a:lvl5pPr marL="2485504" indent="0">
              <a:buNone/>
              <a:defRPr sz="2141" b="1"/>
            </a:lvl5pPr>
            <a:lvl6pPr marL="3106882" indent="0">
              <a:buNone/>
              <a:defRPr sz="2141" b="1"/>
            </a:lvl6pPr>
            <a:lvl7pPr marL="3728257" indent="0">
              <a:buNone/>
              <a:defRPr sz="2141" b="1"/>
            </a:lvl7pPr>
            <a:lvl8pPr marL="4349632" indent="0">
              <a:buNone/>
              <a:defRPr sz="2141" b="1"/>
            </a:lvl8pPr>
            <a:lvl9pPr marL="4971009" indent="0">
              <a:buNone/>
              <a:defRPr sz="2141" b="1"/>
            </a:lvl9pPr>
          </a:lstStyle>
          <a:p>
            <a:pPr lvl="0"/>
            <a:r>
              <a:rPr lang="en-US" dirty="0"/>
              <a:t>Click to edit Master text styles.</a:t>
            </a:r>
          </a:p>
        </p:txBody>
      </p:sp>
      <p:sp>
        <p:nvSpPr>
          <p:cNvPr id="9" name="Content Placeholder 5"/>
          <p:cNvSpPr>
            <a:spLocks noGrp="1"/>
          </p:cNvSpPr>
          <p:nvPr>
            <p:ph sz="quarter" idx="13"/>
          </p:nvPr>
        </p:nvSpPr>
        <p:spPr>
          <a:xfrm>
            <a:off x="6344430" y="2789431"/>
            <a:ext cx="5554778" cy="621530"/>
          </a:xfrm>
          <a:prstGeom prst="rect">
            <a:avLst/>
          </a:prstGeom>
        </p:spPr>
        <p:txBody>
          <a:bodyPr>
            <a:noAutofit/>
          </a:bodyPr>
          <a:lstStyle>
            <a:lvl1pPr marL="0" indent="0">
              <a:spcBef>
                <a:spcPts val="1224"/>
              </a:spcBef>
              <a:buFont typeface="Arial" pitchFamily="34" charset="0"/>
              <a:buNone/>
              <a:defRPr lang="en-US" sz="2039" kern="1200" spc="0" dirty="0" smtClean="0">
                <a:gradFill>
                  <a:gsLst>
                    <a:gs pos="100000">
                      <a:schemeClr val="bg2"/>
                    </a:gs>
                    <a:gs pos="0">
                      <a:schemeClr val="bg2"/>
                    </a:gs>
                  </a:gsLst>
                  <a:lin ang="5400000" scaled="0"/>
                </a:gradFill>
                <a:latin typeface="+mn-lt"/>
                <a:ea typeface="+mn-ea"/>
                <a:cs typeface="Segoe UI" pitchFamily="34" charset="0"/>
              </a:defRPr>
            </a:lvl1pPr>
            <a:lvl2pPr marL="932064" indent="-388361">
              <a:defRPr lang="en-US" sz="2141" kern="1200" dirty="0" smtClean="0">
                <a:solidFill>
                  <a:schemeClr val="bg2">
                    <a:lumMod val="50000"/>
                  </a:schemeClr>
                </a:solidFill>
                <a:latin typeface="+mn-lt"/>
                <a:ea typeface="+mn-ea"/>
                <a:cs typeface="Arial" pitchFamily="34" charset="0"/>
              </a:defRPr>
            </a:lvl2pPr>
            <a:lvl3pPr marL="932064" indent="-233016">
              <a:defRPr lang="en-US" sz="1937" kern="1200" dirty="0" smtClean="0">
                <a:solidFill>
                  <a:schemeClr val="bg2">
                    <a:lumMod val="50000"/>
                  </a:schemeClr>
                </a:solidFill>
                <a:latin typeface="+mn-lt"/>
                <a:ea typeface="+mn-ea"/>
                <a:cs typeface="Arial" pitchFamily="34" charset="0"/>
              </a:defRPr>
            </a:lvl3pPr>
            <a:lvl4pPr marL="1242752" indent="-233016">
              <a:defRPr lang="en-US" sz="1632" kern="1200" dirty="0" smtClean="0">
                <a:solidFill>
                  <a:schemeClr val="bg2">
                    <a:lumMod val="50000"/>
                  </a:schemeClr>
                </a:solidFill>
                <a:latin typeface="+mn-lt"/>
                <a:ea typeface="+mn-ea"/>
                <a:cs typeface="Arial" pitchFamily="34" charset="0"/>
              </a:defRPr>
            </a:lvl4pPr>
            <a:lvl5pPr marL="1475769" indent="-233016">
              <a:defRPr lang="en-US" sz="1632" kern="1200" dirty="0">
                <a:solidFill>
                  <a:schemeClr val="bg2">
                    <a:lumMod val="50000"/>
                  </a:schemeClr>
                </a:solidFill>
                <a:latin typeface="+mn-lt"/>
                <a:ea typeface="+mn-ea"/>
                <a:cs typeface="Arial" pitchFamily="34" charset="0"/>
              </a:defRPr>
            </a:lvl5pPr>
            <a:lvl6pPr>
              <a:defRPr sz="2141"/>
            </a:lvl6pPr>
            <a:lvl7pPr>
              <a:defRPr sz="2141"/>
            </a:lvl7pPr>
            <a:lvl8pPr>
              <a:defRPr sz="2141"/>
            </a:lvl8pPr>
            <a:lvl9pPr>
              <a:defRPr sz="2141"/>
            </a:lvl9pPr>
          </a:lstStyle>
          <a:p>
            <a:pPr lvl="0"/>
            <a:r>
              <a:rPr lang="en-US"/>
              <a:t>Click to edit Master text styles</a:t>
            </a:r>
          </a:p>
        </p:txBody>
      </p:sp>
      <p:sp>
        <p:nvSpPr>
          <p:cNvPr id="4" name="Picture Placeholder 3"/>
          <p:cNvSpPr>
            <a:spLocks noGrp="1"/>
          </p:cNvSpPr>
          <p:nvPr>
            <p:ph type="pic" sz="quarter" idx="14" hasCustomPrompt="1"/>
          </p:nvPr>
        </p:nvSpPr>
        <p:spPr>
          <a:xfrm>
            <a:off x="1" y="0"/>
            <a:ext cx="6101615" cy="6994525"/>
          </a:xfrm>
        </p:spPr>
        <p:txBody>
          <a:bodyPr lIns="182880" anchor="ctr"/>
          <a:lstStyle>
            <a:lvl1pPr marL="0" indent="0" algn="l">
              <a:buNone/>
              <a:defRPr/>
            </a:lvl1pPr>
          </a:lstStyle>
          <a:p>
            <a:r>
              <a:rPr lang="en-US" dirty="0"/>
              <a:t>Click to insert photo.</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042841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83629" y="1668463"/>
            <a:ext cx="8778210" cy="5029200"/>
          </a:xfrm>
        </p:spPr>
        <p:txBody>
          <a:bodyPr wrap="square">
            <a:noAutofit/>
          </a:bodyPr>
          <a:lstStyle>
            <a:lvl3pPr>
              <a:defRPr sz="2400"/>
            </a:lvl3pPr>
            <a:lvl4pPr>
              <a:defRPr sz="2000"/>
            </a:lvl4pPr>
            <a:lvl5pP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83148" y="1668463"/>
            <a:ext cx="2743200" cy="5029200"/>
          </a:xfrm>
        </p:spPr>
        <p:txBody>
          <a:bodyPr>
            <a:noAutofit/>
          </a:bodyPr>
          <a:lstStyle>
            <a:lvl1pPr marL="0" indent="0">
              <a:buNone/>
              <a:defRPr kumimoji="0" lang="en-US" sz="2400" b="0" i="0" u="none" strike="noStrike" kern="1200" cap="none" spc="0" normalizeH="0" baseline="0" dirty="0" smtClean="0">
                <a:ln>
                  <a:noFill/>
                </a:ln>
                <a:gradFill>
                  <a:gsLst>
                    <a:gs pos="100000">
                      <a:schemeClr val="tx1"/>
                    </a:gs>
                    <a:gs pos="0">
                      <a:schemeClr val="tx1"/>
                    </a:gs>
                  </a:gsLst>
                  <a:lin ang="5400000" scaled="0"/>
                </a:gradFill>
                <a:effectLst/>
                <a:uLnTx/>
                <a:uFillTx/>
                <a:latin typeface="+mn-lt"/>
                <a:ea typeface="+mj-ea"/>
                <a:cs typeface="+mj-cs"/>
              </a:defRPr>
            </a:lvl1pPr>
          </a:lstStyle>
          <a:p>
            <a:pPr marL="0" marR="0" lvl="0" indent="0" algn="l" defTabSz="913991" rtl="0" eaLnBrk="1" fontAlgn="auto" latinLnBrk="0" hangingPunct="1">
              <a:lnSpc>
                <a:spcPct val="100000"/>
              </a:lnSpc>
              <a:spcBef>
                <a:spcPct val="0"/>
              </a:spcBef>
              <a:spcAft>
                <a:spcPts val="0"/>
              </a:spcAft>
              <a:buClrTx/>
              <a:buSzTx/>
              <a:tabLst/>
              <a:defRPr/>
            </a:pPr>
            <a:r>
              <a:rPr lang="en-US" dirty="0"/>
              <a:t>Click to edit Master text styles</a:t>
            </a:r>
          </a:p>
        </p:txBody>
      </p:sp>
    </p:spTree>
    <p:extLst>
      <p:ext uri="{BB962C8B-B14F-4D97-AF65-F5344CB8AC3E}">
        <p14:creationId xmlns:p14="http://schemas.microsoft.com/office/powerpoint/2010/main" val="3377204628"/>
      </p:ext>
    </p:extLst>
  </p:cSld>
  <p:clrMapOvr>
    <a:masterClrMapping/>
  </p:clrMapOvr>
  <p:transition>
    <p:fade/>
  </p:transition>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717" y="0"/>
            <a:ext cx="6108095"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11" tIns="46611" rIns="46611" bIns="46611" numCol="1" spcCol="0" rtlCol="0" fromWordArt="0" anchor="ctr" anchorCtr="0" forceAA="0" compatLnSpc="1">
            <a:prstTxWarp prst="textNoShape">
              <a:avLst/>
            </a:prstTxWarp>
            <a:noAutofit/>
          </a:bodyPr>
          <a:lstStyle/>
          <a:p>
            <a:pPr algn="ctr" defTabSz="931920" fontAlgn="base">
              <a:spcBef>
                <a:spcPct val="0"/>
              </a:spcBef>
              <a:spcAft>
                <a:spcPct val="0"/>
              </a:spcAft>
            </a:pPr>
            <a:endParaRPr lang="en-US" sz="2243"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31280" y="1476623"/>
            <a:ext cx="5338712" cy="1695079"/>
          </a:xfrm>
          <a:prstGeom prst="rect">
            <a:avLst/>
          </a:prstGeom>
        </p:spPr>
        <p:txBody>
          <a:bodyPr>
            <a:noAutofit/>
          </a:bodyPr>
          <a:lstStyle>
            <a:lvl1pPr marL="0" indent="0">
              <a:buNone/>
              <a:defRPr sz="4079" b="0" cap="none" baseline="0">
                <a:gradFill>
                  <a:gsLst>
                    <a:gs pos="100000">
                      <a:schemeClr val="bg1"/>
                    </a:gs>
                    <a:gs pos="0">
                      <a:schemeClr val="bg1"/>
                    </a:gs>
                  </a:gsLst>
                  <a:lin ang="5400000" scaled="0"/>
                </a:gradFill>
                <a:latin typeface="+mj-lt"/>
              </a:defRPr>
            </a:lvl1pPr>
            <a:lvl2pPr marL="621376" indent="0">
              <a:buNone/>
              <a:defRPr sz="2753" b="1"/>
            </a:lvl2pPr>
            <a:lvl3pPr marL="1242752" indent="0">
              <a:buNone/>
              <a:defRPr sz="2447" b="1"/>
            </a:lvl3pPr>
            <a:lvl4pPr marL="1864128" indent="0">
              <a:buNone/>
              <a:defRPr sz="2141" b="1"/>
            </a:lvl4pPr>
            <a:lvl5pPr marL="2485504" indent="0">
              <a:buNone/>
              <a:defRPr sz="2141" b="1"/>
            </a:lvl5pPr>
            <a:lvl6pPr marL="3106882" indent="0">
              <a:buNone/>
              <a:defRPr sz="2141" b="1"/>
            </a:lvl6pPr>
            <a:lvl7pPr marL="3728257" indent="0">
              <a:buNone/>
              <a:defRPr sz="2141" b="1"/>
            </a:lvl7pPr>
            <a:lvl8pPr marL="4349632" indent="0">
              <a:buNone/>
              <a:defRPr sz="2141" b="1"/>
            </a:lvl8pPr>
            <a:lvl9pPr marL="4971009" indent="0">
              <a:buNone/>
              <a:defRPr sz="2141" b="1"/>
            </a:lvl9pPr>
          </a:lstStyle>
          <a:p>
            <a:pPr lvl="0"/>
            <a:r>
              <a:rPr lang="en-US" dirty="0"/>
              <a:t>Click to edit Master text styles.</a:t>
            </a:r>
          </a:p>
        </p:txBody>
      </p:sp>
      <p:sp>
        <p:nvSpPr>
          <p:cNvPr id="6" name="Content Placeholder 5"/>
          <p:cNvSpPr>
            <a:spLocks noGrp="1"/>
          </p:cNvSpPr>
          <p:nvPr>
            <p:ph sz="quarter" idx="4"/>
          </p:nvPr>
        </p:nvSpPr>
        <p:spPr>
          <a:xfrm>
            <a:off x="6313878" y="1715388"/>
            <a:ext cx="5596178" cy="339016"/>
          </a:xfrm>
          <a:prstGeom prst="rect">
            <a:avLst/>
          </a:prstGeom>
        </p:spPr>
        <p:txBody>
          <a:bodyPr>
            <a:noAutofit/>
          </a:bodyPr>
          <a:lstStyle>
            <a:lvl1pPr marL="0" indent="0">
              <a:spcBef>
                <a:spcPts val="1224"/>
              </a:spcBef>
              <a:buNone/>
              <a:defRPr lang="en-US" sz="2039" kern="1200" spc="0" dirty="0" smtClean="0">
                <a:gradFill>
                  <a:gsLst>
                    <a:gs pos="100000">
                      <a:schemeClr val="bg2"/>
                    </a:gs>
                    <a:gs pos="0">
                      <a:schemeClr val="bg2"/>
                    </a:gs>
                  </a:gsLst>
                  <a:lin ang="5400000" scaled="0"/>
                </a:gradFill>
                <a:latin typeface="+mn-lt"/>
                <a:ea typeface="+mn-ea"/>
                <a:cs typeface="Segoe UI" pitchFamily="34" charset="0"/>
              </a:defRPr>
            </a:lvl1pPr>
            <a:lvl2pPr marL="932064" indent="-388361">
              <a:defRPr lang="en-US" sz="2141" kern="1200" dirty="0" smtClean="0">
                <a:solidFill>
                  <a:schemeClr val="bg2">
                    <a:lumMod val="50000"/>
                  </a:schemeClr>
                </a:solidFill>
                <a:latin typeface="+mn-lt"/>
                <a:ea typeface="+mn-ea"/>
                <a:cs typeface="Arial" pitchFamily="34" charset="0"/>
              </a:defRPr>
            </a:lvl2pPr>
            <a:lvl3pPr marL="932064" indent="-233016">
              <a:defRPr lang="en-US" sz="1937" kern="1200" dirty="0" smtClean="0">
                <a:solidFill>
                  <a:schemeClr val="bg2">
                    <a:lumMod val="50000"/>
                  </a:schemeClr>
                </a:solidFill>
                <a:latin typeface="+mn-lt"/>
                <a:ea typeface="+mn-ea"/>
                <a:cs typeface="Arial" pitchFamily="34" charset="0"/>
              </a:defRPr>
            </a:lvl3pPr>
            <a:lvl4pPr marL="1242752" indent="-233016">
              <a:defRPr lang="en-US" sz="1632" kern="1200" dirty="0" smtClean="0">
                <a:solidFill>
                  <a:schemeClr val="bg2">
                    <a:lumMod val="50000"/>
                  </a:schemeClr>
                </a:solidFill>
                <a:latin typeface="+mn-lt"/>
                <a:ea typeface="+mn-ea"/>
                <a:cs typeface="Arial" pitchFamily="34" charset="0"/>
              </a:defRPr>
            </a:lvl4pPr>
            <a:lvl5pPr marL="1475769" indent="-233016">
              <a:defRPr lang="en-US" sz="1632" kern="1200" dirty="0">
                <a:solidFill>
                  <a:schemeClr val="bg2">
                    <a:lumMod val="50000"/>
                  </a:schemeClr>
                </a:solidFill>
                <a:latin typeface="+mn-lt"/>
                <a:ea typeface="+mn-ea"/>
                <a:cs typeface="Arial" pitchFamily="34" charset="0"/>
              </a:defRPr>
            </a:lvl5pPr>
            <a:lvl6pPr>
              <a:defRPr sz="2141"/>
            </a:lvl6pPr>
            <a:lvl7pPr>
              <a:defRPr sz="2141"/>
            </a:lvl7pPr>
            <a:lvl8pPr>
              <a:defRPr sz="2141"/>
            </a:lvl8pPr>
            <a:lvl9pPr>
              <a:defRPr sz="2141"/>
            </a:lvl9pPr>
          </a:lstStyle>
          <a:p>
            <a:pPr lvl="0"/>
            <a:r>
              <a:rPr lang="en-US"/>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859369992"/>
      </p:ext>
    </p:extLst>
  </p:cSld>
  <p:clrMapOvr>
    <a:masterClrMapping/>
  </p:clrMapOvr>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2" y="0"/>
            <a:ext cx="6346198"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11" tIns="46611" rIns="46611" bIns="46611" numCol="1" spcCol="0" rtlCol="0" fromWordArt="0" anchor="ctr" anchorCtr="0" forceAA="0" compatLnSpc="1">
            <a:prstTxWarp prst="textNoShape">
              <a:avLst/>
            </a:prstTxWarp>
            <a:noAutofit/>
          </a:bodyPr>
          <a:lstStyle/>
          <a:p>
            <a:pPr algn="ctr" defTabSz="931920" fontAlgn="base">
              <a:spcBef>
                <a:spcPct val="0"/>
              </a:spcBef>
              <a:spcAft>
                <a:spcPct val="0"/>
              </a:spcAft>
            </a:pPr>
            <a:endParaRPr lang="en-US" sz="2243"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31279" y="1476623"/>
            <a:ext cx="5543930" cy="1201902"/>
          </a:xfrm>
          <a:prstGeom prst="rect">
            <a:avLst/>
          </a:prstGeom>
        </p:spPr>
        <p:txBody>
          <a:bodyPr>
            <a:noAutofit/>
          </a:bodyPr>
          <a:lstStyle>
            <a:lvl1pPr marL="0" indent="0">
              <a:buNone/>
              <a:defRPr sz="4079" b="0" cap="none" baseline="0">
                <a:gradFill>
                  <a:gsLst>
                    <a:gs pos="100000">
                      <a:schemeClr val="bg1"/>
                    </a:gs>
                    <a:gs pos="0">
                      <a:schemeClr val="bg1"/>
                    </a:gs>
                  </a:gsLst>
                  <a:lin ang="5400000" scaled="0"/>
                </a:gradFill>
                <a:latin typeface="+mj-lt"/>
              </a:defRPr>
            </a:lvl1pPr>
            <a:lvl2pPr marL="621376" indent="0">
              <a:buNone/>
              <a:defRPr sz="2753" b="1"/>
            </a:lvl2pPr>
            <a:lvl3pPr marL="1242752" indent="0">
              <a:buNone/>
              <a:defRPr sz="2447" b="1"/>
            </a:lvl3pPr>
            <a:lvl4pPr marL="1864128" indent="0">
              <a:buNone/>
              <a:defRPr sz="2141" b="1"/>
            </a:lvl4pPr>
            <a:lvl5pPr marL="2485504" indent="0">
              <a:buNone/>
              <a:defRPr sz="2141" b="1"/>
            </a:lvl5pPr>
            <a:lvl6pPr marL="3106882" indent="0">
              <a:buNone/>
              <a:defRPr sz="2141" b="1"/>
            </a:lvl6pPr>
            <a:lvl7pPr marL="3728257" indent="0">
              <a:buNone/>
              <a:defRPr sz="2141" b="1"/>
            </a:lvl7pPr>
            <a:lvl8pPr marL="4349632" indent="0">
              <a:buNone/>
              <a:defRPr sz="2141" b="1"/>
            </a:lvl8pPr>
            <a:lvl9pPr marL="4971009" indent="0">
              <a:buNone/>
              <a:defRPr sz="2141" b="1"/>
            </a:lvl9pPr>
          </a:lstStyle>
          <a:p>
            <a:pPr lvl="0"/>
            <a:r>
              <a:rPr lang="en-US" dirty="0"/>
              <a:t>Click to edit Master text styles.</a:t>
            </a:r>
          </a:p>
        </p:txBody>
      </p:sp>
      <p:sp>
        <p:nvSpPr>
          <p:cNvPr id="9" name="Content Placeholder 5"/>
          <p:cNvSpPr>
            <a:spLocks noGrp="1"/>
          </p:cNvSpPr>
          <p:nvPr>
            <p:ph sz="quarter" idx="13"/>
          </p:nvPr>
        </p:nvSpPr>
        <p:spPr>
          <a:xfrm>
            <a:off x="531279" y="2789431"/>
            <a:ext cx="5554778" cy="621530"/>
          </a:xfrm>
          <a:prstGeom prst="rect">
            <a:avLst/>
          </a:prstGeom>
        </p:spPr>
        <p:txBody>
          <a:bodyPr>
            <a:noAutofit/>
          </a:bodyPr>
          <a:lstStyle>
            <a:lvl1pPr marL="0" indent="0">
              <a:spcBef>
                <a:spcPts val="1224"/>
              </a:spcBef>
              <a:buFont typeface="Arial" pitchFamily="34" charset="0"/>
              <a:buNone/>
              <a:defRPr lang="en-US" sz="2039" kern="1200" spc="0" dirty="0" smtClean="0">
                <a:gradFill>
                  <a:gsLst>
                    <a:gs pos="100000">
                      <a:schemeClr val="bg1"/>
                    </a:gs>
                    <a:gs pos="0">
                      <a:schemeClr val="bg1"/>
                    </a:gs>
                  </a:gsLst>
                  <a:lin ang="5400000" scaled="0"/>
                </a:gradFill>
                <a:latin typeface="+mn-lt"/>
                <a:ea typeface="+mn-ea"/>
                <a:cs typeface="Segoe UI" pitchFamily="34" charset="0"/>
              </a:defRPr>
            </a:lvl1pPr>
            <a:lvl2pPr marL="932064" indent="-388361">
              <a:defRPr lang="en-US" sz="2141" kern="1200" dirty="0" smtClean="0">
                <a:solidFill>
                  <a:schemeClr val="bg2">
                    <a:lumMod val="50000"/>
                  </a:schemeClr>
                </a:solidFill>
                <a:latin typeface="+mn-lt"/>
                <a:ea typeface="+mn-ea"/>
                <a:cs typeface="Arial" pitchFamily="34" charset="0"/>
              </a:defRPr>
            </a:lvl2pPr>
            <a:lvl3pPr marL="932064" indent="-233016">
              <a:defRPr lang="en-US" sz="1937" kern="1200" dirty="0" smtClean="0">
                <a:solidFill>
                  <a:schemeClr val="bg2">
                    <a:lumMod val="50000"/>
                  </a:schemeClr>
                </a:solidFill>
                <a:latin typeface="+mn-lt"/>
                <a:ea typeface="+mn-ea"/>
                <a:cs typeface="Arial" pitchFamily="34" charset="0"/>
              </a:defRPr>
            </a:lvl3pPr>
            <a:lvl4pPr marL="1242752" indent="-233016">
              <a:defRPr lang="en-US" sz="1632" kern="1200" dirty="0" smtClean="0">
                <a:solidFill>
                  <a:schemeClr val="bg2">
                    <a:lumMod val="50000"/>
                  </a:schemeClr>
                </a:solidFill>
                <a:latin typeface="+mn-lt"/>
                <a:ea typeface="+mn-ea"/>
                <a:cs typeface="Arial" pitchFamily="34" charset="0"/>
              </a:defRPr>
            </a:lvl4pPr>
            <a:lvl5pPr marL="1475769" indent="-233016">
              <a:defRPr lang="en-US" sz="1632" kern="1200" dirty="0">
                <a:solidFill>
                  <a:schemeClr val="bg2">
                    <a:lumMod val="50000"/>
                  </a:schemeClr>
                </a:solidFill>
                <a:latin typeface="+mn-lt"/>
                <a:ea typeface="+mn-ea"/>
                <a:cs typeface="Arial" pitchFamily="34" charset="0"/>
              </a:defRPr>
            </a:lvl5pPr>
            <a:lvl6pPr>
              <a:defRPr sz="2141"/>
            </a:lvl6pPr>
            <a:lvl7pPr>
              <a:defRPr sz="2141"/>
            </a:lvl7pPr>
            <a:lvl8pPr>
              <a:defRPr sz="2141"/>
            </a:lvl8pPr>
            <a:lvl9pPr>
              <a:defRPr sz="2141"/>
            </a:lvl9pPr>
          </a:lstStyle>
          <a:p>
            <a:pPr lvl="0"/>
            <a:r>
              <a:rPr lang="en-US"/>
              <a:t>Click to edit Master text styles</a:t>
            </a:r>
          </a:p>
        </p:txBody>
      </p:sp>
      <p:sp>
        <p:nvSpPr>
          <p:cNvPr id="4" name="Picture Placeholder 3"/>
          <p:cNvSpPr>
            <a:spLocks noGrp="1"/>
          </p:cNvSpPr>
          <p:nvPr>
            <p:ph type="pic" sz="quarter" idx="14" hasCustomPrompt="1"/>
          </p:nvPr>
        </p:nvSpPr>
        <p:spPr>
          <a:xfrm>
            <a:off x="6334860" y="0"/>
            <a:ext cx="6101615" cy="6994525"/>
          </a:xfrm>
        </p:spPr>
        <p:txBody>
          <a:bodyPr lIns="182880" anchor="ctr"/>
          <a:lstStyle>
            <a:lvl1pPr marL="0" indent="0" algn="l">
              <a:buNone/>
              <a:defRPr/>
            </a:lvl1pPr>
          </a:lstStyle>
          <a:p>
            <a:r>
              <a:rPr lang="en-US" dirty="0"/>
              <a:t>Click to insert photo.</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1931945492"/>
      </p:ext>
    </p:extLst>
  </p:cSld>
  <p:clrMapOvr>
    <a:masterClrMapping/>
  </p:clrMapOvr>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6088658" y="0"/>
            <a:ext cx="6347816"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11" tIns="46611" rIns="46611" bIns="46611" numCol="1" spcCol="0" rtlCol="0" fromWordArt="0" anchor="ctr" anchorCtr="0" forceAA="0" compatLnSpc="1">
            <a:prstTxWarp prst="textNoShape">
              <a:avLst/>
            </a:prstTxWarp>
            <a:noAutofit/>
          </a:bodyPr>
          <a:lstStyle/>
          <a:p>
            <a:pPr algn="ctr" defTabSz="931920" fontAlgn="base">
              <a:spcBef>
                <a:spcPct val="0"/>
              </a:spcBef>
              <a:spcAft>
                <a:spcPct val="0"/>
              </a:spcAft>
            </a:pPr>
            <a:endParaRPr lang="en-US" sz="2243"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344430" y="1476623"/>
            <a:ext cx="5543930" cy="1201902"/>
          </a:xfrm>
          <a:prstGeom prst="rect">
            <a:avLst/>
          </a:prstGeom>
        </p:spPr>
        <p:txBody>
          <a:bodyPr>
            <a:noAutofit/>
          </a:bodyPr>
          <a:lstStyle>
            <a:lvl1pPr marL="0" indent="0">
              <a:buNone/>
              <a:defRPr sz="4079" b="0" cap="none" baseline="0">
                <a:gradFill>
                  <a:gsLst>
                    <a:gs pos="100000">
                      <a:schemeClr val="bg1"/>
                    </a:gs>
                    <a:gs pos="0">
                      <a:schemeClr val="bg1"/>
                    </a:gs>
                  </a:gsLst>
                  <a:lin ang="5400000" scaled="0"/>
                </a:gradFill>
                <a:latin typeface="+mj-lt"/>
              </a:defRPr>
            </a:lvl1pPr>
            <a:lvl2pPr marL="621376" indent="0">
              <a:buNone/>
              <a:defRPr sz="2753" b="1"/>
            </a:lvl2pPr>
            <a:lvl3pPr marL="1242752" indent="0">
              <a:buNone/>
              <a:defRPr sz="2447" b="1"/>
            </a:lvl3pPr>
            <a:lvl4pPr marL="1864128" indent="0">
              <a:buNone/>
              <a:defRPr sz="2141" b="1"/>
            </a:lvl4pPr>
            <a:lvl5pPr marL="2485504" indent="0">
              <a:buNone/>
              <a:defRPr sz="2141" b="1"/>
            </a:lvl5pPr>
            <a:lvl6pPr marL="3106882" indent="0">
              <a:buNone/>
              <a:defRPr sz="2141" b="1"/>
            </a:lvl6pPr>
            <a:lvl7pPr marL="3728257" indent="0">
              <a:buNone/>
              <a:defRPr sz="2141" b="1"/>
            </a:lvl7pPr>
            <a:lvl8pPr marL="4349632" indent="0">
              <a:buNone/>
              <a:defRPr sz="2141" b="1"/>
            </a:lvl8pPr>
            <a:lvl9pPr marL="4971009" indent="0">
              <a:buNone/>
              <a:defRPr sz="2141" b="1"/>
            </a:lvl9pPr>
          </a:lstStyle>
          <a:p>
            <a:pPr lvl="0"/>
            <a:r>
              <a:rPr lang="en-US" dirty="0"/>
              <a:t>Click to edit Master text styles.</a:t>
            </a:r>
          </a:p>
        </p:txBody>
      </p:sp>
      <p:sp>
        <p:nvSpPr>
          <p:cNvPr id="9" name="Content Placeholder 5"/>
          <p:cNvSpPr>
            <a:spLocks noGrp="1"/>
          </p:cNvSpPr>
          <p:nvPr>
            <p:ph sz="quarter" idx="13"/>
          </p:nvPr>
        </p:nvSpPr>
        <p:spPr>
          <a:xfrm>
            <a:off x="6344430" y="2789431"/>
            <a:ext cx="5554778" cy="621530"/>
          </a:xfrm>
          <a:prstGeom prst="rect">
            <a:avLst/>
          </a:prstGeom>
        </p:spPr>
        <p:txBody>
          <a:bodyPr>
            <a:noAutofit/>
          </a:bodyPr>
          <a:lstStyle>
            <a:lvl1pPr marL="0" indent="0">
              <a:spcBef>
                <a:spcPts val="1224"/>
              </a:spcBef>
              <a:buFont typeface="Arial" pitchFamily="34" charset="0"/>
              <a:buNone/>
              <a:defRPr lang="en-US" sz="2039" kern="1200" spc="0" dirty="0" smtClean="0">
                <a:gradFill>
                  <a:gsLst>
                    <a:gs pos="100000">
                      <a:schemeClr val="bg1"/>
                    </a:gs>
                    <a:gs pos="0">
                      <a:schemeClr val="bg1"/>
                    </a:gs>
                  </a:gsLst>
                  <a:lin ang="5400000" scaled="0"/>
                </a:gradFill>
                <a:latin typeface="+mn-lt"/>
                <a:ea typeface="+mn-ea"/>
                <a:cs typeface="Segoe UI" pitchFamily="34" charset="0"/>
              </a:defRPr>
            </a:lvl1pPr>
            <a:lvl2pPr marL="932064" indent="-388361">
              <a:defRPr lang="en-US" sz="2141" kern="1200" dirty="0" smtClean="0">
                <a:solidFill>
                  <a:schemeClr val="bg2">
                    <a:lumMod val="50000"/>
                  </a:schemeClr>
                </a:solidFill>
                <a:latin typeface="+mn-lt"/>
                <a:ea typeface="+mn-ea"/>
                <a:cs typeface="Arial" pitchFamily="34" charset="0"/>
              </a:defRPr>
            </a:lvl2pPr>
            <a:lvl3pPr marL="932064" indent="-233016">
              <a:defRPr lang="en-US" sz="1937" kern="1200" dirty="0" smtClean="0">
                <a:solidFill>
                  <a:schemeClr val="bg2">
                    <a:lumMod val="50000"/>
                  </a:schemeClr>
                </a:solidFill>
                <a:latin typeface="+mn-lt"/>
                <a:ea typeface="+mn-ea"/>
                <a:cs typeface="Arial" pitchFamily="34" charset="0"/>
              </a:defRPr>
            </a:lvl3pPr>
            <a:lvl4pPr marL="1242752" indent="-233016">
              <a:defRPr lang="en-US" sz="1632" kern="1200" dirty="0" smtClean="0">
                <a:solidFill>
                  <a:schemeClr val="bg2">
                    <a:lumMod val="50000"/>
                  </a:schemeClr>
                </a:solidFill>
                <a:latin typeface="+mn-lt"/>
                <a:ea typeface="+mn-ea"/>
                <a:cs typeface="Arial" pitchFamily="34" charset="0"/>
              </a:defRPr>
            </a:lvl4pPr>
            <a:lvl5pPr marL="1475769" indent="-233016">
              <a:defRPr lang="en-US" sz="1632" kern="1200" dirty="0">
                <a:solidFill>
                  <a:schemeClr val="bg2">
                    <a:lumMod val="50000"/>
                  </a:schemeClr>
                </a:solidFill>
                <a:latin typeface="+mn-lt"/>
                <a:ea typeface="+mn-ea"/>
                <a:cs typeface="Arial" pitchFamily="34" charset="0"/>
              </a:defRPr>
            </a:lvl5pPr>
            <a:lvl6pPr>
              <a:defRPr sz="2141"/>
            </a:lvl6pPr>
            <a:lvl7pPr>
              <a:defRPr sz="2141"/>
            </a:lvl7pPr>
            <a:lvl8pPr>
              <a:defRPr sz="2141"/>
            </a:lvl8pPr>
            <a:lvl9pPr>
              <a:defRPr sz="2141"/>
            </a:lvl9pPr>
          </a:lstStyle>
          <a:p>
            <a:pPr lvl="0"/>
            <a:r>
              <a:rPr lang="en-US"/>
              <a:t>Click to edit Master text styles</a:t>
            </a:r>
          </a:p>
        </p:txBody>
      </p:sp>
      <p:sp>
        <p:nvSpPr>
          <p:cNvPr id="4" name="Picture Placeholder 3"/>
          <p:cNvSpPr>
            <a:spLocks noGrp="1"/>
          </p:cNvSpPr>
          <p:nvPr>
            <p:ph type="pic" sz="quarter" idx="14" hasCustomPrompt="1"/>
          </p:nvPr>
        </p:nvSpPr>
        <p:spPr>
          <a:xfrm>
            <a:off x="1" y="0"/>
            <a:ext cx="6101615" cy="6994525"/>
          </a:xfrm>
        </p:spPr>
        <p:txBody>
          <a:bodyPr lIns="182880" anchor="ctr"/>
          <a:lstStyle>
            <a:lvl1pPr marL="0" indent="0" algn="l">
              <a:buNone/>
              <a:defRPr/>
            </a:lvl1pPr>
          </a:lstStyle>
          <a:p>
            <a:r>
              <a:rPr lang="en-US" dirty="0"/>
              <a:t>Click to insert photo.</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6"/>
            <a:ext cx="1774190" cy="832141"/>
          </a:xfrm>
          <a:prstGeom prst="rect">
            <a:avLst/>
          </a:prstGeom>
        </p:spPr>
      </p:pic>
    </p:spTree>
    <p:extLst>
      <p:ext uri="{BB962C8B-B14F-4D97-AF65-F5344CB8AC3E}">
        <p14:creationId xmlns:p14="http://schemas.microsoft.com/office/powerpoint/2010/main" val="445341173"/>
      </p:ext>
    </p:extLst>
  </p:cSld>
  <p:clrMapOvr>
    <a:masterClrMapping/>
  </p:clrMapOvr>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p:cSld name="Quote ">
    <p:spTree>
      <p:nvGrpSpPr>
        <p:cNvPr id="1" name=""/>
        <p:cNvGrpSpPr/>
        <p:nvPr/>
      </p:nvGrpSpPr>
      <p:grpSpPr>
        <a:xfrm>
          <a:off x="0" y="0"/>
          <a:ext cx="0" cy="0"/>
          <a:chOff x="0" y="0"/>
          <a:chExt cx="0" cy="0"/>
        </a:xfrm>
      </p:grpSpPr>
      <p:sp>
        <p:nvSpPr>
          <p:cNvPr id="5" name="Content Placeholder 4"/>
          <p:cNvSpPr>
            <a:spLocks noGrp="1"/>
          </p:cNvSpPr>
          <p:nvPr>
            <p:ph sz="quarter" idx="11" hasCustomPrompt="1"/>
          </p:nvPr>
        </p:nvSpPr>
        <p:spPr>
          <a:xfrm>
            <a:off x="531279" y="1385090"/>
            <a:ext cx="11378776" cy="2920069"/>
          </a:xfrm>
          <a:prstGeom prst="rect">
            <a:avLst/>
          </a:prstGeom>
        </p:spPr>
        <p:txBody>
          <a:bodyPr>
            <a:normAutofit/>
          </a:bodyPr>
          <a:lstStyle>
            <a:lvl1pPr marL="0" indent="0">
              <a:lnSpc>
                <a:spcPct val="90000"/>
              </a:lnSpc>
              <a:buNone/>
              <a:defRPr sz="6524">
                <a:gradFill>
                  <a:gsLst>
                    <a:gs pos="100000">
                      <a:schemeClr val="tx2"/>
                    </a:gs>
                    <a:gs pos="0">
                      <a:schemeClr val="tx2"/>
                    </a:gs>
                  </a:gsLst>
                  <a:lin ang="5400000" scaled="0"/>
                </a:gradFill>
                <a:latin typeface="+mj-lt"/>
              </a:defRPr>
            </a:lvl1pPr>
            <a:lvl2pPr>
              <a:defRPr sz="6524">
                <a:solidFill>
                  <a:schemeClr val="tx2"/>
                </a:solidFill>
                <a:latin typeface="+mn-lt"/>
              </a:defRPr>
            </a:lvl2pPr>
          </a:lstStyle>
          <a:p>
            <a:pPr lvl="0"/>
            <a:r>
              <a:rPr lang="en-US" dirty="0"/>
              <a:t>“Click to edit Master text styles”</a:t>
            </a:r>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190"/>
            <a:fld id="{727B4C2D-45E2-4621-8491-2995EB46A674}" type="slidenum">
              <a:rPr lang="en-US" smtClean="0">
                <a:gradFill>
                  <a:gsLst>
                    <a:gs pos="100000">
                      <a:srgbClr val="797A7D"/>
                    </a:gs>
                    <a:gs pos="0">
                      <a:srgbClr val="797A7D"/>
                    </a:gs>
                  </a:gsLst>
                  <a:lin ang="5400000" scaled="0"/>
                </a:gradFill>
              </a:rPr>
              <a:pPr defTabSz="932190"/>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31279" y="4429868"/>
            <a:ext cx="11378776" cy="480118"/>
          </a:xfrm>
          <a:prstGeom prst="rect">
            <a:avLst/>
          </a:prstGeom>
        </p:spPr>
        <p:txBody>
          <a:bodyPr>
            <a:normAutofit/>
          </a:bodyPr>
          <a:lstStyle>
            <a:lvl1pPr marL="0" indent="0">
              <a:lnSpc>
                <a:spcPct val="90000"/>
              </a:lnSpc>
              <a:buNone/>
              <a:defRPr sz="3671">
                <a:gradFill>
                  <a:gsLst>
                    <a:gs pos="100000">
                      <a:schemeClr val="bg2"/>
                    </a:gs>
                    <a:gs pos="0">
                      <a:schemeClr val="bg2"/>
                    </a:gs>
                  </a:gsLst>
                  <a:lin ang="5400000" scaled="0"/>
                </a:gradFill>
                <a:latin typeface="+mj-lt"/>
              </a:defRPr>
            </a:lvl1pPr>
            <a:lvl2pPr>
              <a:defRPr sz="6524">
                <a:solidFill>
                  <a:schemeClr val="tx2"/>
                </a:solidFill>
                <a:latin typeface="+mn-lt"/>
              </a:defRPr>
            </a:lvl2pPr>
          </a:lstStyle>
          <a:p>
            <a:pPr lvl="0"/>
            <a:r>
              <a:rPr lang="en-US"/>
              <a:t>Click to edit Master text styles</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789211243"/>
      </p:ext>
    </p:extLst>
  </p:cSld>
  <p:clrMapOvr>
    <a:masterClrMapping/>
  </p:clrMapOvr>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Rectangle 1"/>
          <p:cNvSpPr/>
          <p:nvPr userDrawn="1"/>
        </p:nvSpPr>
        <p:spPr bwMode="white">
          <a:xfrm>
            <a:off x="2" y="874315"/>
            <a:ext cx="12436475" cy="522646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6246" tIns="91403" rIns="146246" bIns="91403" numCol="1" spcCol="0" rtlCol="0" fromWordArt="0" anchor="ctr" anchorCtr="0" forceAA="0" compatLnSpc="1">
            <a:prstTxWarp prst="textNoShape">
              <a:avLst/>
            </a:prstTxWarp>
            <a:noAutofit/>
          </a:bodyPr>
          <a:lstStyle/>
          <a:p>
            <a:pPr algn="ctr" defTabSz="931920" fontAlgn="base">
              <a:spcBef>
                <a:spcPct val="0"/>
              </a:spcBef>
              <a:spcAft>
                <a:spcPct val="0"/>
              </a:spcAft>
            </a:pPr>
            <a:endParaRPr lang="en-US" sz="2243"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289941" y="1211108"/>
            <a:ext cx="11378776" cy="2920069"/>
          </a:xfrm>
          <a:prstGeom prst="rect">
            <a:avLst/>
          </a:prstGeom>
        </p:spPr>
        <p:txBody>
          <a:bodyPr lIns="146304" tIns="91440" rIns="146304" bIns="91440">
            <a:normAutofit/>
          </a:bodyPr>
          <a:lstStyle>
            <a:lvl1pPr marL="0" indent="0">
              <a:lnSpc>
                <a:spcPct val="90000"/>
              </a:lnSpc>
              <a:buNone/>
              <a:defRPr sz="7997">
                <a:gradFill>
                  <a:gsLst>
                    <a:gs pos="100000">
                      <a:schemeClr val="bg1"/>
                    </a:gs>
                    <a:gs pos="0">
                      <a:schemeClr val="bg1"/>
                    </a:gs>
                  </a:gsLst>
                  <a:lin ang="5400000" scaled="0"/>
                </a:gradFill>
                <a:latin typeface="+mj-lt"/>
              </a:defRPr>
            </a:lvl1pPr>
            <a:lvl2pPr>
              <a:defRPr sz="6524">
                <a:solidFill>
                  <a:schemeClr val="tx2"/>
                </a:solidFill>
                <a:latin typeface="+mn-lt"/>
              </a:defRPr>
            </a:lvl2pPr>
          </a:lstStyle>
          <a:p>
            <a:pPr lvl="0"/>
            <a:r>
              <a:rPr lang="en-US" dirty="0"/>
              <a:t>Demo</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7" name="Freeform 20"/>
          <p:cNvSpPr>
            <a:spLocks noEditPoints="1"/>
          </p:cNvSpPr>
          <p:nvPr userDrawn="1"/>
        </p:nvSpPr>
        <p:spPr bwMode="black">
          <a:xfrm>
            <a:off x="8570046" y="3265614"/>
            <a:ext cx="3591793" cy="2497143"/>
          </a:xfrm>
          <a:custGeom>
            <a:avLst/>
            <a:gdLst/>
            <a:ahLst/>
            <a:cxnLst>
              <a:cxn ang="0">
                <a:pos x="774" y="456"/>
              </a:cxn>
              <a:cxn ang="0">
                <a:pos x="774" y="36"/>
              </a:cxn>
              <a:cxn ang="0">
                <a:pos x="737" y="0"/>
              </a:cxn>
              <a:cxn ang="0">
                <a:pos x="107" y="0"/>
              </a:cxn>
              <a:cxn ang="0">
                <a:pos x="71" y="36"/>
              </a:cxn>
              <a:cxn ang="0">
                <a:pos x="71" y="456"/>
              </a:cxn>
              <a:cxn ang="0">
                <a:pos x="0" y="544"/>
              </a:cxn>
              <a:cxn ang="0">
                <a:pos x="44" y="588"/>
              </a:cxn>
              <a:cxn ang="0">
                <a:pos x="800" y="588"/>
              </a:cxn>
              <a:cxn ang="0">
                <a:pos x="844" y="544"/>
              </a:cxn>
              <a:cxn ang="0">
                <a:pos x="774" y="456"/>
              </a:cxn>
              <a:cxn ang="0">
                <a:pos x="481" y="554"/>
              </a:cxn>
              <a:cxn ang="0">
                <a:pos x="350" y="554"/>
              </a:cxn>
              <a:cxn ang="0">
                <a:pos x="337" y="547"/>
              </a:cxn>
              <a:cxn ang="0">
                <a:pos x="352" y="519"/>
              </a:cxn>
              <a:cxn ang="0">
                <a:pos x="363" y="514"/>
              </a:cxn>
              <a:cxn ang="0">
                <a:pos x="468" y="514"/>
              </a:cxn>
              <a:cxn ang="0">
                <a:pos x="478" y="519"/>
              </a:cxn>
              <a:cxn ang="0">
                <a:pos x="494" y="547"/>
              </a:cxn>
              <a:cxn ang="0">
                <a:pos x="481" y="554"/>
              </a:cxn>
              <a:cxn ang="0">
                <a:pos x="748" y="456"/>
              </a:cxn>
              <a:cxn ang="0">
                <a:pos x="99" y="456"/>
              </a:cxn>
              <a:cxn ang="0">
                <a:pos x="99" y="42"/>
              </a:cxn>
              <a:cxn ang="0">
                <a:pos x="117" y="24"/>
              </a:cxn>
              <a:cxn ang="0">
                <a:pos x="730" y="24"/>
              </a:cxn>
              <a:cxn ang="0">
                <a:pos x="748" y="42"/>
              </a:cxn>
              <a:cxn ang="0">
                <a:pos x="748" y="456"/>
              </a:cxn>
            </a:cxnLst>
            <a:rect l="0" t="0" r="r" b="b"/>
            <a:pathLst>
              <a:path w="844" h="588">
                <a:moveTo>
                  <a:pt x="774" y="456"/>
                </a:moveTo>
                <a:cubicBezTo>
                  <a:pt x="774" y="36"/>
                  <a:pt x="774" y="36"/>
                  <a:pt x="774" y="36"/>
                </a:cubicBezTo>
                <a:cubicBezTo>
                  <a:pt x="774" y="16"/>
                  <a:pt x="757" y="0"/>
                  <a:pt x="737" y="0"/>
                </a:cubicBezTo>
                <a:cubicBezTo>
                  <a:pt x="107" y="0"/>
                  <a:pt x="107" y="0"/>
                  <a:pt x="107" y="0"/>
                </a:cubicBezTo>
                <a:cubicBezTo>
                  <a:pt x="87" y="0"/>
                  <a:pt x="71" y="16"/>
                  <a:pt x="71" y="36"/>
                </a:cubicBezTo>
                <a:cubicBezTo>
                  <a:pt x="71" y="456"/>
                  <a:pt x="71" y="456"/>
                  <a:pt x="71" y="456"/>
                </a:cubicBezTo>
                <a:cubicBezTo>
                  <a:pt x="0" y="544"/>
                  <a:pt x="0" y="544"/>
                  <a:pt x="0" y="544"/>
                </a:cubicBezTo>
                <a:cubicBezTo>
                  <a:pt x="0" y="568"/>
                  <a:pt x="20" y="588"/>
                  <a:pt x="44" y="588"/>
                </a:cubicBezTo>
                <a:cubicBezTo>
                  <a:pt x="800" y="588"/>
                  <a:pt x="800" y="588"/>
                  <a:pt x="800" y="588"/>
                </a:cubicBezTo>
                <a:cubicBezTo>
                  <a:pt x="824" y="588"/>
                  <a:pt x="844" y="568"/>
                  <a:pt x="844" y="544"/>
                </a:cubicBezTo>
                <a:lnTo>
                  <a:pt x="774" y="456"/>
                </a:lnTo>
                <a:close/>
                <a:moveTo>
                  <a:pt x="481" y="554"/>
                </a:moveTo>
                <a:cubicBezTo>
                  <a:pt x="350" y="554"/>
                  <a:pt x="350" y="554"/>
                  <a:pt x="350" y="554"/>
                </a:cubicBezTo>
                <a:cubicBezTo>
                  <a:pt x="343" y="554"/>
                  <a:pt x="337" y="551"/>
                  <a:pt x="337" y="547"/>
                </a:cubicBezTo>
                <a:cubicBezTo>
                  <a:pt x="352" y="519"/>
                  <a:pt x="352" y="519"/>
                  <a:pt x="352" y="519"/>
                </a:cubicBezTo>
                <a:cubicBezTo>
                  <a:pt x="352" y="516"/>
                  <a:pt x="357" y="514"/>
                  <a:pt x="363" y="514"/>
                </a:cubicBezTo>
                <a:cubicBezTo>
                  <a:pt x="468" y="514"/>
                  <a:pt x="468" y="514"/>
                  <a:pt x="468" y="514"/>
                </a:cubicBezTo>
                <a:cubicBezTo>
                  <a:pt x="473" y="514"/>
                  <a:pt x="478" y="516"/>
                  <a:pt x="478" y="519"/>
                </a:cubicBezTo>
                <a:cubicBezTo>
                  <a:pt x="494" y="547"/>
                  <a:pt x="494" y="547"/>
                  <a:pt x="494" y="547"/>
                </a:cubicBezTo>
                <a:cubicBezTo>
                  <a:pt x="494" y="551"/>
                  <a:pt x="488" y="554"/>
                  <a:pt x="481" y="554"/>
                </a:cubicBezTo>
                <a:close/>
                <a:moveTo>
                  <a:pt x="748" y="456"/>
                </a:moveTo>
                <a:cubicBezTo>
                  <a:pt x="99" y="456"/>
                  <a:pt x="99" y="456"/>
                  <a:pt x="99" y="456"/>
                </a:cubicBezTo>
                <a:cubicBezTo>
                  <a:pt x="99" y="42"/>
                  <a:pt x="99" y="42"/>
                  <a:pt x="99" y="42"/>
                </a:cubicBezTo>
                <a:cubicBezTo>
                  <a:pt x="99" y="32"/>
                  <a:pt x="107" y="24"/>
                  <a:pt x="117" y="24"/>
                </a:cubicBezTo>
                <a:cubicBezTo>
                  <a:pt x="730" y="24"/>
                  <a:pt x="730" y="24"/>
                  <a:pt x="730" y="24"/>
                </a:cubicBezTo>
                <a:cubicBezTo>
                  <a:pt x="740" y="24"/>
                  <a:pt x="748" y="32"/>
                  <a:pt x="748" y="42"/>
                </a:cubicBezTo>
                <a:lnTo>
                  <a:pt x="748" y="456"/>
                </a:lnTo>
                <a:close/>
              </a:path>
            </a:pathLst>
          </a:custGeom>
          <a:solidFill>
            <a:srgbClr val="FFFFFF"/>
          </a:solidFill>
          <a:extLst/>
        </p:spPr>
        <p:txBody>
          <a:bodyPr vert="horz" wrap="square" lIns="0" tIns="41137" rIns="82272" bIns="41137" numCol="1" anchor="t" anchorCtr="0" compatLnSpc="1">
            <a:prstTxWarp prst="textNoShape">
              <a:avLst/>
            </a:prstTxWarp>
          </a:bodyPr>
          <a:lstStyle/>
          <a:p>
            <a:pPr algn="ctr" defTabSz="914001"/>
            <a:endParaRPr lang="en-US" sz="9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47776575"/>
      </p:ext>
    </p:extLst>
  </p:cSld>
  <p:clrMapOvr>
    <a:masterClrMapping/>
  </p:clrMapOvr>
</p:sldLayout>
</file>

<file path=ppt/slideLayouts/slideLayout2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6897" y="296897"/>
            <a:ext cx="11375536" cy="762786"/>
          </a:xfrm>
        </p:spPr>
        <p:txBody>
          <a:bodyPr lIns="146304" tIns="91440" rIns="146304" bIns="91440"/>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190"/>
            <a:fld id="{727B4C2D-45E2-4621-8491-2995EB46A674}" type="slidenum">
              <a:rPr lang="en-US" smtClean="0">
                <a:gradFill>
                  <a:gsLst>
                    <a:gs pos="100000">
                      <a:srgbClr val="797A7D"/>
                    </a:gs>
                    <a:gs pos="0">
                      <a:srgbClr val="797A7D"/>
                    </a:gs>
                  </a:gsLst>
                  <a:lin ang="5400000" scaled="0"/>
                </a:gradFill>
              </a:rPr>
              <a:pPr defTabSz="932190"/>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1283004406"/>
      </p:ext>
    </p:extLst>
  </p:cSld>
  <p:clrMapOvr>
    <a:masterClrMapping/>
  </p:clrMapOvr>
  <p:transition>
    <p:fade/>
  </p:transition>
  <p:extLst>
    <p:ext uri="{DCECCB84-F9BA-43D5-87BE-67443E8EF086}">
      <p15:sldGuideLst xmlns:p15="http://schemas.microsoft.com/office/powerpoint/2012/main">
        <p15:guide id="1" pos="288">
          <p15:clr>
            <a:srgbClr val="5ACBF0"/>
          </p15:clr>
        </p15:guide>
        <p15:guide id="2" orient="horz" pos="302">
          <p15:clr>
            <a:srgbClr val="5ACBF0"/>
          </p15:clr>
        </p15:guide>
        <p15:guide id="3" pos="7546">
          <p15:clr>
            <a:srgbClr val="5ACBF0"/>
          </p15:clr>
        </p15:guide>
        <p15:guide id="4" orient="horz" pos="4104">
          <p15:clr>
            <a:srgbClr val="5ACBF0"/>
          </p15:clr>
        </p15:guide>
      </p15:sldGuideLst>
    </p:ext>
  </p:extLst>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34052"/>
      </p:ext>
    </p:extLst>
  </p:cSld>
  <p:clrMapOvr>
    <a:masterClrMapping/>
  </p:clrMapOvr>
  <p:transition>
    <p:fade/>
  </p:transition>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a:t>Slide for Developer Code</a:t>
            </a:r>
          </a:p>
        </p:txBody>
      </p:sp>
      <p:sp>
        <p:nvSpPr>
          <p:cNvPr id="3" name="Rectangle 2"/>
          <p:cNvSpPr/>
          <p:nvPr userDrawn="1"/>
        </p:nvSpPr>
        <p:spPr bwMode="hidden">
          <a:xfrm>
            <a:off x="2" y="1178953"/>
            <a:ext cx="12436475" cy="581557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11" tIns="46611" rIns="46611" bIns="46611" numCol="1" spcCol="0" rtlCol="0" fromWordArt="0" anchor="ctr" anchorCtr="0" forceAA="0" compatLnSpc="1">
            <a:prstTxWarp prst="textNoShape">
              <a:avLst/>
            </a:prstTxWarp>
            <a:noAutofit/>
          </a:bodyPr>
          <a:lstStyle/>
          <a:p>
            <a:pPr algn="ctr" defTabSz="931920" fontAlgn="base">
              <a:spcBef>
                <a:spcPct val="0"/>
              </a:spcBef>
              <a:spcAft>
                <a:spcPct val="0"/>
              </a:spcAft>
            </a:pPr>
            <a:endParaRPr lang="en-US" sz="1835"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28849" y="1476622"/>
            <a:ext cx="11378776" cy="2027818"/>
          </a:xfrm>
        </p:spPr>
        <p:txBody>
          <a:bodyPr/>
          <a:lstStyle>
            <a:lvl1pPr marL="0" indent="0">
              <a:lnSpc>
                <a:spcPct val="95000"/>
              </a:lnSpc>
              <a:buNone/>
              <a:defRPr sz="3263">
                <a:gradFill>
                  <a:gsLst>
                    <a:gs pos="1250">
                      <a:srgbClr val="000000"/>
                    </a:gs>
                    <a:gs pos="100000">
                      <a:srgbClr val="000000"/>
                    </a:gs>
                  </a:gsLst>
                  <a:lin ang="5400000" scaled="0"/>
                </a:gradFill>
                <a:latin typeface="Consolas" pitchFamily="49" charset="0"/>
                <a:cs typeface="Consolas" pitchFamily="49" charset="0"/>
              </a:defRPr>
            </a:lvl1pPr>
            <a:lvl2pPr marL="346349"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8426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814080"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5037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74429915"/>
      </p:ext>
    </p:extLst>
  </p:cSld>
  <p:clrMapOvr>
    <a:masterClrMapping/>
  </p:clrMapOvr>
  <p:transition>
    <p:fade/>
  </p:transition>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userDrawn="1">
  <p:cSld name="Demo">
    <p:spTree>
      <p:nvGrpSpPr>
        <p:cNvPr id="1" name=""/>
        <p:cNvGrpSpPr/>
        <p:nvPr/>
      </p:nvGrpSpPr>
      <p:grpSpPr>
        <a:xfrm>
          <a:off x="0" y="0"/>
          <a:ext cx="0" cy="0"/>
          <a:chOff x="0" y="0"/>
          <a:chExt cx="0" cy="0"/>
        </a:xfrm>
      </p:grpSpPr>
      <p:sp>
        <p:nvSpPr>
          <p:cNvPr id="2" name="Title 1"/>
          <p:cNvSpPr>
            <a:spLocks noGrp="1"/>
          </p:cNvSpPr>
          <p:nvPr>
            <p:ph type="title"/>
          </p:nvPr>
        </p:nvSpPr>
        <p:spPr>
          <a:xfrm>
            <a:off x="284163" y="2125664"/>
            <a:ext cx="8219813" cy="1828800"/>
          </a:xfrm>
        </p:spPr>
        <p:txBody>
          <a:bodyPr/>
          <a:lstStyle>
            <a:lvl1pPr>
              <a:defRPr sz="5996" baseline="0"/>
            </a:lvl1pPr>
          </a:lstStyle>
          <a:p>
            <a:r>
              <a:rPr lang="en-US" dirty="0"/>
              <a:t>Click to edit Master title style</a:t>
            </a:r>
          </a:p>
        </p:txBody>
      </p:sp>
      <p:sp>
        <p:nvSpPr>
          <p:cNvPr id="3" name="TextBox 2"/>
          <p:cNvSpPr txBox="1"/>
          <p:nvPr userDrawn="1"/>
        </p:nvSpPr>
        <p:spPr>
          <a:xfrm>
            <a:off x="8885237" y="-312738"/>
            <a:ext cx="4038600" cy="1425009"/>
          </a:xfrm>
          <a:prstGeom prst="rect">
            <a:avLst/>
          </a:prstGeom>
          <a:noFill/>
        </p:spPr>
        <p:txBody>
          <a:bodyPr wrap="square" lIns="182733" tIns="146187" rIns="182733" bIns="146187" rtlCol="0">
            <a:spAutoFit/>
          </a:bodyPr>
          <a:lstStyle/>
          <a:p>
            <a:pPr defTabSz="932099">
              <a:lnSpc>
                <a:spcPct val="90000"/>
              </a:lnSpc>
              <a:spcAft>
                <a:spcPts val="600"/>
              </a:spcAft>
            </a:pPr>
            <a:r>
              <a:rPr lang="en-US" sz="7994" dirty="0">
                <a:solidFill>
                  <a:srgbClr val="FF8C00">
                    <a:lumMod val="60000"/>
                    <a:lumOff val="40000"/>
                  </a:srgbClr>
                </a:solidFill>
                <a:latin typeface="Segoe UI Black" panose="020B0A02040204020203" pitchFamily="34" charset="0"/>
                <a:ea typeface="Segoe UI Black" panose="020B0A02040204020203" pitchFamily="34" charset="0"/>
                <a:cs typeface="Segoe UI Black" panose="020B0A02040204020203" pitchFamily="34" charset="0"/>
              </a:rPr>
              <a:t>DEMO</a:t>
            </a:r>
          </a:p>
        </p:txBody>
      </p:sp>
    </p:spTree>
    <p:extLst>
      <p:ext uri="{BB962C8B-B14F-4D97-AF65-F5344CB8AC3E}">
        <p14:creationId xmlns:p14="http://schemas.microsoft.com/office/powerpoint/2010/main" val="36115105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Layout>
</file>

<file path=ppt/slideLayouts/slideLayout249.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31279" y="233153"/>
            <a:ext cx="11378776" cy="678031"/>
          </a:xfrm>
        </p:spPr>
        <p:txBody>
          <a:bodyPr/>
          <a:lstStyle>
            <a:lvl1pPr>
              <a:defRPr sz="4895"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6" name="Text Placeholder 5"/>
          <p:cNvSpPr>
            <a:spLocks noGrp="1"/>
          </p:cNvSpPr>
          <p:nvPr>
            <p:ph type="body" sz="quarter" idx="10" hasCustomPrompt="1"/>
          </p:nvPr>
        </p:nvSpPr>
        <p:spPr bwMode="white">
          <a:xfrm>
            <a:off x="529661" y="1476621"/>
            <a:ext cx="11375536" cy="2084319"/>
          </a:xfrm>
          <a:prstGeom prst="rect">
            <a:avLst/>
          </a:prstGeom>
        </p:spPr>
        <p:txBody>
          <a:bodyPr/>
          <a:lstStyle>
            <a:lvl1pPr marL="349585" indent="-349585">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40906" indent="-29132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32227" indent="-29132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65285" indent="-23305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98341" indent="-23305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71"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971301280"/>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40" y="1212852"/>
            <a:ext cx="5943600" cy="2092080"/>
          </a:xfrm>
        </p:spPr>
        <p:txBody>
          <a:bodyPr/>
          <a:lstStyle>
            <a:lvl1pPr marL="0" indent="0">
              <a:buNone/>
              <a:defRPr/>
            </a:lvl1pPr>
            <a:lvl2pPr marL="28538" indent="0">
              <a:buNone/>
              <a:defRPr sz="1998"/>
            </a:lvl2pPr>
            <a:lvl3pPr marL="223547" indent="0">
              <a:buNone/>
              <a:defRPr sz="1998"/>
            </a:lvl3pPr>
            <a:lvl4pPr marL="475631" indent="0">
              <a:buNone/>
              <a:defRPr sz="1798"/>
            </a:lvl4pPr>
            <a:lvl5pPr marL="738816" indent="0">
              <a:buNone/>
              <a:defRPr sz="1798"/>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15812281"/>
      </p:ext>
    </p:extLst>
  </p:cSld>
  <p:clrMapOvr>
    <a:masterClrMapping/>
  </p:clrMapOvr>
  <p:transition>
    <p:fade/>
  </p:transition>
</p:sldLayout>
</file>

<file path=ppt/slideLayouts/slideLayout250.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24081" y="4866494"/>
            <a:ext cx="10697926" cy="1636295"/>
          </a:xfrm>
          <a:prstGeom prst="rect">
            <a:avLst/>
          </a:prstGeom>
        </p:spPr>
        <p:txBody>
          <a:bodyPr anchor="ctr">
            <a:noAutofit/>
          </a:bodyPr>
          <a:lstStyle>
            <a:lvl1pPr marL="0" marR="0" indent="0" algn="l" defTabSz="932190" rtl="0" eaLnBrk="1" fontAlgn="auto" latinLnBrk="0" hangingPunct="1">
              <a:lnSpc>
                <a:spcPct val="90000"/>
              </a:lnSpc>
              <a:spcBef>
                <a:spcPts val="0"/>
              </a:spcBef>
              <a:spcAft>
                <a:spcPts val="0"/>
              </a:spcAft>
              <a:buClr>
                <a:srgbClr val="00DCFF"/>
              </a:buClr>
              <a:buSzPct val="90000"/>
              <a:buFont typeface="Arial" pitchFamily="34" charset="0"/>
              <a:buNone/>
              <a:tabLst/>
              <a:defRPr sz="2855" b="1" cap="all" baseline="0">
                <a:solidFill>
                  <a:schemeClr val="bg1">
                    <a:alpha val="99000"/>
                  </a:schemeClr>
                </a:solidFill>
              </a:defRPr>
            </a:lvl1pPr>
            <a:lvl2pPr marL="466095" indent="0" algn="ctr">
              <a:buNone/>
              <a:defRPr>
                <a:solidFill>
                  <a:schemeClr val="tx1">
                    <a:tint val="75000"/>
                  </a:schemeClr>
                </a:solidFill>
              </a:defRPr>
            </a:lvl2pPr>
            <a:lvl3pPr marL="932190" indent="0" algn="ctr">
              <a:buNone/>
              <a:defRPr>
                <a:solidFill>
                  <a:schemeClr val="tx1">
                    <a:tint val="75000"/>
                  </a:schemeClr>
                </a:solidFill>
              </a:defRPr>
            </a:lvl3pPr>
            <a:lvl4pPr marL="1398285" indent="0" algn="ctr">
              <a:buNone/>
              <a:defRPr>
                <a:solidFill>
                  <a:schemeClr val="tx1">
                    <a:tint val="75000"/>
                  </a:schemeClr>
                </a:solidFill>
              </a:defRPr>
            </a:lvl4pPr>
            <a:lvl5pPr marL="1864380" indent="0" algn="ctr">
              <a:buNone/>
              <a:defRPr>
                <a:solidFill>
                  <a:schemeClr val="tx1">
                    <a:tint val="75000"/>
                  </a:schemeClr>
                </a:solidFill>
              </a:defRPr>
            </a:lvl5pPr>
            <a:lvl6pPr marL="2330476" indent="0" algn="ctr">
              <a:buNone/>
              <a:defRPr>
                <a:solidFill>
                  <a:schemeClr val="tx1">
                    <a:tint val="75000"/>
                  </a:schemeClr>
                </a:solidFill>
              </a:defRPr>
            </a:lvl6pPr>
            <a:lvl7pPr marL="2796569" indent="0" algn="ctr">
              <a:buNone/>
              <a:defRPr>
                <a:solidFill>
                  <a:schemeClr val="tx1">
                    <a:tint val="75000"/>
                  </a:schemeClr>
                </a:solidFill>
              </a:defRPr>
            </a:lvl7pPr>
            <a:lvl8pPr marL="3262664" indent="0" algn="ctr">
              <a:buNone/>
              <a:defRPr>
                <a:solidFill>
                  <a:schemeClr val="tx1">
                    <a:tint val="75000"/>
                  </a:schemeClr>
                </a:solidFill>
              </a:defRPr>
            </a:lvl8pPr>
            <a:lvl9pPr marL="3728759" indent="0" algn="ctr">
              <a:buNone/>
              <a:defRPr>
                <a:solidFill>
                  <a:schemeClr val="tx1">
                    <a:tint val="75000"/>
                  </a:schemeClr>
                </a:solidFill>
              </a:defRPr>
            </a:lvl9pPr>
          </a:lstStyle>
          <a:p>
            <a:r>
              <a:rPr lang="en-US" b="0" dirty="0"/>
              <a:t>{Sample Code Location e.g., Codeshow.codeplex.com} </a:t>
            </a:r>
          </a:p>
          <a:p>
            <a:r>
              <a:rPr lang="en-US" dirty="0"/>
              <a:t>(</a:t>
            </a:r>
            <a:r>
              <a:rPr lang="en-US" dirty="0" err="1"/>
              <a:t>dEMO</a:t>
            </a:r>
            <a:r>
              <a:rPr lang="en-US" dirty="0"/>
              <a:t> NAME)</a:t>
            </a:r>
          </a:p>
        </p:txBody>
      </p:sp>
      <p:sp>
        <p:nvSpPr>
          <p:cNvPr id="10" name="Text Placeholder 9"/>
          <p:cNvSpPr>
            <a:spLocks noGrp="1"/>
          </p:cNvSpPr>
          <p:nvPr>
            <p:ph type="body" sz="quarter" idx="10" hasCustomPrompt="1"/>
          </p:nvPr>
        </p:nvSpPr>
        <p:spPr>
          <a:xfrm>
            <a:off x="424081" y="3179329"/>
            <a:ext cx="10938496" cy="1411535"/>
          </a:xfrm>
          <a:prstGeom prst="rect">
            <a:avLst/>
          </a:prstGeom>
        </p:spPr>
        <p:txBody>
          <a:bodyPr anchor="ctr"/>
          <a:lstStyle>
            <a:lvl1pPr algn="l">
              <a:defRPr sz="7340" baseline="0">
                <a:solidFill>
                  <a:schemeClr val="bg1">
                    <a:alpha val="99000"/>
                  </a:schemeClr>
                </a:solidFill>
                <a:latin typeface="Segoe UI Light" panose="020B0502040204020203" pitchFamily="34" charset="0"/>
                <a:cs typeface="Segoe UI Light" panose="020B0502040204020203" pitchFamily="34" charset="0"/>
              </a:defRPr>
            </a:lvl1pPr>
            <a:lvl2pPr>
              <a:defRPr sz="6116">
                <a:solidFill>
                  <a:schemeClr val="bg1">
                    <a:alpha val="99000"/>
                  </a:schemeClr>
                </a:solidFill>
                <a:latin typeface="+mj-lt"/>
              </a:defRPr>
            </a:lvl2pPr>
            <a:lvl3pPr>
              <a:defRPr sz="6116">
                <a:solidFill>
                  <a:schemeClr val="bg1">
                    <a:alpha val="99000"/>
                  </a:schemeClr>
                </a:solidFill>
                <a:latin typeface="+mj-lt"/>
              </a:defRPr>
            </a:lvl3pPr>
            <a:lvl4pPr>
              <a:defRPr sz="6116">
                <a:solidFill>
                  <a:schemeClr val="bg1">
                    <a:alpha val="99000"/>
                  </a:schemeClr>
                </a:solidFill>
                <a:latin typeface="+mj-lt"/>
              </a:defRPr>
            </a:lvl4pPr>
            <a:lvl5pPr>
              <a:defRPr sz="6116">
                <a:solidFill>
                  <a:schemeClr val="bg1">
                    <a:alpha val="99000"/>
                  </a:schemeClr>
                </a:solidFill>
                <a:latin typeface="+mj-lt"/>
              </a:defRPr>
            </a:lvl5pPr>
          </a:lstStyle>
          <a:p>
            <a:pPr lvl="0"/>
            <a:r>
              <a:rPr lang="en-US" dirty="0"/>
              <a:t>demo</a:t>
            </a:r>
          </a:p>
        </p:txBody>
      </p:sp>
    </p:spTree>
    <p:extLst>
      <p:ext uri="{BB962C8B-B14F-4D97-AF65-F5344CB8AC3E}">
        <p14:creationId xmlns:p14="http://schemas.microsoft.com/office/powerpoint/2010/main" val="2234868908"/>
      </p:ext>
    </p:extLst>
  </p:cSld>
  <p:clrMapOvr>
    <a:masterClrMapping/>
  </p:clrMapOvr>
  <p:transition>
    <p:fade/>
  </p:transition>
</p:sldLayout>
</file>

<file path=ppt/slideLayouts/slideLayout251.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marL="0" indent="0">
              <a:buFont typeface="Arial" panose="020B0604020202020204" pitchFamily="34" charset="0"/>
              <a:buNone/>
              <a:defRPr lang="en-US" sz="3596" kern="1200" dirty="0" smtClean="0">
                <a:gradFill>
                  <a:gsLst>
                    <a:gs pos="1299">
                      <a:schemeClr val="tx1"/>
                    </a:gs>
                    <a:gs pos="100000">
                      <a:schemeClr val="tx1"/>
                    </a:gs>
                  </a:gsLst>
                  <a:lin ang="5400000" scaled="0"/>
                </a:gradFill>
                <a:latin typeface="+mj-lt"/>
                <a:ea typeface="+mn-ea"/>
                <a:cs typeface="+mn-cs"/>
              </a:defRPr>
            </a:lvl1pPr>
          </a:lstStyle>
          <a:p>
            <a:pPr marL="0" lvl="0" indent="0" algn="l" defTabSz="913442"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74638"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751123105"/>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52.xml><?xml version="1.0" encoding="utf-8"?>
<p:sldLayout xmlns:a="http://schemas.openxmlformats.org/drawingml/2006/main" xmlns:r="http://schemas.openxmlformats.org/officeDocument/2006/relationships" xmlns:p="http://schemas.openxmlformats.org/presentationml/2006/main"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83629" y="1668463"/>
            <a:ext cx="8778210" cy="5029200"/>
          </a:xfrm>
        </p:spPr>
        <p:txBody>
          <a:bodyPr wrap="square">
            <a:noAutofit/>
          </a:bodyPr>
          <a:lstStyle>
            <a:lvl3pPr>
              <a:defRPr sz="2399"/>
            </a:lvl3pPr>
            <a:lvl4pPr>
              <a:defRPr sz="1999"/>
            </a:lvl4pPr>
            <a:lvl5pPr>
              <a:defRPr sz="1999"/>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83148" y="1668463"/>
            <a:ext cx="2743200" cy="5029200"/>
          </a:xfrm>
        </p:spPr>
        <p:txBody>
          <a:bodyPr>
            <a:noAutofit/>
          </a:bodyPr>
          <a:lstStyle>
            <a:lvl1pPr marL="0" indent="0">
              <a:buNone/>
              <a:defRPr kumimoji="0" lang="en-US" sz="2399" b="0" i="0" u="none" strike="noStrike" kern="1200" cap="none" spc="0" normalizeH="0" baseline="0" dirty="0" smtClean="0">
                <a:ln>
                  <a:noFill/>
                </a:ln>
                <a:gradFill>
                  <a:gsLst>
                    <a:gs pos="100000">
                      <a:schemeClr val="tx1"/>
                    </a:gs>
                    <a:gs pos="0">
                      <a:schemeClr val="tx1"/>
                    </a:gs>
                  </a:gsLst>
                  <a:lin ang="5400000" scaled="0"/>
                </a:gradFill>
                <a:effectLst/>
                <a:uLnTx/>
                <a:uFillTx/>
                <a:latin typeface="+mn-lt"/>
                <a:ea typeface="+mj-ea"/>
                <a:cs typeface="+mj-cs"/>
              </a:defRPr>
            </a:lvl1pPr>
          </a:lstStyle>
          <a:p>
            <a:pPr marL="0" marR="0" lvl="0" indent="0" algn="l" defTabSz="913629" rtl="0" eaLnBrk="1" fontAlgn="auto" latinLnBrk="0" hangingPunct="1">
              <a:lnSpc>
                <a:spcPct val="100000"/>
              </a:lnSpc>
              <a:spcBef>
                <a:spcPct val="0"/>
              </a:spcBef>
              <a:spcAft>
                <a:spcPts val="0"/>
              </a:spcAft>
              <a:buClrTx/>
              <a:buSzTx/>
              <a:tabLst/>
              <a:defRPr/>
            </a:pPr>
            <a:r>
              <a:rPr lang="en-US" dirty="0"/>
              <a:t>Click to edit Master text styles</a:t>
            </a:r>
          </a:p>
        </p:txBody>
      </p:sp>
    </p:spTree>
    <p:extLst>
      <p:ext uri="{BB962C8B-B14F-4D97-AF65-F5344CB8AC3E}">
        <p14:creationId xmlns:p14="http://schemas.microsoft.com/office/powerpoint/2010/main" val="2315086847"/>
      </p:ext>
    </p:extLst>
  </p:cSld>
  <p:clrMapOvr>
    <a:masterClrMapping/>
  </p:clrMapOvr>
  <p:transition>
    <p:fade/>
  </p:transition>
</p:sldLayout>
</file>

<file path=ppt/slideLayouts/slideLayout253.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40" y="1212853"/>
            <a:ext cx="5943600" cy="2092080"/>
          </a:xfrm>
        </p:spPr>
        <p:txBody>
          <a:bodyPr/>
          <a:lstStyle>
            <a:lvl1pPr marL="0" indent="0">
              <a:buNone/>
              <a:defRPr/>
            </a:lvl1pPr>
            <a:lvl2pPr marL="28527" indent="0">
              <a:buNone/>
              <a:defRPr sz="1997"/>
            </a:lvl2pPr>
            <a:lvl3pPr marL="223458" indent="0">
              <a:buNone/>
              <a:defRPr sz="1997"/>
            </a:lvl3pPr>
            <a:lvl4pPr marL="475443" indent="0">
              <a:buNone/>
              <a:defRPr sz="1797"/>
            </a:lvl4pPr>
            <a:lvl5pPr marL="738524" indent="0">
              <a:buNone/>
              <a:defRPr sz="1797"/>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33172135"/>
      </p:ext>
    </p:extLst>
  </p:cSld>
  <p:clrMapOvr>
    <a:masterClrMapping/>
  </p:clrMapOvr>
  <p:transition>
    <p:fade/>
  </p:transition>
</p:sldLayout>
</file>

<file path=ppt/slideLayouts/slideLayout254.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2006383"/>
          </a:xfrm>
        </p:spPr>
        <p:txBody>
          <a:bodyPr>
            <a:spAutoFit/>
          </a:bodyPr>
          <a:lstStyle>
            <a:lvl3pPr>
              <a:defRPr sz="2399"/>
            </a:lvl3pPr>
            <a:lvl4pPr>
              <a:defRPr sz="1999"/>
            </a:lvl4pPr>
            <a:lvl5pPr>
              <a:defRPr sz="1999"/>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57486408"/>
      </p:ext>
    </p:extLst>
  </p:cSld>
  <p:clrMapOvr>
    <a:masterClrMapping/>
  </p:clrMapOvr>
  <p:transition>
    <p:fade/>
  </p:transition>
</p:sldLayout>
</file>

<file path=ppt/slideLayouts/slideLayout255.xml><?xml version="1.0" encoding="utf-8"?>
<p:sldLayout xmlns:a="http://schemas.openxmlformats.org/drawingml/2006/main" xmlns:r="http://schemas.openxmlformats.org/officeDocument/2006/relationships" xmlns:p="http://schemas.openxmlformats.org/presentationml/2006/main" preserve="1" userDrawn="1">
  <p:cSld name="1_Title Slide Photo_Option">
    <p:spTree>
      <p:nvGrpSpPr>
        <p:cNvPr id="1" name=""/>
        <p:cNvGrpSpPr/>
        <p:nvPr/>
      </p:nvGrpSpPr>
      <p:grpSpPr>
        <a:xfrm>
          <a:off x="0" y="0"/>
          <a:ext cx="0" cy="0"/>
          <a:chOff x="0" y="0"/>
          <a:chExt cx="0" cy="0"/>
        </a:xfrm>
      </p:grpSpPr>
      <p:sp>
        <p:nvSpPr>
          <p:cNvPr id="2" name="Rectangle 1"/>
          <p:cNvSpPr/>
          <p:nvPr userDrawn="1"/>
        </p:nvSpPr>
        <p:spPr bwMode="ltGray">
          <a:xfrm>
            <a:off x="274638" y="2119163"/>
            <a:ext cx="6400800" cy="36640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black">
          <a:xfrm>
            <a:off x="274702" y="2119178"/>
            <a:ext cx="5486336"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black">
          <a:xfrm>
            <a:off x="273050" y="3954463"/>
            <a:ext cx="4789869"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grpSp>
        <p:nvGrpSpPr>
          <p:cNvPr id="4" name="Group 3"/>
          <p:cNvGrpSpPr/>
          <p:nvPr userDrawn="1"/>
        </p:nvGrpSpPr>
        <p:grpSpPr>
          <a:xfrm>
            <a:off x="5333158" y="274303"/>
            <a:ext cx="6637376" cy="6240798"/>
            <a:chOff x="5112327" y="274302"/>
            <a:chExt cx="6858207" cy="6448435"/>
          </a:xfrm>
        </p:grpSpPr>
        <p:grpSp>
          <p:nvGrpSpPr>
            <p:cNvPr id="6" name="Group 5"/>
            <p:cNvGrpSpPr/>
            <p:nvPr userDrawn="1"/>
          </p:nvGrpSpPr>
          <p:grpSpPr>
            <a:xfrm>
              <a:off x="10746023" y="1719434"/>
              <a:ext cx="1224511" cy="1496409"/>
              <a:chOff x="10746023" y="1719434"/>
              <a:chExt cx="1224511" cy="1496409"/>
            </a:xfrm>
          </p:grpSpPr>
          <p:sp>
            <p:nvSpPr>
              <p:cNvPr id="7" name="Rectangle 98"/>
              <p:cNvSpPr>
                <a:spLocks noChangeArrowheads="1"/>
              </p:cNvSpPr>
              <p:nvPr/>
            </p:nvSpPr>
            <p:spPr bwMode="auto">
              <a:xfrm>
                <a:off x="11152890" y="1719434"/>
                <a:ext cx="408822" cy="49880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9"/>
              <p:cNvSpPr>
                <a:spLocks noEditPoints="1"/>
              </p:cNvSpPr>
              <p:nvPr/>
            </p:nvSpPr>
            <p:spPr bwMode="auto">
              <a:xfrm>
                <a:off x="11244825" y="1811370"/>
                <a:ext cx="203433" cy="293413"/>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1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7"/>
                    </a:cubicBezTo>
                    <a:cubicBezTo>
                      <a:pt x="0" y="11"/>
                      <a:pt x="2" y="13"/>
                      <a:pt x="5" y="13"/>
                    </a:cubicBezTo>
                    <a:cubicBezTo>
                      <a:pt x="8" y="13"/>
                      <a:pt x="9" y="11"/>
                      <a:pt x="9" y="7"/>
                    </a:cubicBezTo>
                    <a:cubicBezTo>
                      <a:pt x="9" y="2"/>
                      <a:pt x="8" y="0"/>
                      <a:pt x="5" y="0"/>
                    </a:cubicBezTo>
                    <a:close/>
                    <a:moveTo>
                      <a:pt x="5" y="2"/>
                    </a:moveTo>
                    <a:cubicBezTo>
                      <a:pt x="6" y="2"/>
                      <a:pt x="7" y="3"/>
                      <a:pt x="7" y="7"/>
                    </a:cubicBezTo>
                    <a:cubicBezTo>
                      <a:pt x="7" y="10"/>
                      <a:pt x="6" y="11"/>
                      <a:pt x="5" y="11"/>
                    </a:cubicBezTo>
                    <a:cubicBezTo>
                      <a:pt x="3" y="11"/>
                      <a:pt x="3" y="10"/>
                      <a:pt x="3" y="7"/>
                    </a:cubicBezTo>
                    <a:cubicBezTo>
                      <a:pt x="3" y="3"/>
                      <a:pt x="3" y="2"/>
                      <a:pt x="5" y="2"/>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Rectangle 100"/>
              <p:cNvSpPr>
                <a:spLocks noChangeArrowheads="1"/>
              </p:cNvSpPr>
              <p:nvPr/>
            </p:nvSpPr>
            <p:spPr bwMode="auto">
              <a:xfrm>
                <a:off x="10746023" y="2218236"/>
                <a:ext cx="406867" cy="49880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01"/>
              <p:cNvSpPr>
                <a:spLocks/>
              </p:cNvSpPr>
              <p:nvPr/>
            </p:nvSpPr>
            <p:spPr bwMode="auto">
              <a:xfrm>
                <a:off x="10859476" y="2310173"/>
                <a:ext cx="134970" cy="293413"/>
              </a:xfrm>
              <a:custGeom>
                <a:avLst/>
                <a:gdLst>
                  <a:gd name="T0" fmla="*/ 69 w 69"/>
                  <a:gd name="T1" fmla="*/ 150 h 150"/>
                  <a:gd name="T2" fmla="*/ 69 w 69"/>
                  <a:gd name="T3" fmla="*/ 0 h 150"/>
                  <a:gd name="T4" fmla="*/ 46 w 69"/>
                  <a:gd name="T5" fmla="*/ 0 h 150"/>
                  <a:gd name="T6" fmla="*/ 0 w 69"/>
                  <a:gd name="T7" fmla="*/ 34 h 150"/>
                  <a:gd name="T8" fmla="*/ 11 w 69"/>
                  <a:gd name="T9" fmla="*/ 58 h 150"/>
                  <a:gd name="T10" fmla="*/ 46 w 69"/>
                  <a:gd name="T11" fmla="*/ 34 h 150"/>
                  <a:gd name="T12" fmla="*/ 46 w 69"/>
                  <a:gd name="T13" fmla="*/ 150 h 150"/>
                  <a:gd name="T14" fmla="*/ 69 w 69"/>
                  <a:gd name="T15" fmla="*/ 150 h 1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50">
                    <a:moveTo>
                      <a:pt x="69" y="150"/>
                    </a:moveTo>
                    <a:lnTo>
                      <a:pt x="69" y="0"/>
                    </a:lnTo>
                    <a:lnTo>
                      <a:pt x="46" y="0"/>
                    </a:lnTo>
                    <a:lnTo>
                      <a:pt x="0" y="34"/>
                    </a:lnTo>
                    <a:lnTo>
                      <a:pt x="11" y="58"/>
                    </a:lnTo>
                    <a:lnTo>
                      <a:pt x="46" y="34"/>
                    </a:lnTo>
                    <a:lnTo>
                      <a:pt x="46" y="150"/>
                    </a:lnTo>
                    <a:lnTo>
                      <a:pt x="69" y="15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102"/>
              <p:cNvSpPr>
                <a:spLocks noChangeArrowheads="1"/>
              </p:cNvSpPr>
              <p:nvPr/>
            </p:nvSpPr>
            <p:spPr bwMode="auto">
              <a:xfrm>
                <a:off x="11561712" y="2218236"/>
                <a:ext cx="408822" cy="49880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03"/>
              <p:cNvSpPr>
                <a:spLocks/>
              </p:cNvSpPr>
              <p:nvPr/>
            </p:nvSpPr>
            <p:spPr bwMode="auto">
              <a:xfrm>
                <a:off x="11675165" y="2310173"/>
                <a:ext cx="136926" cy="293413"/>
              </a:xfrm>
              <a:custGeom>
                <a:avLst/>
                <a:gdLst>
                  <a:gd name="T0" fmla="*/ 70 w 70"/>
                  <a:gd name="T1" fmla="*/ 150 h 150"/>
                  <a:gd name="T2" fmla="*/ 70 w 70"/>
                  <a:gd name="T3" fmla="*/ 0 h 150"/>
                  <a:gd name="T4" fmla="*/ 46 w 70"/>
                  <a:gd name="T5" fmla="*/ 0 h 150"/>
                  <a:gd name="T6" fmla="*/ 0 w 70"/>
                  <a:gd name="T7" fmla="*/ 34 h 150"/>
                  <a:gd name="T8" fmla="*/ 12 w 70"/>
                  <a:gd name="T9" fmla="*/ 58 h 150"/>
                  <a:gd name="T10" fmla="*/ 46 w 70"/>
                  <a:gd name="T11" fmla="*/ 34 h 150"/>
                  <a:gd name="T12" fmla="*/ 46 w 70"/>
                  <a:gd name="T13" fmla="*/ 150 h 150"/>
                  <a:gd name="T14" fmla="*/ 70 w 70"/>
                  <a:gd name="T15" fmla="*/ 150 h 1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0">
                    <a:moveTo>
                      <a:pt x="70" y="150"/>
                    </a:moveTo>
                    <a:lnTo>
                      <a:pt x="70" y="0"/>
                    </a:lnTo>
                    <a:lnTo>
                      <a:pt x="46" y="0"/>
                    </a:lnTo>
                    <a:lnTo>
                      <a:pt x="0" y="34"/>
                    </a:lnTo>
                    <a:lnTo>
                      <a:pt x="12" y="58"/>
                    </a:lnTo>
                    <a:lnTo>
                      <a:pt x="46" y="34"/>
                    </a:lnTo>
                    <a:lnTo>
                      <a:pt x="46" y="150"/>
                    </a:lnTo>
                    <a:lnTo>
                      <a:pt x="70" y="15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Rectangle 104"/>
              <p:cNvSpPr>
                <a:spLocks noChangeArrowheads="1"/>
              </p:cNvSpPr>
              <p:nvPr/>
            </p:nvSpPr>
            <p:spPr bwMode="auto">
              <a:xfrm>
                <a:off x="11561712" y="2717040"/>
                <a:ext cx="408822" cy="49880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05"/>
              <p:cNvSpPr>
                <a:spLocks noEditPoints="1"/>
              </p:cNvSpPr>
              <p:nvPr/>
            </p:nvSpPr>
            <p:spPr bwMode="auto">
              <a:xfrm>
                <a:off x="11651692" y="2808975"/>
                <a:ext cx="205389" cy="293413"/>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2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2"/>
                      <a:pt x="5" y="12"/>
                    </a:cubicBezTo>
                    <a:cubicBezTo>
                      <a:pt x="4" y="12"/>
                      <a:pt x="3" y="10"/>
                      <a:pt x="3" y="7"/>
                    </a:cubicBezTo>
                    <a:cubicBezTo>
                      <a:pt x="3" y="3"/>
                      <a:pt x="4" y="2"/>
                      <a:pt x="5" y="2"/>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7" name="Rectangle 86"/>
            <p:cNvSpPr>
              <a:spLocks noChangeArrowheads="1"/>
            </p:cNvSpPr>
            <p:nvPr userDrawn="1"/>
          </p:nvSpPr>
          <p:spPr bwMode="auto">
            <a:xfrm>
              <a:off x="9259747" y="274302"/>
              <a:ext cx="408822" cy="49880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87"/>
            <p:cNvSpPr>
              <a:spLocks/>
            </p:cNvSpPr>
            <p:nvPr userDrawn="1"/>
          </p:nvSpPr>
          <p:spPr bwMode="auto">
            <a:xfrm>
              <a:off x="9373200" y="364282"/>
              <a:ext cx="136926" cy="295370"/>
            </a:xfrm>
            <a:custGeom>
              <a:avLst/>
              <a:gdLst>
                <a:gd name="T0" fmla="*/ 70 w 70"/>
                <a:gd name="T1" fmla="*/ 151 h 151"/>
                <a:gd name="T2" fmla="*/ 70 w 70"/>
                <a:gd name="T3" fmla="*/ 0 h 151"/>
                <a:gd name="T4" fmla="*/ 46 w 70"/>
                <a:gd name="T5" fmla="*/ 0 h 151"/>
                <a:gd name="T6" fmla="*/ 0 w 70"/>
                <a:gd name="T7" fmla="*/ 35 h 151"/>
                <a:gd name="T8" fmla="*/ 12 w 70"/>
                <a:gd name="T9" fmla="*/ 58 h 151"/>
                <a:gd name="T10" fmla="*/ 46 w 70"/>
                <a:gd name="T11" fmla="*/ 35 h 151"/>
                <a:gd name="T12" fmla="*/ 46 w 70"/>
                <a:gd name="T13" fmla="*/ 151 h 151"/>
                <a:gd name="T14" fmla="*/ 70 w 70"/>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1">
                  <a:moveTo>
                    <a:pt x="70" y="151"/>
                  </a:moveTo>
                  <a:lnTo>
                    <a:pt x="70" y="0"/>
                  </a:lnTo>
                  <a:lnTo>
                    <a:pt x="46" y="0"/>
                  </a:lnTo>
                  <a:lnTo>
                    <a:pt x="0" y="35"/>
                  </a:lnTo>
                  <a:lnTo>
                    <a:pt x="12" y="58"/>
                  </a:lnTo>
                  <a:lnTo>
                    <a:pt x="46" y="35"/>
                  </a:lnTo>
                  <a:lnTo>
                    <a:pt x="46" y="151"/>
                  </a:lnTo>
                  <a:lnTo>
                    <a:pt x="70"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Rectangle 88"/>
            <p:cNvSpPr>
              <a:spLocks noChangeArrowheads="1"/>
            </p:cNvSpPr>
            <p:nvPr userDrawn="1"/>
          </p:nvSpPr>
          <p:spPr bwMode="auto">
            <a:xfrm>
              <a:off x="9668569" y="274302"/>
              <a:ext cx="406867" cy="49880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89"/>
            <p:cNvSpPr>
              <a:spLocks noEditPoints="1"/>
            </p:cNvSpPr>
            <p:nvPr userDrawn="1"/>
          </p:nvSpPr>
          <p:spPr bwMode="auto">
            <a:xfrm>
              <a:off x="9758549" y="364282"/>
              <a:ext cx="205389" cy="295370"/>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1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1"/>
                    <a:pt x="5" y="11"/>
                  </a:cubicBezTo>
                  <a:cubicBezTo>
                    <a:pt x="3" y="11"/>
                    <a:pt x="3" y="10"/>
                    <a:pt x="3" y="7"/>
                  </a:cubicBezTo>
                  <a:cubicBezTo>
                    <a:pt x="3" y="3"/>
                    <a:pt x="3"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Rectangle 90"/>
            <p:cNvSpPr>
              <a:spLocks noChangeArrowheads="1"/>
            </p:cNvSpPr>
            <p:nvPr userDrawn="1"/>
          </p:nvSpPr>
          <p:spPr bwMode="auto">
            <a:xfrm>
              <a:off x="10075436" y="773105"/>
              <a:ext cx="408822" cy="475330"/>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91"/>
            <p:cNvSpPr>
              <a:spLocks/>
            </p:cNvSpPr>
            <p:nvPr userDrawn="1"/>
          </p:nvSpPr>
          <p:spPr bwMode="auto">
            <a:xfrm>
              <a:off x="10188889" y="863086"/>
              <a:ext cx="136926" cy="295370"/>
            </a:xfrm>
            <a:custGeom>
              <a:avLst/>
              <a:gdLst>
                <a:gd name="T0" fmla="*/ 70 w 70"/>
                <a:gd name="T1" fmla="*/ 151 h 151"/>
                <a:gd name="T2" fmla="*/ 70 w 70"/>
                <a:gd name="T3" fmla="*/ 0 h 151"/>
                <a:gd name="T4" fmla="*/ 47 w 70"/>
                <a:gd name="T5" fmla="*/ 0 h 151"/>
                <a:gd name="T6" fmla="*/ 0 w 70"/>
                <a:gd name="T7" fmla="*/ 35 h 151"/>
                <a:gd name="T8" fmla="*/ 12 w 70"/>
                <a:gd name="T9" fmla="*/ 46 h 151"/>
                <a:gd name="T10" fmla="*/ 47 w 70"/>
                <a:gd name="T11" fmla="*/ 35 h 151"/>
                <a:gd name="T12" fmla="*/ 47 w 70"/>
                <a:gd name="T13" fmla="*/ 151 h 151"/>
                <a:gd name="T14" fmla="*/ 70 w 70"/>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1">
                  <a:moveTo>
                    <a:pt x="70" y="151"/>
                  </a:moveTo>
                  <a:lnTo>
                    <a:pt x="70" y="0"/>
                  </a:lnTo>
                  <a:lnTo>
                    <a:pt x="47" y="0"/>
                  </a:lnTo>
                  <a:lnTo>
                    <a:pt x="0" y="35"/>
                  </a:lnTo>
                  <a:lnTo>
                    <a:pt x="12" y="46"/>
                  </a:lnTo>
                  <a:lnTo>
                    <a:pt x="47" y="35"/>
                  </a:lnTo>
                  <a:lnTo>
                    <a:pt x="47" y="151"/>
                  </a:lnTo>
                  <a:lnTo>
                    <a:pt x="70"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Rectangle 92"/>
            <p:cNvSpPr>
              <a:spLocks noChangeArrowheads="1"/>
            </p:cNvSpPr>
            <p:nvPr userDrawn="1"/>
          </p:nvSpPr>
          <p:spPr bwMode="auto">
            <a:xfrm>
              <a:off x="10484259" y="773105"/>
              <a:ext cx="408822" cy="47533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93"/>
            <p:cNvSpPr>
              <a:spLocks noEditPoints="1"/>
            </p:cNvSpPr>
            <p:nvPr userDrawn="1"/>
          </p:nvSpPr>
          <p:spPr bwMode="auto">
            <a:xfrm>
              <a:off x="10576195" y="863086"/>
              <a:ext cx="203433" cy="295370"/>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2 h 13"/>
                <a:gd name="T12" fmla="*/ 7 w 9"/>
                <a:gd name="T13" fmla="*/ 6 h 13"/>
                <a:gd name="T14" fmla="*/ 5 w 9"/>
                <a:gd name="T15" fmla="*/ 11 h 13"/>
                <a:gd name="T16" fmla="*/ 3 w 9"/>
                <a:gd name="T17" fmla="*/ 6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1"/>
                    <a:pt x="2" y="13"/>
                    <a:pt x="5" y="13"/>
                  </a:cubicBezTo>
                  <a:cubicBezTo>
                    <a:pt x="8" y="13"/>
                    <a:pt x="9" y="11"/>
                    <a:pt x="9" y="6"/>
                  </a:cubicBezTo>
                  <a:cubicBezTo>
                    <a:pt x="9" y="2"/>
                    <a:pt x="8" y="0"/>
                    <a:pt x="5" y="0"/>
                  </a:cubicBezTo>
                  <a:close/>
                  <a:moveTo>
                    <a:pt x="5" y="2"/>
                  </a:moveTo>
                  <a:cubicBezTo>
                    <a:pt x="6" y="2"/>
                    <a:pt x="7" y="3"/>
                    <a:pt x="7" y="6"/>
                  </a:cubicBezTo>
                  <a:cubicBezTo>
                    <a:pt x="7" y="10"/>
                    <a:pt x="6" y="11"/>
                    <a:pt x="5" y="11"/>
                  </a:cubicBezTo>
                  <a:cubicBezTo>
                    <a:pt x="3" y="11"/>
                    <a:pt x="3" y="10"/>
                    <a:pt x="3" y="6"/>
                  </a:cubicBezTo>
                  <a:cubicBezTo>
                    <a:pt x="3" y="3"/>
                    <a:pt x="3"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Rectangle 94"/>
            <p:cNvSpPr>
              <a:spLocks noChangeArrowheads="1"/>
            </p:cNvSpPr>
            <p:nvPr userDrawn="1"/>
          </p:nvSpPr>
          <p:spPr bwMode="auto">
            <a:xfrm>
              <a:off x="9668569" y="773105"/>
              <a:ext cx="406867" cy="475330"/>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95"/>
            <p:cNvSpPr>
              <a:spLocks/>
            </p:cNvSpPr>
            <p:nvPr userDrawn="1"/>
          </p:nvSpPr>
          <p:spPr bwMode="auto">
            <a:xfrm>
              <a:off x="9782022" y="863086"/>
              <a:ext cx="134970" cy="295370"/>
            </a:xfrm>
            <a:custGeom>
              <a:avLst/>
              <a:gdLst>
                <a:gd name="T0" fmla="*/ 69 w 69"/>
                <a:gd name="T1" fmla="*/ 151 h 151"/>
                <a:gd name="T2" fmla="*/ 69 w 69"/>
                <a:gd name="T3" fmla="*/ 0 h 151"/>
                <a:gd name="T4" fmla="*/ 46 w 69"/>
                <a:gd name="T5" fmla="*/ 0 h 151"/>
                <a:gd name="T6" fmla="*/ 0 w 69"/>
                <a:gd name="T7" fmla="*/ 35 h 151"/>
                <a:gd name="T8" fmla="*/ 11 w 69"/>
                <a:gd name="T9" fmla="*/ 46 h 151"/>
                <a:gd name="T10" fmla="*/ 46 w 69"/>
                <a:gd name="T11" fmla="*/ 35 h 151"/>
                <a:gd name="T12" fmla="*/ 46 w 69"/>
                <a:gd name="T13" fmla="*/ 151 h 151"/>
                <a:gd name="T14" fmla="*/ 69 w 69"/>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51">
                  <a:moveTo>
                    <a:pt x="69" y="151"/>
                  </a:moveTo>
                  <a:lnTo>
                    <a:pt x="69" y="0"/>
                  </a:lnTo>
                  <a:lnTo>
                    <a:pt x="46" y="0"/>
                  </a:lnTo>
                  <a:lnTo>
                    <a:pt x="0" y="35"/>
                  </a:lnTo>
                  <a:lnTo>
                    <a:pt x="11" y="46"/>
                  </a:lnTo>
                  <a:lnTo>
                    <a:pt x="46" y="35"/>
                  </a:lnTo>
                  <a:lnTo>
                    <a:pt x="46" y="151"/>
                  </a:lnTo>
                  <a:lnTo>
                    <a:pt x="69"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Rectangle 96"/>
            <p:cNvSpPr>
              <a:spLocks noChangeArrowheads="1"/>
            </p:cNvSpPr>
            <p:nvPr userDrawn="1"/>
          </p:nvSpPr>
          <p:spPr bwMode="auto">
            <a:xfrm>
              <a:off x="10075436" y="1271908"/>
              <a:ext cx="408822" cy="47533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97"/>
            <p:cNvSpPr>
              <a:spLocks noEditPoints="1"/>
            </p:cNvSpPr>
            <p:nvPr userDrawn="1"/>
          </p:nvSpPr>
          <p:spPr bwMode="auto">
            <a:xfrm>
              <a:off x="10167373" y="1361888"/>
              <a:ext cx="203433" cy="295370"/>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1 h 13"/>
                <a:gd name="T12" fmla="*/ 7 w 9"/>
                <a:gd name="T13" fmla="*/ 6 h 13"/>
                <a:gd name="T14" fmla="*/ 5 w 9"/>
                <a:gd name="T15" fmla="*/ 11 h 13"/>
                <a:gd name="T16" fmla="*/ 3 w 9"/>
                <a:gd name="T17" fmla="*/ 6 h 13"/>
                <a:gd name="T18" fmla="*/ 5 w 9"/>
                <a:gd name="T1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0"/>
                    <a:pt x="2" y="13"/>
                    <a:pt x="5" y="13"/>
                  </a:cubicBezTo>
                  <a:cubicBezTo>
                    <a:pt x="8" y="13"/>
                    <a:pt x="9" y="10"/>
                    <a:pt x="9" y="6"/>
                  </a:cubicBezTo>
                  <a:cubicBezTo>
                    <a:pt x="9" y="2"/>
                    <a:pt x="8" y="0"/>
                    <a:pt x="5" y="0"/>
                  </a:cubicBezTo>
                  <a:close/>
                  <a:moveTo>
                    <a:pt x="5" y="1"/>
                  </a:moveTo>
                  <a:cubicBezTo>
                    <a:pt x="6" y="1"/>
                    <a:pt x="7" y="3"/>
                    <a:pt x="7" y="6"/>
                  </a:cubicBezTo>
                  <a:cubicBezTo>
                    <a:pt x="7" y="10"/>
                    <a:pt x="6" y="11"/>
                    <a:pt x="5" y="11"/>
                  </a:cubicBezTo>
                  <a:cubicBezTo>
                    <a:pt x="3" y="11"/>
                    <a:pt x="3" y="10"/>
                    <a:pt x="3" y="6"/>
                  </a:cubicBezTo>
                  <a:cubicBezTo>
                    <a:pt x="3" y="3"/>
                    <a:pt x="3" y="1"/>
                    <a:pt x="5" y="1"/>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Rectangle 114"/>
            <p:cNvSpPr>
              <a:spLocks noChangeArrowheads="1"/>
            </p:cNvSpPr>
            <p:nvPr userDrawn="1"/>
          </p:nvSpPr>
          <p:spPr bwMode="auto">
            <a:xfrm>
              <a:off x="7082620" y="4468157"/>
              <a:ext cx="408822" cy="49880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15"/>
            <p:cNvSpPr>
              <a:spLocks noEditPoints="1"/>
            </p:cNvSpPr>
            <p:nvPr userDrawn="1"/>
          </p:nvSpPr>
          <p:spPr bwMode="auto">
            <a:xfrm>
              <a:off x="7172600" y="4581610"/>
              <a:ext cx="205389" cy="293413"/>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1 h 13"/>
                <a:gd name="T12" fmla="*/ 7 w 9"/>
                <a:gd name="T13" fmla="*/ 6 h 13"/>
                <a:gd name="T14" fmla="*/ 5 w 9"/>
                <a:gd name="T15" fmla="*/ 11 h 13"/>
                <a:gd name="T16" fmla="*/ 3 w 9"/>
                <a:gd name="T17" fmla="*/ 6 h 13"/>
                <a:gd name="T18" fmla="*/ 5 w 9"/>
                <a:gd name="T1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0"/>
                    <a:pt x="2" y="13"/>
                    <a:pt x="5" y="13"/>
                  </a:cubicBezTo>
                  <a:cubicBezTo>
                    <a:pt x="8" y="13"/>
                    <a:pt x="9" y="10"/>
                    <a:pt x="9" y="6"/>
                  </a:cubicBezTo>
                  <a:cubicBezTo>
                    <a:pt x="9" y="2"/>
                    <a:pt x="8" y="0"/>
                    <a:pt x="5" y="0"/>
                  </a:cubicBezTo>
                  <a:close/>
                  <a:moveTo>
                    <a:pt x="5" y="1"/>
                  </a:moveTo>
                  <a:cubicBezTo>
                    <a:pt x="6" y="1"/>
                    <a:pt x="7" y="2"/>
                    <a:pt x="7" y="6"/>
                  </a:cubicBezTo>
                  <a:cubicBezTo>
                    <a:pt x="7" y="10"/>
                    <a:pt x="6" y="11"/>
                    <a:pt x="5" y="11"/>
                  </a:cubicBezTo>
                  <a:cubicBezTo>
                    <a:pt x="3" y="11"/>
                    <a:pt x="3" y="9"/>
                    <a:pt x="3" y="6"/>
                  </a:cubicBezTo>
                  <a:cubicBezTo>
                    <a:pt x="3" y="3"/>
                    <a:pt x="3" y="1"/>
                    <a:pt x="5" y="1"/>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31" name="Group 30"/>
            <p:cNvGrpSpPr/>
            <p:nvPr userDrawn="1"/>
          </p:nvGrpSpPr>
          <p:grpSpPr>
            <a:xfrm>
              <a:off x="6825497" y="1378359"/>
              <a:ext cx="1264708" cy="1505127"/>
              <a:chOff x="6825497" y="1378359"/>
              <a:chExt cx="1264708" cy="1505127"/>
            </a:xfrm>
          </p:grpSpPr>
          <p:grpSp>
            <p:nvGrpSpPr>
              <p:cNvPr id="32" name="Group 31"/>
              <p:cNvGrpSpPr/>
              <p:nvPr/>
            </p:nvGrpSpPr>
            <p:grpSpPr>
              <a:xfrm>
                <a:off x="6825497" y="1378359"/>
                <a:ext cx="1251014" cy="1505127"/>
                <a:chOff x="6825497" y="1378359"/>
                <a:chExt cx="1251014" cy="1505127"/>
              </a:xfrm>
            </p:grpSpPr>
            <p:sp>
              <p:nvSpPr>
                <p:cNvPr id="35" name="Rectangle 106"/>
                <p:cNvSpPr>
                  <a:spLocks noChangeArrowheads="1"/>
                </p:cNvSpPr>
                <p:nvPr/>
              </p:nvSpPr>
              <p:spPr bwMode="auto">
                <a:xfrm>
                  <a:off x="7260822" y="1378359"/>
                  <a:ext cx="408822" cy="49880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07"/>
                <p:cNvSpPr>
                  <a:spLocks noEditPoints="1"/>
                </p:cNvSpPr>
                <p:nvPr/>
              </p:nvSpPr>
              <p:spPr bwMode="auto">
                <a:xfrm>
                  <a:off x="7350802" y="1470294"/>
                  <a:ext cx="205389" cy="293413"/>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2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2"/>
                        <a:pt x="5" y="12"/>
                      </a:cubicBezTo>
                      <a:cubicBezTo>
                        <a:pt x="3" y="12"/>
                        <a:pt x="3" y="10"/>
                        <a:pt x="3" y="7"/>
                      </a:cubicBezTo>
                      <a:cubicBezTo>
                        <a:pt x="3" y="3"/>
                        <a:pt x="3"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Rectangle 108"/>
                <p:cNvSpPr>
                  <a:spLocks noChangeArrowheads="1"/>
                </p:cNvSpPr>
                <p:nvPr/>
              </p:nvSpPr>
              <p:spPr bwMode="auto">
                <a:xfrm>
                  <a:off x="7691162" y="1378359"/>
                  <a:ext cx="385349" cy="49880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09"/>
                <p:cNvSpPr>
                  <a:spLocks/>
                </p:cNvSpPr>
                <p:nvPr/>
              </p:nvSpPr>
              <p:spPr bwMode="auto">
                <a:xfrm>
                  <a:off x="7783098" y="1491812"/>
                  <a:ext cx="158443" cy="271897"/>
                </a:xfrm>
                <a:custGeom>
                  <a:avLst/>
                  <a:gdLst>
                    <a:gd name="T0" fmla="*/ 81 w 81"/>
                    <a:gd name="T1" fmla="*/ 139 h 139"/>
                    <a:gd name="T2" fmla="*/ 81 w 81"/>
                    <a:gd name="T3" fmla="*/ 0 h 139"/>
                    <a:gd name="T4" fmla="*/ 46 w 81"/>
                    <a:gd name="T5" fmla="*/ 0 h 139"/>
                    <a:gd name="T6" fmla="*/ 0 w 81"/>
                    <a:gd name="T7" fmla="*/ 23 h 139"/>
                    <a:gd name="T8" fmla="*/ 11 w 81"/>
                    <a:gd name="T9" fmla="*/ 47 h 139"/>
                    <a:gd name="T10" fmla="*/ 46 w 81"/>
                    <a:gd name="T11" fmla="*/ 23 h 139"/>
                    <a:gd name="T12" fmla="*/ 46 w 81"/>
                    <a:gd name="T13" fmla="*/ 139 h 139"/>
                    <a:gd name="T14" fmla="*/ 81 w 81"/>
                    <a:gd name="T15" fmla="*/ 139 h 1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9">
                      <a:moveTo>
                        <a:pt x="81" y="139"/>
                      </a:moveTo>
                      <a:lnTo>
                        <a:pt x="81" y="0"/>
                      </a:lnTo>
                      <a:lnTo>
                        <a:pt x="46" y="0"/>
                      </a:lnTo>
                      <a:lnTo>
                        <a:pt x="0" y="23"/>
                      </a:lnTo>
                      <a:lnTo>
                        <a:pt x="11" y="47"/>
                      </a:lnTo>
                      <a:lnTo>
                        <a:pt x="46" y="23"/>
                      </a:lnTo>
                      <a:lnTo>
                        <a:pt x="46" y="139"/>
                      </a:lnTo>
                      <a:lnTo>
                        <a:pt x="81" y="13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Rectangle 110"/>
                <p:cNvSpPr>
                  <a:spLocks noChangeArrowheads="1"/>
                </p:cNvSpPr>
                <p:nvPr/>
              </p:nvSpPr>
              <p:spPr bwMode="auto">
                <a:xfrm>
                  <a:off x="6825497" y="2384683"/>
                  <a:ext cx="406866" cy="49880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11"/>
                <p:cNvSpPr>
                  <a:spLocks/>
                </p:cNvSpPr>
                <p:nvPr/>
              </p:nvSpPr>
              <p:spPr bwMode="auto">
                <a:xfrm>
                  <a:off x="6938949" y="2474663"/>
                  <a:ext cx="134969" cy="295370"/>
                </a:xfrm>
                <a:custGeom>
                  <a:avLst/>
                  <a:gdLst>
                    <a:gd name="T0" fmla="*/ 69 w 69"/>
                    <a:gd name="T1" fmla="*/ 151 h 151"/>
                    <a:gd name="T2" fmla="*/ 69 w 69"/>
                    <a:gd name="T3" fmla="*/ 0 h 151"/>
                    <a:gd name="T4" fmla="*/ 46 w 69"/>
                    <a:gd name="T5" fmla="*/ 0 h 151"/>
                    <a:gd name="T6" fmla="*/ 0 w 69"/>
                    <a:gd name="T7" fmla="*/ 35 h 151"/>
                    <a:gd name="T8" fmla="*/ 11 w 69"/>
                    <a:gd name="T9" fmla="*/ 58 h 151"/>
                    <a:gd name="T10" fmla="*/ 46 w 69"/>
                    <a:gd name="T11" fmla="*/ 35 h 151"/>
                    <a:gd name="T12" fmla="*/ 46 w 69"/>
                    <a:gd name="T13" fmla="*/ 151 h 151"/>
                    <a:gd name="T14" fmla="*/ 69 w 69"/>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51">
                      <a:moveTo>
                        <a:pt x="69" y="151"/>
                      </a:moveTo>
                      <a:lnTo>
                        <a:pt x="69" y="0"/>
                      </a:lnTo>
                      <a:lnTo>
                        <a:pt x="46" y="0"/>
                      </a:lnTo>
                      <a:lnTo>
                        <a:pt x="0" y="35"/>
                      </a:lnTo>
                      <a:lnTo>
                        <a:pt x="11" y="58"/>
                      </a:lnTo>
                      <a:lnTo>
                        <a:pt x="46" y="35"/>
                      </a:lnTo>
                      <a:lnTo>
                        <a:pt x="46" y="151"/>
                      </a:lnTo>
                      <a:lnTo>
                        <a:pt x="69" y="15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Rectangle 112"/>
                <p:cNvSpPr>
                  <a:spLocks noChangeArrowheads="1"/>
                </p:cNvSpPr>
                <p:nvPr/>
              </p:nvSpPr>
              <p:spPr bwMode="auto">
                <a:xfrm>
                  <a:off x="7255835" y="1885881"/>
                  <a:ext cx="408822" cy="475330"/>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113"/>
                <p:cNvSpPr>
                  <a:spLocks/>
                </p:cNvSpPr>
                <p:nvPr/>
              </p:nvSpPr>
              <p:spPr bwMode="auto">
                <a:xfrm>
                  <a:off x="7369288" y="1975861"/>
                  <a:ext cx="136926" cy="295370"/>
                </a:xfrm>
                <a:custGeom>
                  <a:avLst/>
                  <a:gdLst>
                    <a:gd name="T0" fmla="*/ 70 w 70"/>
                    <a:gd name="T1" fmla="*/ 151 h 151"/>
                    <a:gd name="T2" fmla="*/ 70 w 70"/>
                    <a:gd name="T3" fmla="*/ 0 h 151"/>
                    <a:gd name="T4" fmla="*/ 46 w 70"/>
                    <a:gd name="T5" fmla="*/ 0 h 151"/>
                    <a:gd name="T6" fmla="*/ 0 w 70"/>
                    <a:gd name="T7" fmla="*/ 35 h 151"/>
                    <a:gd name="T8" fmla="*/ 12 w 70"/>
                    <a:gd name="T9" fmla="*/ 46 h 151"/>
                    <a:gd name="T10" fmla="*/ 35 w 70"/>
                    <a:gd name="T11" fmla="*/ 35 h 151"/>
                    <a:gd name="T12" fmla="*/ 35 w 70"/>
                    <a:gd name="T13" fmla="*/ 151 h 151"/>
                    <a:gd name="T14" fmla="*/ 70 w 70"/>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1">
                      <a:moveTo>
                        <a:pt x="70" y="151"/>
                      </a:moveTo>
                      <a:lnTo>
                        <a:pt x="70" y="0"/>
                      </a:lnTo>
                      <a:lnTo>
                        <a:pt x="46" y="0"/>
                      </a:lnTo>
                      <a:lnTo>
                        <a:pt x="0" y="35"/>
                      </a:lnTo>
                      <a:lnTo>
                        <a:pt x="12" y="46"/>
                      </a:lnTo>
                      <a:lnTo>
                        <a:pt x="35" y="35"/>
                      </a:lnTo>
                      <a:lnTo>
                        <a:pt x="35" y="151"/>
                      </a:lnTo>
                      <a:lnTo>
                        <a:pt x="70"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33" name="Rectangle 116"/>
              <p:cNvSpPr>
                <a:spLocks noChangeArrowheads="1"/>
              </p:cNvSpPr>
              <p:nvPr/>
            </p:nvSpPr>
            <p:spPr bwMode="auto">
              <a:xfrm>
                <a:off x="7681383" y="2384682"/>
                <a:ext cx="408822" cy="49880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17"/>
              <p:cNvSpPr>
                <a:spLocks noEditPoints="1"/>
              </p:cNvSpPr>
              <p:nvPr/>
            </p:nvSpPr>
            <p:spPr bwMode="auto">
              <a:xfrm>
                <a:off x="7773319" y="2474662"/>
                <a:ext cx="203433" cy="295370"/>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1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1"/>
                      <a:pt x="5" y="11"/>
                    </a:cubicBezTo>
                    <a:cubicBezTo>
                      <a:pt x="3" y="11"/>
                      <a:pt x="3" y="10"/>
                      <a:pt x="3" y="7"/>
                    </a:cubicBezTo>
                    <a:cubicBezTo>
                      <a:pt x="3" y="3"/>
                      <a:pt x="3" y="2"/>
                      <a:pt x="5" y="2"/>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43" name="Rectangle 118"/>
            <p:cNvSpPr>
              <a:spLocks noChangeArrowheads="1"/>
            </p:cNvSpPr>
            <p:nvPr userDrawn="1"/>
          </p:nvSpPr>
          <p:spPr bwMode="auto">
            <a:xfrm>
              <a:off x="7491443" y="4468157"/>
              <a:ext cx="406866" cy="49880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119"/>
            <p:cNvSpPr>
              <a:spLocks noEditPoints="1"/>
            </p:cNvSpPr>
            <p:nvPr userDrawn="1"/>
          </p:nvSpPr>
          <p:spPr bwMode="auto">
            <a:xfrm>
              <a:off x="7581423" y="4581610"/>
              <a:ext cx="205389" cy="293413"/>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1 h 13"/>
                <a:gd name="T12" fmla="*/ 7 w 9"/>
                <a:gd name="T13" fmla="*/ 6 h 13"/>
                <a:gd name="T14" fmla="*/ 5 w 9"/>
                <a:gd name="T15" fmla="*/ 11 h 13"/>
                <a:gd name="T16" fmla="*/ 3 w 9"/>
                <a:gd name="T17" fmla="*/ 6 h 13"/>
                <a:gd name="T18" fmla="*/ 5 w 9"/>
                <a:gd name="T1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0"/>
                    <a:pt x="2" y="13"/>
                    <a:pt x="5" y="13"/>
                  </a:cubicBezTo>
                  <a:cubicBezTo>
                    <a:pt x="8" y="13"/>
                    <a:pt x="9" y="10"/>
                    <a:pt x="9" y="6"/>
                  </a:cubicBezTo>
                  <a:cubicBezTo>
                    <a:pt x="9" y="2"/>
                    <a:pt x="8" y="0"/>
                    <a:pt x="5" y="0"/>
                  </a:cubicBezTo>
                  <a:close/>
                  <a:moveTo>
                    <a:pt x="5" y="1"/>
                  </a:moveTo>
                  <a:cubicBezTo>
                    <a:pt x="6" y="1"/>
                    <a:pt x="7" y="2"/>
                    <a:pt x="7" y="6"/>
                  </a:cubicBezTo>
                  <a:cubicBezTo>
                    <a:pt x="7" y="10"/>
                    <a:pt x="6" y="11"/>
                    <a:pt x="5" y="11"/>
                  </a:cubicBezTo>
                  <a:cubicBezTo>
                    <a:pt x="3" y="11"/>
                    <a:pt x="3" y="9"/>
                    <a:pt x="3" y="6"/>
                  </a:cubicBezTo>
                  <a:cubicBezTo>
                    <a:pt x="3" y="3"/>
                    <a:pt x="3" y="1"/>
                    <a:pt x="5" y="1"/>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Rectangle 120"/>
            <p:cNvSpPr>
              <a:spLocks noChangeArrowheads="1"/>
            </p:cNvSpPr>
            <p:nvPr userDrawn="1"/>
          </p:nvSpPr>
          <p:spPr bwMode="auto">
            <a:xfrm>
              <a:off x="7898309" y="4468157"/>
              <a:ext cx="387306" cy="498804"/>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121"/>
            <p:cNvSpPr>
              <a:spLocks/>
            </p:cNvSpPr>
            <p:nvPr userDrawn="1"/>
          </p:nvSpPr>
          <p:spPr bwMode="auto">
            <a:xfrm>
              <a:off x="7990245" y="4581610"/>
              <a:ext cx="158443" cy="271897"/>
            </a:xfrm>
            <a:custGeom>
              <a:avLst/>
              <a:gdLst>
                <a:gd name="T0" fmla="*/ 81 w 81"/>
                <a:gd name="T1" fmla="*/ 139 h 139"/>
                <a:gd name="T2" fmla="*/ 81 w 81"/>
                <a:gd name="T3" fmla="*/ 0 h 139"/>
                <a:gd name="T4" fmla="*/ 58 w 81"/>
                <a:gd name="T5" fmla="*/ 0 h 139"/>
                <a:gd name="T6" fmla="*/ 0 w 81"/>
                <a:gd name="T7" fmla="*/ 23 h 139"/>
                <a:gd name="T8" fmla="*/ 11 w 81"/>
                <a:gd name="T9" fmla="*/ 46 h 139"/>
                <a:gd name="T10" fmla="*/ 46 w 81"/>
                <a:gd name="T11" fmla="*/ 23 h 139"/>
                <a:gd name="T12" fmla="*/ 46 w 81"/>
                <a:gd name="T13" fmla="*/ 139 h 139"/>
                <a:gd name="T14" fmla="*/ 81 w 81"/>
                <a:gd name="T15" fmla="*/ 139 h 1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9">
                  <a:moveTo>
                    <a:pt x="81" y="139"/>
                  </a:moveTo>
                  <a:lnTo>
                    <a:pt x="81" y="0"/>
                  </a:lnTo>
                  <a:lnTo>
                    <a:pt x="58" y="0"/>
                  </a:lnTo>
                  <a:lnTo>
                    <a:pt x="0" y="23"/>
                  </a:lnTo>
                  <a:lnTo>
                    <a:pt x="11" y="46"/>
                  </a:lnTo>
                  <a:lnTo>
                    <a:pt x="46" y="23"/>
                  </a:lnTo>
                  <a:lnTo>
                    <a:pt x="46" y="139"/>
                  </a:lnTo>
                  <a:lnTo>
                    <a:pt x="81" y="13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47" name="Group 46"/>
            <p:cNvGrpSpPr/>
            <p:nvPr userDrawn="1"/>
          </p:nvGrpSpPr>
          <p:grpSpPr>
            <a:xfrm>
              <a:off x="5112327" y="1406878"/>
              <a:ext cx="6646956" cy="5315859"/>
              <a:chOff x="6527800" y="2483620"/>
              <a:chExt cx="5473700" cy="4377555"/>
            </a:xfrm>
          </p:grpSpPr>
          <p:grpSp>
            <p:nvGrpSpPr>
              <p:cNvPr id="48" name="Group 47"/>
              <p:cNvGrpSpPr/>
              <p:nvPr/>
            </p:nvGrpSpPr>
            <p:grpSpPr>
              <a:xfrm>
                <a:off x="10091976" y="4361890"/>
                <a:ext cx="1909524" cy="2419674"/>
                <a:chOff x="10091976" y="4967384"/>
                <a:chExt cx="1431688" cy="1814179"/>
              </a:xfrm>
            </p:grpSpPr>
            <p:sp>
              <p:nvSpPr>
                <p:cNvPr id="89" name="Rectangle 32"/>
                <p:cNvSpPr>
                  <a:spLocks noChangeArrowheads="1"/>
                </p:cNvSpPr>
                <p:nvPr/>
              </p:nvSpPr>
              <p:spPr bwMode="auto">
                <a:xfrm>
                  <a:off x="11066799" y="6595630"/>
                  <a:ext cx="37187" cy="12484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0" name="Rectangle 33"/>
                <p:cNvSpPr>
                  <a:spLocks noChangeArrowheads="1"/>
                </p:cNvSpPr>
                <p:nvPr/>
              </p:nvSpPr>
              <p:spPr bwMode="auto">
                <a:xfrm>
                  <a:off x="10431969" y="6595630"/>
                  <a:ext cx="37187" cy="12484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1" name="Freeform 34"/>
                <p:cNvSpPr>
                  <a:spLocks/>
                </p:cNvSpPr>
                <p:nvPr/>
              </p:nvSpPr>
              <p:spPr bwMode="auto">
                <a:xfrm>
                  <a:off x="10771961" y="6500007"/>
                  <a:ext cx="377179" cy="140779"/>
                </a:xfrm>
                <a:custGeom>
                  <a:avLst/>
                  <a:gdLst>
                    <a:gd name="T0" fmla="*/ 0 w 142"/>
                    <a:gd name="T1" fmla="*/ 11 h 53"/>
                    <a:gd name="T2" fmla="*/ 3 w 142"/>
                    <a:gd name="T3" fmla="*/ 0 h 53"/>
                    <a:gd name="T4" fmla="*/ 142 w 142"/>
                    <a:gd name="T5" fmla="*/ 28 h 53"/>
                    <a:gd name="T6" fmla="*/ 142 w 142"/>
                    <a:gd name="T7" fmla="*/ 53 h 53"/>
                    <a:gd name="T8" fmla="*/ 0 w 142"/>
                    <a:gd name="T9" fmla="*/ 22 h 53"/>
                    <a:gd name="T10" fmla="*/ 3 w 142"/>
                    <a:gd name="T11" fmla="*/ 22 h 53"/>
                    <a:gd name="T12" fmla="*/ 0 w 142"/>
                    <a:gd name="T13" fmla="*/ 11 h 53"/>
                  </a:gdLst>
                  <a:ahLst/>
                  <a:cxnLst>
                    <a:cxn ang="0">
                      <a:pos x="T0" y="T1"/>
                    </a:cxn>
                    <a:cxn ang="0">
                      <a:pos x="T2" y="T3"/>
                    </a:cxn>
                    <a:cxn ang="0">
                      <a:pos x="T4" y="T5"/>
                    </a:cxn>
                    <a:cxn ang="0">
                      <a:pos x="T6" y="T7"/>
                    </a:cxn>
                    <a:cxn ang="0">
                      <a:pos x="T8" y="T9"/>
                    </a:cxn>
                    <a:cxn ang="0">
                      <a:pos x="T10" y="T11"/>
                    </a:cxn>
                    <a:cxn ang="0">
                      <a:pos x="T12" y="T13"/>
                    </a:cxn>
                  </a:cxnLst>
                  <a:rect l="0" t="0" r="r" b="b"/>
                  <a:pathLst>
                    <a:path w="142" h="53">
                      <a:moveTo>
                        <a:pt x="0" y="11"/>
                      </a:moveTo>
                      <a:lnTo>
                        <a:pt x="3" y="0"/>
                      </a:lnTo>
                      <a:lnTo>
                        <a:pt x="142" y="28"/>
                      </a:lnTo>
                      <a:lnTo>
                        <a:pt x="142" y="53"/>
                      </a:lnTo>
                      <a:lnTo>
                        <a:pt x="0" y="22"/>
                      </a:lnTo>
                      <a:lnTo>
                        <a:pt x="3" y="22"/>
                      </a:lnTo>
                      <a:lnTo>
                        <a:pt x="0" y="11"/>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2" name="Freeform 35"/>
                <p:cNvSpPr>
                  <a:spLocks/>
                </p:cNvSpPr>
                <p:nvPr/>
              </p:nvSpPr>
              <p:spPr bwMode="auto">
                <a:xfrm>
                  <a:off x="10386814" y="6500007"/>
                  <a:ext cx="385147" cy="140779"/>
                </a:xfrm>
                <a:custGeom>
                  <a:avLst/>
                  <a:gdLst>
                    <a:gd name="T0" fmla="*/ 142 w 145"/>
                    <a:gd name="T1" fmla="*/ 0 h 53"/>
                    <a:gd name="T2" fmla="*/ 145 w 145"/>
                    <a:gd name="T3" fmla="*/ 11 h 53"/>
                    <a:gd name="T4" fmla="*/ 142 w 145"/>
                    <a:gd name="T5" fmla="*/ 22 h 53"/>
                    <a:gd name="T6" fmla="*/ 145 w 145"/>
                    <a:gd name="T7" fmla="*/ 22 h 53"/>
                    <a:gd name="T8" fmla="*/ 0 w 145"/>
                    <a:gd name="T9" fmla="*/ 53 h 53"/>
                    <a:gd name="T10" fmla="*/ 0 w 145"/>
                    <a:gd name="T11" fmla="*/ 28 h 53"/>
                    <a:gd name="T12" fmla="*/ 142 w 145"/>
                    <a:gd name="T13" fmla="*/ 0 h 53"/>
                  </a:gdLst>
                  <a:ahLst/>
                  <a:cxnLst>
                    <a:cxn ang="0">
                      <a:pos x="T0" y="T1"/>
                    </a:cxn>
                    <a:cxn ang="0">
                      <a:pos x="T2" y="T3"/>
                    </a:cxn>
                    <a:cxn ang="0">
                      <a:pos x="T4" y="T5"/>
                    </a:cxn>
                    <a:cxn ang="0">
                      <a:pos x="T6" y="T7"/>
                    </a:cxn>
                    <a:cxn ang="0">
                      <a:pos x="T8" y="T9"/>
                    </a:cxn>
                    <a:cxn ang="0">
                      <a:pos x="T10" y="T11"/>
                    </a:cxn>
                    <a:cxn ang="0">
                      <a:pos x="T12" y="T13"/>
                    </a:cxn>
                  </a:cxnLst>
                  <a:rect l="0" t="0" r="r" b="b"/>
                  <a:pathLst>
                    <a:path w="145" h="53">
                      <a:moveTo>
                        <a:pt x="142" y="0"/>
                      </a:moveTo>
                      <a:lnTo>
                        <a:pt x="145" y="11"/>
                      </a:lnTo>
                      <a:lnTo>
                        <a:pt x="142" y="22"/>
                      </a:lnTo>
                      <a:lnTo>
                        <a:pt x="145" y="22"/>
                      </a:lnTo>
                      <a:lnTo>
                        <a:pt x="0" y="53"/>
                      </a:lnTo>
                      <a:lnTo>
                        <a:pt x="0" y="28"/>
                      </a:lnTo>
                      <a:lnTo>
                        <a:pt x="142" y="0"/>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3" name="Freeform 36"/>
                <p:cNvSpPr>
                  <a:spLocks/>
                </p:cNvSpPr>
                <p:nvPr/>
              </p:nvSpPr>
              <p:spPr bwMode="auto">
                <a:xfrm>
                  <a:off x="10763993" y="6529224"/>
                  <a:ext cx="15937" cy="29219"/>
                </a:xfrm>
                <a:custGeom>
                  <a:avLst/>
                  <a:gdLst>
                    <a:gd name="T0" fmla="*/ 3 w 6"/>
                    <a:gd name="T1" fmla="*/ 0 h 11"/>
                    <a:gd name="T2" fmla="*/ 6 w 6"/>
                    <a:gd name="T3" fmla="*/ 11 h 11"/>
                    <a:gd name="T4" fmla="*/ 3 w 6"/>
                    <a:gd name="T5" fmla="*/ 11 h 11"/>
                    <a:gd name="T6" fmla="*/ 0 w 6"/>
                    <a:gd name="T7" fmla="*/ 11 h 11"/>
                    <a:gd name="T8" fmla="*/ 3 w 6"/>
                    <a:gd name="T9" fmla="*/ 0 h 11"/>
                  </a:gdLst>
                  <a:ahLst/>
                  <a:cxnLst>
                    <a:cxn ang="0">
                      <a:pos x="T0" y="T1"/>
                    </a:cxn>
                    <a:cxn ang="0">
                      <a:pos x="T2" y="T3"/>
                    </a:cxn>
                    <a:cxn ang="0">
                      <a:pos x="T4" y="T5"/>
                    </a:cxn>
                    <a:cxn ang="0">
                      <a:pos x="T6" y="T7"/>
                    </a:cxn>
                    <a:cxn ang="0">
                      <a:pos x="T8" y="T9"/>
                    </a:cxn>
                  </a:cxnLst>
                  <a:rect l="0" t="0" r="r" b="b"/>
                  <a:pathLst>
                    <a:path w="6" h="11">
                      <a:moveTo>
                        <a:pt x="3" y="0"/>
                      </a:moveTo>
                      <a:lnTo>
                        <a:pt x="6" y="11"/>
                      </a:lnTo>
                      <a:lnTo>
                        <a:pt x="3" y="11"/>
                      </a:lnTo>
                      <a:lnTo>
                        <a:pt x="0" y="11"/>
                      </a:lnTo>
                      <a:lnTo>
                        <a:pt x="3"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4" name="Rectangle 37"/>
                <p:cNvSpPr>
                  <a:spLocks noChangeArrowheads="1"/>
                </p:cNvSpPr>
                <p:nvPr/>
              </p:nvSpPr>
              <p:spPr bwMode="auto">
                <a:xfrm>
                  <a:off x="10734774" y="6242355"/>
                  <a:ext cx="66404" cy="398429"/>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5" name="Rectangle 38"/>
                <p:cNvSpPr>
                  <a:spLocks noChangeArrowheads="1"/>
                </p:cNvSpPr>
                <p:nvPr/>
              </p:nvSpPr>
              <p:spPr bwMode="auto">
                <a:xfrm>
                  <a:off x="10750712" y="6529224"/>
                  <a:ext cx="34530" cy="191246"/>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6" name="Freeform 39"/>
                <p:cNvSpPr>
                  <a:spLocks/>
                </p:cNvSpPr>
                <p:nvPr/>
              </p:nvSpPr>
              <p:spPr bwMode="auto">
                <a:xfrm>
                  <a:off x="10277910" y="6160014"/>
                  <a:ext cx="672015" cy="98280"/>
                </a:xfrm>
                <a:custGeom>
                  <a:avLst/>
                  <a:gdLst>
                    <a:gd name="T0" fmla="*/ 0 w 253"/>
                    <a:gd name="T1" fmla="*/ 0 h 37"/>
                    <a:gd name="T2" fmla="*/ 253 w 253"/>
                    <a:gd name="T3" fmla="*/ 0 h 37"/>
                    <a:gd name="T4" fmla="*/ 253 w 253"/>
                    <a:gd name="T5" fmla="*/ 37 h 37"/>
                    <a:gd name="T6" fmla="*/ 39 w 253"/>
                    <a:gd name="T7" fmla="*/ 37 h 37"/>
                    <a:gd name="T8" fmla="*/ 0 w 253"/>
                    <a:gd name="T9" fmla="*/ 0 h 37"/>
                  </a:gdLst>
                  <a:ahLst/>
                  <a:cxnLst>
                    <a:cxn ang="0">
                      <a:pos x="T0" y="T1"/>
                    </a:cxn>
                    <a:cxn ang="0">
                      <a:pos x="T2" y="T3"/>
                    </a:cxn>
                    <a:cxn ang="0">
                      <a:pos x="T4" y="T5"/>
                    </a:cxn>
                    <a:cxn ang="0">
                      <a:pos x="T6" y="T7"/>
                    </a:cxn>
                    <a:cxn ang="0">
                      <a:pos x="T8" y="T9"/>
                    </a:cxn>
                  </a:cxnLst>
                  <a:rect l="0" t="0" r="r" b="b"/>
                  <a:pathLst>
                    <a:path w="253" h="37">
                      <a:moveTo>
                        <a:pt x="0" y="0"/>
                      </a:moveTo>
                      <a:lnTo>
                        <a:pt x="253" y="0"/>
                      </a:lnTo>
                      <a:lnTo>
                        <a:pt x="253" y="37"/>
                      </a:lnTo>
                      <a:lnTo>
                        <a:pt x="39" y="37"/>
                      </a:lnTo>
                      <a:lnTo>
                        <a:pt x="0"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7" name="Freeform 40"/>
                <p:cNvSpPr>
                  <a:spLocks/>
                </p:cNvSpPr>
                <p:nvPr/>
              </p:nvSpPr>
              <p:spPr bwMode="auto">
                <a:xfrm>
                  <a:off x="10564778" y="6160014"/>
                  <a:ext cx="672015" cy="98280"/>
                </a:xfrm>
                <a:custGeom>
                  <a:avLst/>
                  <a:gdLst>
                    <a:gd name="T0" fmla="*/ 0 w 253"/>
                    <a:gd name="T1" fmla="*/ 0 h 37"/>
                    <a:gd name="T2" fmla="*/ 253 w 253"/>
                    <a:gd name="T3" fmla="*/ 0 h 37"/>
                    <a:gd name="T4" fmla="*/ 253 w 253"/>
                    <a:gd name="T5" fmla="*/ 37 h 37"/>
                    <a:gd name="T6" fmla="*/ 36 w 253"/>
                    <a:gd name="T7" fmla="*/ 37 h 37"/>
                    <a:gd name="T8" fmla="*/ 0 w 253"/>
                    <a:gd name="T9" fmla="*/ 0 h 37"/>
                  </a:gdLst>
                  <a:ahLst/>
                  <a:cxnLst>
                    <a:cxn ang="0">
                      <a:pos x="T0" y="T1"/>
                    </a:cxn>
                    <a:cxn ang="0">
                      <a:pos x="T2" y="T3"/>
                    </a:cxn>
                    <a:cxn ang="0">
                      <a:pos x="T4" y="T5"/>
                    </a:cxn>
                    <a:cxn ang="0">
                      <a:pos x="T6" y="T7"/>
                    </a:cxn>
                    <a:cxn ang="0">
                      <a:pos x="T8" y="T9"/>
                    </a:cxn>
                  </a:cxnLst>
                  <a:rect l="0" t="0" r="r" b="b"/>
                  <a:pathLst>
                    <a:path w="253" h="37">
                      <a:moveTo>
                        <a:pt x="0" y="0"/>
                      </a:moveTo>
                      <a:lnTo>
                        <a:pt x="253" y="0"/>
                      </a:lnTo>
                      <a:lnTo>
                        <a:pt x="253" y="37"/>
                      </a:lnTo>
                      <a:lnTo>
                        <a:pt x="36" y="37"/>
                      </a:lnTo>
                      <a:lnTo>
                        <a:pt x="0" y="0"/>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8" name="Oval 41"/>
                <p:cNvSpPr>
                  <a:spLocks noChangeArrowheads="1"/>
                </p:cNvSpPr>
                <p:nvPr/>
              </p:nvSpPr>
              <p:spPr bwMode="auto">
                <a:xfrm>
                  <a:off x="10713525" y="6662034"/>
                  <a:ext cx="116872"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9" name="Oval 42"/>
                <p:cNvSpPr>
                  <a:spLocks noChangeArrowheads="1"/>
                </p:cNvSpPr>
                <p:nvPr/>
              </p:nvSpPr>
              <p:spPr bwMode="auto">
                <a:xfrm>
                  <a:off x="10394782" y="6662034"/>
                  <a:ext cx="119528"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0" name="Oval 43"/>
                <p:cNvSpPr>
                  <a:spLocks noChangeArrowheads="1"/>
                </p:cNvSpPr>
                <p:nvPr/>
              </p:nvSpPr>
              <p:spPr bwMode="auto">
                <a:xfrm>
                  <a:off x="11029612" y="6662034"/>
                  <a:ext cx="119528"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1" name="Freeform 44"/>
                <p:cNvSpPr>
                  <a:spLocks/>
                </p:cNvSpPr>
                <p:nvPr/>
              </p:nvSpPr>
              <p:spPr bwMode="auto">
                <a:xfrm>
                  <a:off x="10285879" y="5660650"/>
                  <a:ext cx="685297" cy="403741"/>
                </a:xfrm>
                <a:custGeom>
                  <a:avLst/>
                  <a:gdLst>
                    <a:gd name="T0" fmla="*/ 29 w 93"/>
                    <a:gd name="T1" fmla="*/ 0 h 55"/>
                    <a:gd name="T2" fmla="*/ 93 w 93"/>
                    <a:gd name="T3" fmla="*/ 0 h 55"/>
                    <a:gd name="T4" fmla="*/ 93 w 93"/>
                    <a:gd name="T5" fmla="*/ 6 h 55"/>
                    <a:gd name="T6" fmla="*/ 29 w 93"/>
                    <a:gd name="T7" fmla="*/ 6 h 55"/>
                    <a:gd name="T8" fmla="*/ 7 w 93"/>
                    <a:gd name="T9" fmla="*/ 29 h 55"/>
                    <a:gd name="T10" fmla="*/ 7 w 93"/>
                    <a:gd name="T11" fmla="*/ 55 h 55"/>
                    <a:gd name="T12" fmla="*/ 0 w 93"/>
                    <a:gd name="T13" fmla="*/ 55 h 55"/>
                    <a:gd name="T14" fmla="*/ 0 w 93"/>
                    <a:gd name="T15" fmla="*/ 29 h 55"/>
                    <a:gd name="T16" fmla="*/ 29 w 93"/>
                    <a:gd name="T17"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5">
                      <a:moveTo>
                        <a:pt x="29" y="0"/>
                      </a:moveTo>
                      <a:cubicBezTo>
                        <a:pt x="93" y="0"/>
                        <a:pt x="93" y="0"/>
                        <a:pt x="93" y="0"/>
                      </a:cubicBezTo>
                      <a:cubicBezTo>
                        <a:pt x="93" y="6"/>
                        <a:pt x="93" y="6"/>
                        <a:pt x="93" y="6"/>
                      </a:cubicBezTo>
                      <a:cubicBezTo>
                        <a:pt x="29" y="6"/>
                        <a:pt x="29" y="6"/>
                        <a:pt x="29" y="6"/>
                      </a:cubicBezTo>
                      <a:cubicBezTo>
                        <a:pt x="17" y="6"/>
                        <a:pt x="7" y="17"/>
                        <a:pt x="7" y="29"/>
                      </a:cubicBezTo>
                      <a:cubicBezTo>
                        <a:pt x="7" y="55"/>
                        <a:pt x="7" y="55"/>
                        <a:pt x="7" y="55"/>
                      </a:cubicBezTo>
                      <a:cubicBezTo>
                        <a:pt x="0" y="55"/>
                        <a:pt x="0" y="55"/>
                        <a:pt x="0" y="55"/>
                      </a:cubicBezTo>
                      <a:cubicBezTo>
                        <a:pt x="0" y="29"/>
                        <a:pt x="0" y="29"/>
                        <a:pt x="0" y="29"/>
                      </a:cubicBezTo>
                      <a:cubicBezTo>
                        <a:pt x="0" y="13"/>
                        <a:pt x="13" y="0"/>
                        <a:pt x="29" y="0"/>
                      </a:cubicBez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2" name="Oval 46"/>
                <p:cNvSpPr>
                  <a:spLocks noChangeArrowheads="1"/>
                </p:cNvSpPr>
                <p:nvPr/>
              </p:nvSpPr>
              <p:spPr bwMode="auto">
                <a:xfrm>
                  <a:off x="10091976" y="6013923"/>
                  <a:ext cx="193901" cy="191246"/>
                </a:xfrm>
                <a:prstGeom prst="ellipse">
                  <a:avLst/>
                </a:prstGeom>
                <a:solidFill>
                  <a:srgbClr val="4444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3" name="Rectangle 47"/>
                <p:cNvSpPr>
                  <a:spLocks noChangeArrowheads="1"/>
                </p:cNvSpPr>
                <p:nvPr/>
              </p:nvSpPr>
              <p:spPr bwMode="auto">
                <a:xfrm>
                  <a:off x="10187599" y="6013923"/>
                  <a:ext cx="377179" cy="191246"/>
                </a:xfrm>
                <a:prstGeom prst="rect">
                  <a:avLst/>
                </a:prstGeom>
                <a:solidFill>
                  <a:srgbClr val="44444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4" name="Rectangle 48"/>
                <p:cNvSpPr>
                  <a:spLocks noChangeArrowheads="1"/>
                </p:cNvSpPr>
                <p:nvPr/>
              </p:nvSpPr>
              <p:spPr bwMode="auto">
                <a:xfrm>
                  <a:off x="10564778" y="6013923"/>
                  <a:ext cx="767638" cy="191246"/>
                </a:xfrm>
                <a:prstGeom prst="rect">
                  <a:avLst/>
                </a:prstGeom>
                <a:solidFill>
                  <a:srgbClr val="20202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5" name="Oval 49"/>
                <p:cNvSpPr>
                  <a:spLocks noChangeArrowheads="1"/>
                </p:cNvSpPr>
                <p:nvPr/>
              </p:nvSpPr>
              <p:spPr bwMode="auto">
                <a:xfrm>
                  <a:off x="10477125" y="6013923"/>
                  <a:ext cx="183276" cy="19124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6" name="Oval 50"/>
                <p:cNvSpPr>
                  <a:spLocks noChangeArrowheads="1"/>
                </p:cNvSpPr>
                <p:nvPr/>
              </p:nvSpPr>
              <p:spPr bwMode="auto">
                <a:xfrm>
                  <a:off x="11332418" y="4967384"/>
                  <a:ext cx="191246" cy="19124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7" name="Freeform 51"/>
                <p:cNvSpPr>
                  <a:spLocks/>
                </p:cNvSpPr>
                <p:nvPr/>
              </p:nvSpPr>
              <p:spPr bwMode="auto">
                <a:xfrm>
                  <a:off x="11236795" y="4967384"/>
                  <a:ext cx="191246" cy="1237785"/>
                </a:xfrm>
                <a:custGeom>
                  <a:avLst/>
                  <a:gdLst>
                    <a:gd name="T0" fmla="*/ 72 w 72"/>
                    <a:gd name="T1" fmla="*/ 0 h 466"/>
                    <a:gd name="T2" fmla="*/ 36 w 72"/>
                    <a:gd name="T3" fmla="*/ 466 h 466"/>
                    <a:gd name="T4" fmla="*/ 0 w 72"/>
                    <a:gd name="T5" fmla="*/ 466 h 466"/>
                    <a:gd name="T6" fmla="*/ 36 w 72"/>
                    <a:gd name="T7" fmla="*/ 0 h 466"/>
                    <a:gd name="T8" fmla="*/ 72 w 72"/>
                    <a:gd name="T9" fmla="*/ 0 h 466"/>
                  </a:gdLst>
                  <a:ahLst/>
                  <a:cxnLst>
                    <a:cxn ang="0">
                      <a:pos x="T0" y="T1"/>
                    </a:cxn>
                    <a:cxn ang="0">
                      <a:pos x="T2" y="T3"/>
                    </a:cxn>
                    <a:cxn ang="0">
                      <a:pos x="T4" y="T5"/>
                    </a:cxn>
                    <a:cxn ang="0">
                      <a:pos x="T6" y="T7"/>
                    </a:cxn>
                    <a:cxn ang="0">
                      <a:pos x="T8" y="T9"/>
                    </a:cxn>
                  </a:cxnLst>
                  <a:rect l="0" t="0" r="r" b="b"/>
                  <a:pathLst>
                    <a:path w="72" h="466">
                      <a:moveTo>
                        <a:pt x="72" y="0"/>
                      </a:moveTo>
                      <a:lnTo>
                        <a:pt x="36" y="466"/>
                      </a:lnTo>
                      <a:lnTo>
                        <a:pt x="0" y="466"/>
                      </a:lnTo>
                      <a:lnTo>
                        <a:pt x="36" y="0"/>
                      </a:lnTo>
                      <a:lnTo>
                        <a:pt x="72"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8" name="Oval 52"/>
                <p:cNvSpPr>
                  <a:spLocks noChangeArrowheads="1"/>
                </p:cNvSpPr>
                <p:nvPr/>
              </p:nvSpPr>
              <p:spPr bwMode="auto">
                <a:xfrm>
                  <a:off x="10742744" y="6691253"/>
                  <a:ext cx="58436"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9" name="Oval 53"/>
                <p:cNvSpPr>
                  <a:spLocks noChangeArrowheads="1"/>
                </p:cNvSpPr>
                <p:nvPr/>
              </p:nvSpPr>
              <p:spPr bwMode="auto">
                <a:xfrm>
                  <a:off x="10424001" y="6691253"/>
                  <a:ext cx="61092"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10" name="Oval 54"/>
                <p:cNvSpPr>
                  <a:spLocks noChangeArrowheads="1"/>
                </p:cNvSpPr>
                <p:nvPr/>
              </p:nvSpPr>
              <p:spPr bwMode="auto">
                <a:xfrm>
                  <a:off x="11058830" y="6691253"/>
                  <a:ext cx="58436"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11" name="Freeform 83"/>
                <p:cNvSpPr>
                  <a:spLocks/>
                </p:cNvSpPr>
                <p:nvPr/>
              </p:nvSpPr>
              <p:spPr bwMode="auto">
                <a:xfrm>
                  <a:off x="10431969" y="5262222"/>
                  <a:ext cx="509989" cy="0"/>
                </a:xfrm>
                <a:custGeom>
                  <a:avLst/>
                  <a:gdLst>
                    <a:gd name="T0" fmla="*/ 0 w 192"/>
                    <a:gd name="T1" fmla="*/ 192 w 192"/>
                    <a:gd name="T2" fmla="*/ 0 w 192"/>
                  </a:gdLst>
                  <a:ahLst/>
                  <a:cxnLst>
                    <a:cxn ang="0">
                      <a:pos x="T0" y="0"/>
                    </a:cxn>
                    <a:cxn ang="0">
                      <a:pos x="T1" y="0"/>
                    </a:cxn>
                    <a:cxn ang="0">
                      <a:pos x="T2" y="0"/>
                    </a:cxn>
                  </a:cxnLst>
                  <a:rect l="0" t="0" r="r" b="b"/>
                  <a:pathLst>
                    <a:path w="192">
                      <a:moveTo>
                        <a:pt x="0" y="0"/>
                      </a:moveTo>
                      <a:lnTo>
                        <a:pt x="192" y="0"/>
                      </a:lnTo>
                      <a:lnTo>
                        <a:pt x="0" y="0"/>
                      </a:lnTo>
                      <a:close/>
                    </a:path>
                  </a:pathLst>
                </a:custGeom>
                <a:solidFill>
                  <a:srgbClr val="D8D8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12" name="Freeform 112"/>
                <p:cNvSpPr>
                  <a:spLocks/>
                </p:cNvSpPr>
                <p:nvPr/>
              </p:nvSpPr>
              <p:spPr bwMode="auto">
                <a:xfrm>
                  <a:off x="10543529" y="5594245"/>
                  <a:ext cx="672015" cy="448897"/>
                </a:xfrm>
                <a:custGeom>
                  <a:avLst/>
                  <a:gdLst>
                    <a:gd name="T0" fmla="*/ 29 w 91"/>
                    <a:gd name="T1" fmla="*/ 0 h 61"/>
                    <a:gd name="T2" fmla="*/ 91 w 91"/>
                    <a:gd name="T3" fmla="*/ 0 h 61"/>
                    <a:gd name="T4" fmla="*/ 91 w 91"/>
                    <a:gd name="T5" fmla="*/ 7 h 61"/>
                    <a:gd name="T6" fmla="*/ 29 w 91"/>
                    <a:gd name="T7" fmla="*/ 7 h 61"/>
                    <a:gd name="T8" fmla="*/ 7 w 91"/>
                    <a:gd name="T9" fmla="*/ 29 h 61"/>
                    <a:gd name="T10" fmla="*/ 7 w 91"/>
                    <a:gd name="T11" fmla="*/ 61 h 61"/>
                    <a:gd name="T12" fmla="*/ 0 w 91"/>
                    <a:gd name="T13" fmla="*/ 61 h 61"/>
                    <a:gd name="T14" fmla="*/ 0 w 91"/>
                    <a:gd name="T15" fmla="*/ 29 h 61"/>
                    <a:gd name="T16" fmla="*/ 29 w 91"/>
                    <a:gd name="T17"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1">
                      <a:moveTo>
                        <a:pt x="29" y="0"/>
                      </a:moveTo>
                      <a:cubicBezTo>
                        <a:pt x="91" y="0"/>
                        <a:pt x="91" y="0"/>
                        <a:pt x="91" y="0"/>
                      </a:cubicBezTo>
                      <a:cubicBezTo>
                        <a:pt x="91" y="7"/>
                        <a:pt x="91" y="7"/>
                        <a:pt x="91" y="7"/>
                      </a:cubicBezTo>
                      <a:cubicBezTo>
                        <a:pt x="29" y="7"/>
                        <a:pt x="29" y="7"/>
                        <a:pt x="29" y="7"/>
                      </a:cubicBezTo>
                      <a:cubicBezTo>
                        <a:pt x="17" y="7"/>
                        <a:pt x="7" y="17"/>
                        <a:pt x="7" y="29"/>
                      </a:cubicBezTo>
                      <a:cubicBezTo>
                        <a:pt x="7" y="61"/>
                        <a:pt x="7" y="61"/>
                        <a:pt x="7" y="61"/>
                      </a:cubicBezTo>
                      <a:cubicBezTo>
                        <a:pt x="0" y="61"/>
                        <a:pt x="0" y="61"/>
                        <a:pt x="0" y="61"/>
                      </a:cubicBezTo>
                      <a:cubicBezTo>
                        <a:pt x="0" y="29"/>
                        <a:pt x="0" y="29"/>
                        <a:pt x="0" y="29"/>
                      </a:cubicBezTo>
                      <a:cubicBezTo>
                        <a:pt x="0" y="13"/>
                        <a:pt x="13" y="0"/>
                        <a:pt x="29" y="0"/>
                      </a:cubicBez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nvGrpSpPr>
              <p:cNvPr id="49" name="Group 48"/>
              <p:cNvGrpSpPr/>
              <p:nvPr/>
            </p:nvGrpSpPr>
            <p:grpSpPr>
              <a:xfrm flipH="1">
                <a:off x="8613773" y="2483620"/>
                <a:ext cx="1958976" cy="4377555"/>
                <a:chOff x="8956675" y="449263"/>
                <a:chExt cx="2063751" cy="4611687"/>
              </a:xfrm>
            </p:grpSpPr>
            <p:sp>
              <p:nvSpPr>
                <p:cNvPr id="62" name="Freeform 36"/>
                <p:cNvSpPr>
                  <a:spLocks/>
                </p:cNvSpPr>
                <p:nvPr/>
              </p:nvSpPr>
              <p:spPr bwMode="auto">
                <a:xfrm>
                  <a:off x="9283700" y="3189288"/>
                  <a:ext cx="895350" cy="1662112"/>
                </a:xfrm>
                <a:custGeom>
                  <a:avLst/>
                  <a:gdLst>
                    <a:gd name="T0" fmla="*/ 0 w 564"/>
                    <a:gd name="T1" fmla="*/ 0 h 1047"/>
                    <a:gd name="T2" fmla="*/ 0 w 564"/>
                    <a:gd name="T3" fmla="*/ 0 h 1047"/>
                    <a:gd name="T4" fmla="*/ 146 w 564"/>
                    <a:gd name="T5" fmla="*/ 0 h 1047"/>
                    <a:gd name="T6" fmla="*/ 418 w 564"/>
                    <a:gd name="T7" fmla="*/ 0 h 1047"/>
                    <a:gd name="T8" fmla="*/ 564 w 564"/>
                    <a:gd name="T9" fmla="*/ 0 h 1047"/>
                    <a:gd name="T10" fmla="*/ 564 w 564"/>
                    <a:gd name="T11" fmla="*/ 158 h 1047"/>
                    <a:gd name="T12" fmla="*/ 564 w 564"/>
                    <a:gd name="T13" fmla="*/ 1047 h 1047"/>
                    <a:gd name="T14" fmla="*/ 418 w 564"/>
                    <a:gd name="T15" fmla="*/ 1047 h 1047"/>
                    <a:gd name="T16" fmla="*/ 418 w 564"/>
                    <a:gd name="T17" fmla="*/ 158 h 1047"/>
                    <a:gd name="T18" fmla="*/ 146 w 564"/>
                    <a:gd name="T19" fmla="*/ 158 h 1047"/>
                    <a:gd name="T20" fmla="*/ 146 w 564"/>
                    <a:gd name="T21" fmla="*/ 1047 h 1047"/>
                    <a:gd name="T22" fmla="*/ 0 w 564"/>
                    <a:gd name="T23" fmla="*/ 1047 h 1047"/>
                    <a:gd name="T24" fmla="*/ 0 w 564"/>
                    <a:gd name="T25" fmla="*/ 158 h 1047"/>
                    <a:gd name="T26" fmla="*/ 0 w 564"/>
                    <a:gd name="T27" fmla="*/ 158 h 1047"/>
                    <a:gd name="T28" fmla="*/ 0 w 564"/>
                    <a:gd name="T29" fmla="*/ 0 h 10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4" h="1047">
                      <a:moveTo>
                        <a:pt x="0" y="0"/>
                      </a:moveTo>
                      <a:lnTo>
                        <a:pt x="0" y="0"/>
                      </a:lnTo>
                      <a:lnTo>
                        <a:pt x="146" y="0"/>
                      </a:lnTo>
                      <a:lnTo>
                        <a:pt x="418" y="0"/>
                      </a:lnTo>
                      <a:lnTo>
                        <a:pt x="564" y="0"/>
                      </a:lnTo>
                      <a:lnTo>
                        <a:pt x="564" y="158"/>
                      </a:lnTo>
                      <a:lnTo>
                        <a:pt x="564" y="1047"/>
                      </a:lnTo>
                      <a:lnTo>
                        <a:pt x="418" y="1047"/>
                      </a:lnTo>
                      <a:lnTo>
                        <a:pt x="418" y="158"/>
                      </a:lnTo>
                      <a:lnTo>
                        <a:pt x="146" y="158"/>
                      </a:lnTo>
                      <a:lnTo>
                        <a:pt x="146" y="1047"/>
                      </a:lnTo>
                      <a:lnTo>
                        <a:pt x="0" y="1047"/>
                      </a:lnTo>
                      <a:lnTo>
                        <a:pt x="0" y="158"/>
                      </a:lnTo>
                      <a:lnTo>
                        <a:pt x="0" y="158"/>
                      </a:lnTo>
                      <a:lnTo>
                        <a:pt x="0" y="0"/>
                      </a:lnTo>
                      <a:close/>
                    </a:path>
                  </a:pathLst>
                </a:custGeom>
                <a:solidFill>
                  <a:srgbClr val="BB25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3" name="Freeform 37"/>
                <p:cNvSpPr>
                  <a:spLocks/>
                </p:cNvSpPr>
                <p:nvPr/>
              </p:nvSpPr>
              <p:spPr bwMode="auto">
                <a:xfrm>
                  <a:off x="9283700" y="4819650"/>
                  <a:ext cx="536575" cy="241300"/>
                </a:xfrm>
                <a:custGeom>
                  <a:avLst/>
                  <a:gdLst>
                    <a:gd name="T0" fmla="*/ 22 w 51"/>
                    <a:gd name="T1" fmla="*/ 0 h 23"/>
                    <a:gd name="T2" fmla="*/ 51 w 51"/>
                    <a:gd name="T3" fmla="*/ 23 h 23"/>
                    <a:gd name="T4" fmla="*/ 22 w 51"/>
                    <a:gd name="T5" fmla="*/ 23 h 23"/>
                    <a:gd name="T6" fmla="*/ 0 w 51"/>
                    <a:gd name="T7" fmla="*/ 23 h 23"/>
                    <a:gd name="T8" fmla="*/ 0 w 51"/>
                    <a:gd name="T9" fmla="*/ 0 h 23"/>
                    <a:gd name="T10" fmla="*/ 22 w 51"/>
                    <a:gd name="T11" fmla="*/ 0 h 23"/>
                  </a:gdLst>
                  <a:ahLst/>
                  <a:cxnLst>
                    <a:cxn ang="0">
                      <a:pos x="T0" y="T1"/>
                    </a:cxn>
                    <a:cxn ang="0">
                      <a:pos x="T2" y="T3"/>
                    </a:cxn>
                    <a:cxn ang="0">
                      <a:pos x="T4" y="T5"/>
                    </a:cxn>
                    <a:cxn ang="0">
                      <a:pos x="T6" y="T7"/>
                    </a:cxn>
                    <a:cxn ang="0">
                      <a:pos x="T8" y="T9"/>
                    </a:cxn>
                    <a:cxn ang="0">
                      <a:pos x="T10" y="T11"/>
                    </a:cxn>
                  </a:cxnLst>
                  <a:rect l="0" t="0" r="r" b="b"/>
                  <a:pathLst>
                    <a:path w="51" h="23">
                      <a:moveTo>
                        <a:pt x="22" y="0"/>
                      </a:moveTo>
                      <a:cubicBezTo>
                        <a:pt x="37" y="0"/>
                        <a:pt x="50" y="10"/>
                        <a:pt x="51" y="23"/>
                      </a:cubicBezTo>
                      <a:cubicBezTo>
                        <a:pt x="22" y="23"/>
                        <a:pt x="22" y="23"/>
                        <a:pt x="22" y="23"/>
                      </a:cubicBezTo>
                      <a:cubicBezTo>
                        <a:pt x="0" y="23"/>
                        <a:pt x="0" y="23"/>
                        <a:pt x="0" y="23"/>
                      </a:cubicBezTo>
                      <a:cubicBezTo>
                        <a:pt x="0" y="0"/>
                        <a:pt x="0" y="0"/>
                        <a:pt x="0" y="0"/>
                      </a:cubicBezTo>
                      <a:lnTo>
                        <a:pt x="22" y="0"/>
                      </a:lnTo>
                      <a:close/>
                    </a:path>
                  </a:pathLst>
                </a:custGeom>
                <a:solidFill>
                  <a:srgbClr val="5741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4" name="Freeform 38"/>
                <p:cNvSpPr>
                  <a:spLocks/>
                </p:cNvSpPr>
                <p:nvPr/>
              </p:nvSpPr>
              <p:spPr bwMode="auto">
                <a:xfrm>
                  <a:off x="8956675" y="1819275"/>
                  <a:ext cx="1558925" cy="1370012"/>
                </a:xfrm>
                <a:custGeom>
                  <a:avLst/>
                  <a:gdLst>
                    <a:gd name="T0" fmla="*/ 31 w 148"/>
                    <a:gd name="T1" fmla="*/ 0 h 131"/>
                    <a:gd name="T2" fmla="*/ 116 w 148"/>
                    <a:gd name="T3" fmla="*/ 0 h 131"/>
                    <a:gd name="T4" fmla="*/ 148 w 148"/>
                    <a:gd name="T5" fmla="*/ 27 h 131"/>
                    <a:gd name="T6" fmla="*/ 148 w 148"/>
                    <a:gd name="T7" fmla="*/ 49 h 131"/>
                    <a:gd name="T8" fmla="*/ 116 w 148"/>
                    <a:gd name="T9" fmla="*/ 49 h 131"/>
                    <a:gd name="T10" fmla="*/ 116 w 148"/>
                    <a:gd name="T11" fmla="*/ 131 h 131"/>
                    <a:gd name="T12" fmla="*/ 31 w 148"/>
                    <a:gd name="T13" fmla="*/ 131 h 131"/>
                    <a:gd name="T14" fmla="*/ 31 w 148"/>
                    <a:gd name="T15" fmla="*/ 49 h 131"/>
                    <a:gd name="T16" fmla="*/ 0 w 148"/>
                    <a:gd name="T17" fmla="*/ 49 h 131"/>
                    <a:gd name="T18" fmla="*/ 0 w 148"/>
                    <a:gd name="T19" fmla="*/ 27 h 131"/>
                    <a:gd name="T20" fmla="*/ 31 w 148"/>
                    <a:gd name="T21"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8" h="131">
                      <a:moveTo>
                        <a:pt x="31" y="0"/>
                      </a:moveTo>
                      <a:cubicBezTo>
                        <a:pt x="116" y="0"/>
                        <a:pt x="116" y="0"/>
                        <a:pt x="116" y="0"/>
                      </a:cubicBezTo>
                      <a:cubicBezTo>
                        <a:pt x="134" y="0"/>
                        <a:pt x="148" y="12"/>
                        <a:pt x="148" y="27"/>
                      </a:cubicBezTo>
                      <a:cubicBezTo>
                        <a:pt x="148" y="49"/>
                        <a:pt x="148" y="49"/>
                        <a:pt x="148" y="49"/>
                      </a:cubicBezTo>
                      <a:cubicBezTo>
                        <a:pt x="116" y="49"/>
                        <a:pt x="116" y="49"/>
                        <a:pt x="116" y="49"/>
                      </a:cubicBezTo>
                      <a:cubicBezTo>
                        <a:pt x="116" y="131"/>
                        <a:pt x="116" y="131"/>
                        <a:pt x="116" y="131"/>
                      </a:cubicBezTo>
                      <a:cubicBezTo>
                        <a:pt x="31" y="131"/>
                        <a:pt x="31" y="131"/>
                        <a:pt x="31" y="131"/>
                      </a:cubicBezTo>
                      <a:cubicBezTo>
                        <a:pt x="31" y="49"/>
                        <a:pt x="31" y="49"/>
                        <a:pt x="31" y="49"/>
                      </a:cubicBezTo>
                      <a:cubicBezTo>
                        <a:pt x="0" y="49"/>
                        <a:pt x="0" y="49"/>
                        <a:pt x="0" y="49"/>
                      </a:cubicBezTo>
                      <a:cubicBezTo>
                        <a:pt x="0" y="27"/>
                        <a:pt x="0" y="27"/>
                        <a:pt x="0" y="27"/>
                      </a:cubicBezTo>
                      <a:cubicBezTo>
                        <a:pt x="0" y="12"/>
                        <a:pt x="14" y="0"/>
                        <a:pt x="31" y="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5" name="Freeform 39"/>
                <p:cNvSpPr>
                  <a:spLocks/>
                </p:cNvSpPr>
                <p:nvPr/>
              </p:nvSpPr>
              <p:spPr bwMode="auto">
                <a:xfrm>
                  <a:off x="10231438" y="2332038"/>
                  <a:ext cx="547688" cy="709612"/>
                </a:xfrm>
                <a:custGeom>
                  <a:avLst/>
                  <a:gdLst>
                    <a:gd name="T0" fmla="*/ 19 w 52"/>
                    <a:gd name="T1" fmla="*/ 68 h 68"/>
                    <a:gd name="T2" fmla="*/ 52 w 52"/>
                    <a:gd name="T3" fmla="*/ 68 h 68"/>
                    <a:gd name="T4" fmla="*/ 52 w 52"/>
                    <a:gd name="T5" fmla="*/ 48 h 68"/>
                    <a:gd name="T6" fmla="*/ 22 w 52"/>
                    <a:gd name="T7" fmla="*/ 48 h 68"/>
                    <a:gd name="T8" fmla="*/ 22 w 52"/>
                    <a:gd name="T9" fmla="*/ 0 h 68"/>
                    <a:gd name="T10" fmla="*/ 0 w 52"/>
                    <a:gd name="T11" fmla="*/ 0 h 68"/>
                    <a:gd name="T12" fmla="*/ 0 w 52"/>
                    <a:gd name="T13" fmla="*/ 51 h 68"/>
                    <a:gd name="T14" fmla="*/ 19 w 52"/>
                    <a:gd name="T15" fmla="*/ 68 h 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68">
                      <a:moveTo>
                        <a:pt x="19" y="68"/>
                      </a:moveTo>
                      <a:cubicBezTo>
                        <a:pt x="52" y="68"/>
                        <a:pt x="52" y="68"/>
                        <a:pt x="52" y="68"/>
                      </a:cubicBezTo>
                      <a:cubicBezTo>
                        <a:pt x="52" y="48"/>
                        <a:pt x="52" y="48"/>
                        <a:pt x="52" y="48"/>
                      </a:cubicBezTo>
                      <a:cubicBezTo>
                        <a:pt x="22" y="48"/>
                        <a:pt x="22" y="48"/>
                        <a:pt x="22" y="48"/>
                      </a:cubicBezTo>
                      <a:cubicBezTo>
                        <a:pt x="22" y="0"/>
                        <a:pt x="22" y="0"/>
                        <a:pt x="22" y="0"/>
                      </a:cubicBezTo>
                      <a:cubicBezTo>
                        <a:pt x="0" y="0"/>
                        <a:pt x="0" y="0"/>
                        <a:pt x="0" y="0"/>
                      </a:cubicBezTo>
                      <a:cubicBezTo>
                        <a:pt x="0" y="51"/>
                        <a:pt x="0" y="51"/>
                        <a:pt x="0" y="51"/>
                      </a:cubicBezTo>
                      <a:cubicBezTo>
                        <a:pt x="0" y="60"/>
                        <a:pt x="8" y="68"/>
                        <a:pt x="19" y="68"/>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6" name="Rectangle 40"/>
                <p:cNvSpPr>
                  <a:spLocks noChangeArrowheads="1"/>
                </p:cNvSpPr>
                <p:nvPr/>
              </p:nvSpPr>
              <p:spPr bwMode="auto">
                <a:xfrm>
                  <a:off x="8999538" y="2332038"/>
                  <a:ext cx="241300" cy="1222375"/>
                </a:xfrm>
                <a:prstGeom prst="rect">
                  <a:avLst/>
                </a:prstGeom>
                <a:solidFill>
                  <a:srgbClr val="6E58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7" name="Freeform 41"/>
                <p:cNvSpPr>
                  <a:spLocks/>
                </p:cNvSpPr>
                <p:nvPr/>
              </p:nvSpPr>
              <p:spPr bwMode="auto">
                <a:xfrm>
                  <a:off x="8999538" y="3355975"/>
                  <a:ext cx="241300" cy="407987"/>
                </a:xfrm>
                <a:custGeom>
                  <a:avLst/>
                  <a:gdLst>
                    <a:gd name="T0" fmla="*/ 23 w 23"/>
                    <a:gd name="T1" fmla="*/ 0 h 39"/>
                    <a:gd name="T2" fmla="*/ 23 w 23"/>
                    <a:gd name="T3" fmla="*/ 39 h 39"/>
                    <a:gd name="T4" fmla="*/ 0 w 23"/>
                    <a:gd name="T5" fmla="*/ 19 h 39"/>
                    <a:gd name="T6" fmla="*/ 23 w 23"/>
                    <a:gd name="T7" fmla="*/ 0 h 39"/>
                  </a:gdLst>
                  <a:ahLst/>
                  <a:cxnLst>
                    <a:cxn ang="0">
                      <a:pos x="T0" y="T1"/>
                    </a:cxn>
                    <a:cxn ang="0">
                      <a:pos x="T2" y="T3"/>
                    </a:cxn>
                    <a:cxn ang="0">
                      <a:pos x="T4" y="T5"/>
                    </a:cxn>
                    <a:cxn ang="0">
                      <a:pos x="T6" y="T7"/>
                    </a:cxn>
                  </a:cxnLst>
                  <a:rect l="0" t="0" r="r" b="b"/>
                  <a:pathLst>
                    <a:path w="23" h="39">
                      <a:moveTo>
                        <a:pt x="23" y="0"/>
                      </a:moveTo>
                      <a:cubicBezTo>
                        <a:pt x="23" y="39"/>
                        <a:pt x="23" y="39"/>
                        <a:pt x="23" y="39"/>
                      </a:cubicBezTo>
                      <a:cubicBezTo>
                        <a:pt x="10" y="39"/>
                        <a:pt x="0" y="30"/>
                        <a:pt x="0" y="19"/>
                      </a:cubicBezTo>
                      <a:cubicBezTo>
                        <a:pt x="0" y="8"/>
                        <a:pt x="10" y="0"/>
                        <a:pt x="23" y="0"/>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8" name="Freeform 42"/>
                <p:cNvSpPr>
                  <a:spLocks/>
                </p:cNvSpPr>
                <p:nvPr/>
              </p:nvSpPr>
              <p:spPr bwMode="auto">
                <a:xfrm>
                  <a:off x="10536238" y="2833688"/>
                  <a:ext cx="484188" cy="207962"/>
                </a:xfrm>
                <a:custGeom>
                  <a:avLst/>
                  <a:gdLst>
                    <a:gd name="T0" fmla="*/ 0 w 46"/>
                    <a:gd name="T1" fmla="*/ 0 h 20"/>
                    <a:gd name="T2" fmla="*/ 46 w 46"/>
                    <a:gd name="T3" fmla="*/ 0 h 20"/>
                    <a:gd name="T4" fmla="*/ 23 w 46"/>
                    <a:gd name="T5" fmla="*/ 20 h 20"/>
                    <a:gd name="T6" fmla="*/ 0 w 46"/>
                    <a:gd name="T7" fmla="*/ 0 h 20"/>
                  </a:gdLst>
                  <a:ahLst/>
                  <a:cxnLst>
                    <a:cxn ang="0">
                      <a:pos x="T0" y="T1"/>
                    </a:cxn>
                    <a:cxn ang="0">
                      <a:pos x="T2" y="T3"/>
                    </a:cxn>
                    <a:cxn ang="0">
                      <a:pos x="T4" y="T5"/>
                    </a:cxn>
                    <a:cxn ang="0">
                      <a:pos x="T6" y="T7"/>
                    </a:cxn>
                  </a:cxnLst>
                  <a:rect l="0" t="0" r="r" b="b"/>
                  <a:pathLst>
                    <a:path w="46" h="20">
                      <a:moveTo>
                        <a:pt x="0" y="0"/>
                      </a:moveTo>
                      <a:cubicBezTo>
                        <a:pt x="46" y="0"/>
                        <a:pt x="46" y="0"/>
                        <a:pt x="46" y="0"/>
                      </a:cubicBezTo>
                      <a:cubicBezTo>
                        <a:pt x="46" y="11"/>
                        <a:pt x="36" y="20"/>
                        <a:pt x="23" y="20"/>
                      </a:cubicBezTo>
                      <a:cubicBezTo>
                        <a:pt x="10" y="20"/>
                        <a:pt x="0" y="11"/>
                        <a:pt x="0" y="0"/>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9" name="Rectangle 44"/>
                <p:cNvSpPr>
                  <a:spLocks noChangeArrowheads="1"/>
                </p:cNvSpPr>
                <p:nvPr/>
              </p:nvSpPr>
              <p:spPr bwMode="auto">
                <a:xfrm>
                  <a:off x="8999538" y="2332038"/>
                  <a:ext cx="241300" cy="61912"/>
                </a:xfrm>
                <a:prstGeom prst="rect">
                  <a:avLst/>
                </a:prstGeom>
                <a:solidFill>
                  <a:srgbClr val="4B39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0" name="Rectangle 45"/>
                <p:cNvSpPr>
                  <a:spLocks noChangeArrowheads="1"/>
                </p:cNvSpPr>
                <p:nvPr/>
              </p:nvSpPr>
              <p:spPr bwMode="auto">
                <a:xfrm>
                  <a:off x="10231438" y="2332038"/>
                  <a:ext cx="231775" cy="61912"/>
                </a:xfrm>
                <a:prstGeom prst="rect">
                  <a:avLst/>
                </a:prstGeom>
                <a:solidFill>
                  <a:srgbClr val="4B39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1" name="Freeform 46"/>
                <p:cNvSpPr>
                  <a:spLocks/>
                </p:cNvSpPr>
                <p:nvPr/>
              </p:nvSpPr>
              <p:spPr bwMode="auto">
                <a:xfrm>
                  <a:off x="9947275" y="4819650"/>
                  <a:ext cx="536575" cy="241300"/>
                </a:xfrm>
                <a:custGeom>
                  <a:avLst/>
                  <a:gdLst>
                    <a:gd name="T0" fmla="*/ 22 w 51"/>
                    <a:gd name="T1" fmla="*/ 0 h 23"/>
                    <a:gd name="T2" fmla="*/ 51 w 51"/>
                    <a:gd name="T3" fmla="*/ 23 h 23"/>
                    <a:gd name="T4" fmla="*/ 22 w 51"/>
                    <a:gd name="T5" fmla="*/ 23 h 23"/>
                    <a:gd name="T6" fmla="*/ 0 w 51"/>
                    <a:gd name="T7" fmla="*/ 23 h 23"/>
                    <a:gd name="T8" fmla="*/ 0 w 51"/>
                    <a:gd name="T9" fmla="*/ 0 h 23"/>
                    <a:gd name="T10" fmla="*/ 22 w 51"/>
                    <a:gd name="T11" fmla="*/ 0 h 23"/>
                  </a:gdLst>
                  <a:ahLst/>
                  <a:cxnLst>
                    <a:cxn ang="0">
                      <a:pos x="T0" y="T1"/>
                    </a:cxn>
                    <a:cxn ang="0">
                      <a:pos x="T2" y="T3"/>
                    </a:cxn>
                    <a:cxn ang="0">
                      <a:pos x="T4" y="T5"/>
                    </a:cxn>
                    <a:cxn ang="0">
                      <a:pos x="T6" y="T7"/>
                    </a:cxn>
                    <a:cxn ang="0">
                      <a:pos x="T8" y="T9"/>
                    </a:cxn>
                    <a:cxn ang="0">
                      <a:pos x="T10" y="T11"/>
                    </a:cxn>
                  </a:cxnLst>
                  <a:rect l="0" t="0" r="r" b="b"/>
                  <a:pathLst>
                    <a:path w="51" h="23">
                      <a:moveTo>
                        <a:pt x="22" y="0"/>
                      </a:moveTo>
                      <a:cubicBezTo>
                        <a:pt x="37" y="0"/>
                        <a:pt x="50" y="10"/>
                        <a:pt x="51" y="23"/>
                      </a:cubicBezTo>
                      <a:cubicBezTo>
                        <a:pt x="22" y="23"/>
                        <a:pt x="22" y="23"/>
                        <a:pt x="22" y="23"/>
                      </a:cubicBezTo>
                      <a:cubicBezTo>
                        <a:pt x="0" y="23"/>
                        <a:pt x="0" y="23"/>
                        <a:pt x="0" y="23"/>
                      </a:cubicBezTo>
                      <a:cubicBezTo>
                        <a:pt x="0" y="0"/>
                        <a:pt x="0" y="0"/>
                        <a:pt x="0" y="0"/>
                      </a:cubicBezTo>
                      <a:lnTo>
                        <a:pt x="22" y="0"/>
                      </a:lnTo>
                      <a:close/>
                    </a:path>
                  </a:pathLst>
                </a:custGeom>
                <a:solidFill>
                  <a:srgbClr val="5741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2" name="Freeform 47"/>
                <p:cNvSpPr>
                  <a:spLocks/>
                </p:cNvSpPr>
                <p:nvPr/>
              </p:nvSpPr>
              <p:spPr bwMode="auto">
                <a:xfrm>
                  <a:off x="9483725" y="1609725"/>
                  <a:ext cx="515938" cy="366712"/>
                </a:xfrm>
                <a:custGeom>
                  <a:avLst/>
                  <a:gdLst>
                    <a:gd name="T0" fmla="*/ 0 w 49"/>
                    <a:gd name="T1" fmla="*/ 27 h 35"/>
                    <a:gd name="T2" fmla="*/ 26 w 49"/>
                    <a:gd name="T3" fmla="*/ 35 h 35"/>
                    <a:gd name="T4" fmla="*/ 49 w 49"/>
                    <a:gd name="T5" fmla="*/ 27 h 35"/>
                    <a:gd name="T6" fmla="*/ 49 w 49"/>
                    <a:gd name="T7" fmla="*/ 0 h 35"/>
                    <a:gd name="T8" fmla="*/ 0 w 49"/>
                    <a:gd name="T9" fmla="*/ 0 h 35"/>
                    <a:gd name="T10" fmla="*/ 0 w 49"/>
                    <a:gd name="T11" fmla="*/ 27 h 35"/>
                  </a:gdLst>
                  <a:ahLst/>
                  <a:cxnLst>
                    <a:cxn ang="0">
                      <a:pos x="T0" y="T1"/>
                    </a:cxn>
                    <a:cxn ang="0">
                      <a:pos x="T2" y="T3"/>
                    </a:cxn>
                    <a:cxn ang="0">
                      <a:pos x="T4" y="T5"/>
                    </a:cxn>
                    <a:cxn ang="0">
                      <a:pos x="T6" y="T7"/>
                    </a:cxn>
                    <a:cxn ang="0">
                      <a:pos x="T8" y="T9"/>
                    </a:cxn>
                    <a:cxn ang="0">
                      <a:pos x="T10" y="T11"/>
                    </a:cxn>
                  </a:cxnLst>
                  <a:rect l="0" t="0" r="r" b="b"/>
                  <a:pathLst>
                    <a:path w="49" h="35">
                      <a:moveTo>
                        <a:pt x="0" y="27"/>
                      </a:moveTo>
                      <a:cubicBezTo>
                        <a:pt x="0" y="33"/>
                        <a:pt x="26" y="35"/>
                        <a:pt x="26" y="35"/>
                      </a:cubicBezTo>
                      <a:cubicBezTo>
                        <a:pt x="26" y="35"/>
                        <a:pt x="49" y="32"/>
                        <a:pt x="49" y="27"/>
                      </a:cubicBezTo>
                      <a:cubicBezTo>
                        <a:pt x="49" y="22"/>
                        <a:pt x="49" y="0"/>
                        <a:pt x="49" y="0"/>
                      </a:cubicBezTo>
                      <a:cubicBezTo>
                        <a:pt x="0" y="0"/>
                        <a:pt x="0" y="0"/>
                        <a:pt x="0" y="0"/>
                      </a:cubicBezTo>
                      <a:cubicBezTo>
                        <a:pt x="0" y="0"/>
                        <a:pt x="0" y="22"/>
                        <a:pt x="0" y="27"/>
                      </a:cubicBezTo>
                      <a:close/>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3" name="Freeform 48"/>
                <p:cNvSpPr>
                  <a:spLocks/>
                </p:cNvSpPr>
                <p:nvPr/>
              </p:nvSpPr>
              <p:spPr bwMode="auto">
                <a:xfrm>
                  <a:off x="9483725" y="1609725"/>
                  <a:ext cx="515938" cy="188912"/>
                </a:xfrm>
                <a:custGeom>
                  <a:avLst/>
                  <a:gdLst>
                    <a:gd name="T0" fmla="*/ 0 w 49"/>
                    <a:gd name="T1" fmla="*/ 14 h 18"/>
                    <a:gd name="T2" fmla="*/ 26 w 49"/>
                    <a:gd name="T3" fmla="*/ 18 h 18"/>
                    <a:gd name="T4" fmla="*/ 49 w 49"/>
                    <a:gd name="T5" fmla="*/ 14 h 18"/>
                    <a:gd name="T6" fmla="*/ 49 w 49"/>
                    <a:gd name="T7" fmla="*/ 0 h 18"/>
                    <a:gd name="T8" fmla="*/ 0 w 49"/>
                    <a:gd name="T9" fmla="*/ 0 h 18"/>
                    <a:gd name="T10" fmla="*/ 0 w 49"/>
                    <a:gd name="T11" fmla="*/ 14 h 18"/>
                  </a:gdLst>
                  <a:ahLst/>
                  <a:cxnLst>
                    <a:cxn ang="0">
                      <a:pos x="T0" y="T1"/>
                    </a:cxn>
                    <a:cxn ang="0">
                      <a:pos x="T2" y="T3"/>
                    </a:cxn>
                    <a:cxn ang="0">
                      <a:pos x="T4" y="T5"/>
                    </a:cxn>
                    <a:cxn ang="0">
                      <a:pos x="T6" y="T7"/>
                    </a:cxn>
                    <a:cxn ang="0">
                      <a:pos x="T8" y="T9"/>
                    </a:cxn>
                    <a:cxn ang="0">
                      <a:pos x="T10" y="T11"/>
                    </a:cxn>
                  </a:cxnLst>
                  <a:rect l="0" t="0" r="r" b="b"/>
                  <a:pathLst>
                    <a:path w="49" h="18">
                      <a:moveTo>
                        <a:pt x="0" y="14"/>
                      </a:moveTo>
                      <a:cubicBezTo>
                        <a:pt x="0" y="16"/>
                        <a:pt x="26" y="18"/>
                        <a:pt x="26" y="18"/>
                      </a:cubicBezTo>
                      <a:cubicBezTo>
                        <a:pt x="26" y="18"/>
                        <a:pt x="49" y="16"/>
                        <a:pt x="49" y="14"/>
                      </a:cubicBezTo>
                      <a:cubicBezTo>
                        <a:pt x="49" y="11"/>
                        <a:pt x="49" y="0"/>
                        <a:pt x="49" y="0"/>
                      </a:cubicBezTo>
                      <a:cubicBezTo>
                        <a:pt x="0" y="0"/>
                        <a:pt x="0" y="0"/>
                        <a:pt x="0" y="0"/>
                      </a:cubicBezTo>
                      <a:cubicBezTo>
                        <a:pt x="0" y="0"/>
                        <a:pt x="0" y="11"/>
                        <a:pt x="0" y="14"/>
                      </a:cubicBezTo>
                      <a:close/>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4" name="Freeform 49"/>
                <p:cNvSpPr>
                  <a:spLocks/>
                </p:cNvSpPr>
                <p:nvPr/>
              </p:nvSpPr>
              <p:spPr bwMode="auto">
                <a:xfrm>
                  <a:off x="9315450" y="554038"/>
                  <a:ext cx="831850" cy="1139825"/>
                </a:xfrm>
                <a:custGeom>
                  <a:avLst/>
                  <a:gdLst>
                    <a:gd name="T0" fmla="*/ 77 w 79"/>
                    <a:gd name="T1" fmla="*/ 27 h 109"/>
                    <a:gd name="T2" fmla="*/ 62 w 79"/>
                    <a:gd name="T3" fmla="*/ 0 h 109"/>
                    <a:gd name="T4" fmla="*/ 20 w 79"/>
                    <a:gd name="T5" fmla="*/ 0 h 109"/>
                    <a:gd name="T6" fmla="*/ 7 w 79"/>
                    <a:gd name="T7" fmla="*/ 25 h 109"/>
                    <a:gd name="T8" fmla="*/ 7 w 79"/>
                    <a:gd name="T9" fmla="*/ 39 h 109"/>
                    <a:gd name="T10" fmla="*/ 0 w 79"/>
                    <a:gd name="T11" fmla="*/ 41 h 109"/>
                    <a:gd name="T12" fmla="*/ 0 w 79"/>
                    <a:gd name="T13" fmla="*/ 43 h 109"/>
                    <a:gd name="T14" fmla="*/ 0 w 79"/>
                    <a:gd name="T15" fmla="*/ 55 h 109"/>
                    <a:gd name="T16" fmla="*/ 1 w 79"/>
                    <a:gd name="T17" fmla="*/ 62 h 109"/>
                    <a:gd name="T18" fmla="*/ 1 w 79"/>
                    <a:gd name="T19" fmla="*/ 90 h 109"/>
                    <a:gd name="T20" fmla="*/ 45 w 79"/>
                    <a:gd name="T21" fmla="*/ 109 h 109"/>
                    <a:gd name="T22" fmla="*/ 79 w 79"/>
                    <a:gd name="T23" fmla="*/ 90 h 109"/>
                    <a:gd name="T24" fmla="*/ 79 w 79"/>
                    <a:gd name="T25" fmla="*/ 74 h 109"/>
                    <a:gd name="T26" fmla="*/ 77 w 79"/>
                    <a:gd name="T27" fmla="*/ 2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 h="109">
                      <a:moveTo>
                        <a:pt x="77" y="27"/>
                      </a:moveTo>
                      <a:cubicBezTo>
                        <a:pt x="77" y="24"/>
                        <a:pt x="71" y="0"/>
                        <a:pt x="62" y="0"/>
                      </a:cubicBezTo>
                      <a:cubicBezTo>
                        <a:pt x="20" y="0"/>
                        <a:pt x="20" y="0"/>
                        <a:pt x="20" y="0"/>
                      </a:cubicBezTo>
                      <a:cubicBezTo>
                        <a:pt x="12" y="0"/>
                        <a:pt x="7" y="17"/>
                        <a:pt x="7" y="25"/>
                      </a:cubicBezTo>
                      <a:cubicBezTo>
                        <a:pt x="7" y="39"/>
                        <a:pt x="7" y="39"/>
                        <a:pt x="7" y="39"/>
                      </a:cubicBezTo>
                      <a:cubicBezTo>
                        <a:pt x="0" y="41"/>
                        <a:pt x="0" y="41"/>
                        <a:pt x="0" y="41"/>
                      </a:cubicBezTo>
                      <a:cubicBezTo>
                        <a:pt x="0" y="42"/>
                        <a:pt x="0" y="43"/>
                        <a:pt x="0" y="43"/>
                      </a:cubicBezTo>
                      <a:cubicBezTo>
                        <a:pt x="0" y="47"/>
                        <a:pt x="0" y="51"/>
                        <a:pt x="0" y="55"/>
                      </a:cubicBezTo>
                      <a:cubicBezTo>
                        <a:pt x="0" y="57"/>
                        <a:pt x="0" y="60"/>
                        <a:pt x="1" y="62"/>
                      </a:cubicBezTo>
                      <a:cubicBezTo>
                        <a:pt x="1" y="61"/>
                        <a:pt x="1" y="90"/>
                        <a:pt x="1" y="90"/>
                      </a:cubicBezTo>
                      <a:cubicBezTo>
                        <a:pt x="6" y="109"/>
                        <a:pt x="32" y="109"/>
                        <a:pt x="45" y="109"/>
                      </a:cubicBezTo>
                      <a:cubicBezTo>
                        <a:pt x="58" y="109"/>
                        <a:pt x="76" y="103"/>
                        <a:pt x="79" y="90"/>
                      </a:cubicBezTo>
                      <a:cubicBezTo>
                        <a:pt x="79" y="74"/>
                        <a:pt x="79" y="74"/>
                        <a:pt x="79" y="74"/>
                      </a:cubicBezTo>
                      <a:cubicBezTo>
                        <a:pt x="79" y="74"/>
                        <a:pt x="79" y="34"/>
                        <a:pt x="77" y="27"/>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5" name="Freeform 50"/>
                <p:cNvSpPr>
                  <a:spLocks/>
                </p:cNvSpPr>
                <p:nvPr/>
              </p:nvSpPr>
              <p:spPr bwMode="auto">
                <a:xfrm>
                  <a:off x="9663113" y="1411288"/>
                  <a:ext cx="157163" cy="41275"/>
                </a:xfrm>
                <a:custGeom>
                  <a:avLst/>
                  <a:gdLst>
                    <a:gd name="T0" fmla="*/ 15 w 15"/>
                    <a:gd name="T1" fmla="*/ 0 h 4"/>
                    <a:gd name="T2" fmla="*/ 8 w 15"/>
                    <a:gd name="T3" fmla="*/ 4 h 4"/>
                    <a:gd name="T4" fmla="*/ 0 w 15"/>
                    <a:gd name="T5" fmla="*/ 0 h 4"/>
                    <a:gd name="T6" fmla="*/ 15 w 15"/>
                    <a:gd name="T7" fmla="*/ 0 h 4"/>
                  </a:gdLst>
                  <a:ahLst/>
                  <a:cxnLst>
                    <a:cxn ang="0">
                      <a:pos x="T0" y="T1"/>
                    </a:cxn>
                    <a:cxn ang="0">
                      <a:pos x="T2" y="T3"/>
                    </a:cxn>
                    <a:cxn ang="0">
                      <a:pos x="T4" y="T5"/>
                    </a:cxn>
                    <a:cxn ang="0">
                      <a:pos x="T6" y="T7"/>
                    </a:cxn>
                  </a:cxnLst>
                  <a:rect l="0" t="0" r="r" b="b"/>
                  <a:pathLst>
                    <a:path w="15" h="4">
                      <a:moveTo>
                        <a:pt x="15" y="0"/>
                      </a:moveTo>
                      <a:cubicBezTo>
                        <a:pt x="15" y="2"/>
                        <a:pt x="12" y="4"/>
                        <a:pt x="8" y="4"/>
                      </a:cubicBezTo>
                      <a:cubicBezTo>
                        <a:pt x="3" y="4"/>
                        <a:pt x="0" y="2"/>
                        <a:pt x="0" y="0"/>
                      </a:cubicBezTo>
                      <a:lnTo>
                        <a:pt x="1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6" name="Freeform 51"/>
                <p:cNvSpPr>
                  <a:spLocks/>
                </p:cNvSpPr>
                <p:nvPr/>
              </p:nvSpPr>
              <p:spPr bwMode="auto">
                <a:xfrm>
                  <a:off x="9324975" y="1192213"/>
                  <a:ext cx="74613" cy="125412"/>
                </a:xfrm>
                <a:custGeom>
                  <a:avLst/>
                  <a:gdLst>
                    <a:gd name="T0" fmla="*/ 7 w 7"/>
                    <a:gd name="T1" fmla="*/ 0 h 12"/>
                    <a:gd name="T2" fmla="*/ 4 w 7"/>
                    <a:gd name="T3" fmla="*/ 4 h 12"/>
                    <a:gd name="T4" fmla="*/ 0 w 7"/>
                    <a:gd name="T5" fmla="*/ 8 h 12"/>
                    <a:gd name="T6" fmla="*/ 0 w 7"/>
                    <a:gd name="T7" fmla="*/ 12 h 12"/>
                    <a:gd name="T8" fmla="*/ 0 w 7"/>
                    <a:gd name="T9" fmla="*/ 12 h 12"/>
                    <a:gd name="T10" fmla="*/ 3 w 7"/>
                    <a:gd name="T11" fmla="*/ 11 h 12"/>
                    <a:gd name="T12" fmla="*/ 3 w 7"/>
                    <a:gd name="T13" fmla="*/ 11 h 12"/>
                    <a:gd name="T14" fmla="*/ 4 w 7"/>
                    <a:gd name="T15" fmla="*/ 10 h 12"/>
                    <a:gd name="T16" fmla="*/ 7 w 7"/>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2">
                      <a:moveTo>
                        <a:pt x="7" y="0"/>
                      </a:moveTo>
                      <a:cubicBezTo>
                        <a:pt x="4" y="4"/>
                        <a:pt x="4" y="4"/>
                        <a:pt x="4" y="4"/>
                      </a:cubicBezTo>
                      <a:cubicBezTo>
                        <a:pt x="3" y="6"/>
                        <a:pt x="2" y="7"/>
                        <a:pt x="0" y="8"/>
                      </a:cubicBezTo>
                      <a:cubicBezTo>
                        <a:pt x="0" y="12"/>
                        <a:pt x="0" y="12"/>
                        <a:pt x="0" y="12"/>
                      </a:cubicBezTo>
                      <a:cubicBezTo>
                        <a:pt x="0" y="12"/>
                        <a:pt x="0" y="12"/>
                        <a:pt x="0" y="12"/>
                      </a:cubicBezTo>
                      <a:cubicBezTo>
                        <a:pt x="1" y="12"/>
                        <a:pt x="2" y="12"/>
                        <a:pt x="3" y="11"/>
                      </a:cubicBezTo>
                      <a:cubicBezTo>
                        <a:pt x="3" y="11"/>
                        <a:pt x="3" y="11"/>
                        <a:pt x="3" y="11"/>
                      </a:cubicBezTo>
                      <a:cubicBezTo>
                        <a:pt x="4" y="11"/>
                        <a:pt x="4" y="10"/>
                        <a:pt x="4" y="10"/>
                      </a:cubicBezTo>
                      <a:cubicBezTo>
                        <a:pt x="7" y="5"/>
                        <a:pt x="7" y="0"/>
                        <a:pt x="7" y="0"/>
                      </a:cubicBezTo>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7" name="Freeform 52"/>
                <p:cNvSpPr>
                  <a:spLocks/>
                </p:cNvSpPr>
                <p:nvPr/>
              </p:nvSpPr>
              <p:spPr bwMode="auto">
                <a:xfrm>
                  <a:off x="9263063" y="449263"/>
                  <a:ext cx="936625" cy="679450"/>
                </a:xfrm>
                <a:custGeom>
                  <a:avLst/>
                  <a:gdLst>
                    <a:gd name="T0" fmla="*/ 88 w 89"/>
                    <a:gd name="T1" fmla="*/ 29 h 65"/>
                    <a:gd name="T2" fmla="*/ 46 w 89"/>
                    <a:gd name="T3" fmla="*/ 0 h 65"/>
                    <a:gd name="T4" fmla="*/ 46 w 89"/>
                    <a:gd name="T5" fmla="*/ 0 h 65"/>
                    <a:gd name="T6" fmla="*/ 46 w 89"/>
                    <a:gd name="T7" fmla="*/ 0 h 65"/>
                    <a:gd name="T8" fmla="*/ 45 w 89"/>
                    <a:gd name="T9" fmla="*/ 0 h 65"/>
                    <a:gd name="T10" fmla="*/ 44 w 89"/>
                    <a:gd name="T11" fmla="*/ 0 h 65"/>
                    <a:gd name="T12" fmla="*/ 43 w 89"/>
                    <a:gd name="T13" fmla="*/ 0 h 65"/>
                    <a:gd name="T14" fmla="*/ 43 w 89"/>
                    <a:gd name="T15" fmla="*/ 0 h 65"/>
                    <a:gd name="T16" fmla="*/ 2 w 89"/>
                    <a:gd name="T17" fmla="*/ 29 h 65"/>
                    <a:gd name="T18" fmla="*/ 2 w 89"/>
                    <a:gd name="T19" fmla="*/ 52 h 65"/>
                    <a:gd name="T20" fmla="*/ 5 w 89"/>
                    <a:gd name="T21" fmla="*/ 54 h 65"/>
                    <a:gd name="T22" fmla="*/ 5 w 89"/>
                    <a:gd name="T23" fmla="*/ 54 h 65"/>
                    <a:gd name="T24" fmla="*/ 11 w 89"/>
                    <a:gd name="T25" fmla="*/ 65 h 65"/>
                    <a:gd name="T26" fmla="*/ 12 w 89"/>
                    <a:gd name="T27" fmla="*/ 34 h 65"/>
                    <a:gd name="T28" fmla="*/ 45 w 89"/>
                    <a:gd name="T29" fmla="*/ 16 h 65"/>
                    <a:gd name="T30" fmla="*/ 78 w 89"/>
                    <a:gd name="T31" fmla="*/ 34 h 65"/>
                    <a:gd name="T32" fmla="*/ 79 w 89"/>
                    <a:gd name="T33" fmla="*/ 65 h 65"/>
                    <a:gd name="T34" fmla="*/ 84 w 89"/>
                    <a:gd name="T35" fmla="*/ 54 h 65"/>
                    <a:gd name="T36" fmla="*/ 84 w 89"/>
                    <a:gd name="T37" fmla="*/ 54 h 65"/>
                    <a:gd name="T38" fmla="*/ 88 w 89"/>
                    <a:gd name="T39" fmla="*/ 52 h 65"/>
                    <a:gd name="T40" fmla="*/ 88 w 89"/>
                    <a:gd name="T41" fmla="*/ 2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9" h="65">
                      <a:moveTo>
                        <a:pt x="88" y="29"/>
                      </a:moveTo>
                      <a:cubicBezTo>
                        <a:pt x="86" y="11"/>
                        <a:pt x="71" y="1"/>
                        <a:pt x="46" y="0"/>
                      </a:cubicBezTo>
                      <a:cubicBezTo>
                        <a:pt x="46" y="0"/>
                        <a:pt x="46" y="0"/>
                        <a:pt x="46" y="0"/>
                      </a:cubicBezTo>
                      <a:cubicBezTo>
                        <a:pt x="46" y="0"/>
                        <a:pt x="46" y="0"/>
                        <a:pt x="46" y="0"/>
                      </a:cubicBezTo>
                      <a:cubicBezTo>
                        <a:pt x="45" y="0"/>
                        <a:pt x="45" y="0"/>
                        <a:pt x="45" y="0"/>
                      </a:cubicBezTo>
                      <a:cubicBezTo>
                        <a:pt x="44" y="0"/>
                        <a:pt x="44" y="0"/>
                        <a:pt x="44" y="0"/>
                      </a:cubicBezTo>
                      <a:cubicBezTo>
                        <a:pt x="43" y="0"/>
                        <a:pt x="43" y="0"/>
                        <a:pt x="43" y="0"/>
                      </a:cubicBezTo>
                      <a:cubicBezTo>
                        <a:pt x="43" y="0"/>
                        <a:pt x="43" y="0"/>
                        <a:pt x="43" y="0"/>
                      </a:cubicBezTo>
                      <a:cubicBezTo>
                        <a:pt x="19" y="1"/>
                        <a:pt x="4" y="11"/>
                        <a:pt x="2" y="29"/>
                      </a:cubicBezTo>
                      <a:cubicBezTo>
                        <a:pt x="1" y="33"/>
                        <a:pt x="0" y="52"/>
                        <a:pt x="2" y="52"/>
                      </a:cubicBezTo>
                      <a:cubicBezTo>
                        <a:pt x="3" y="53"/>
                        <a:pt x="5" y="54"/>
                        <a:pt x="5" y="54"/>
                      </a:cubicBezTo>
                      <a:cubicBezTo>
                        <a:pt x="5" y="54"/>
                        <a:pt x="5" y="54"/>
                        <a:pt x="5" y="54"/>
                      </a:cubicBezTo>
                      <a:cubicBezTo>
                        <a:pt x="9" y="56"/>
                        <a:pt x="11" y="60"/>
                        <a:pt x="11" y="65"/>
                      </a:cubicBezTo>
                      <a:cubicBezTo>
                        <a:pt x="11" y="65"/>
                        <a:pt x="12" y="51"/>
                        <a:pt x="12" y="34"/>
                      </a:cubicBezTo>
                      <a:cubicBezTo>
                        <a:pt x="12" y="24"/>
                        <a:pt x="25" y="16"/>
                        <a:pt x="45" y="16"/>
                      </a:cubicBezTo>
                      <a:cubicBezTo>
                        <a:pt x="65" y="16"/>
                        <a:pt x="78" y="24"/>
                        <a:pt x="78" y="34"/>
                      </a:cubicBezTo>
                      <a:cubicBezTo>
                        <a:pt x="78" y="51"/>
                        <a:pt x="79" y="65"/>
                        <a:pt x="79" y="65"/>
                      </a:cubicBezTo>
                      <a:cubicBezTo>
                        <a:pt x="79" y="60"/>
                        <a:pt x="81" y="56"/>
                        <a:pt x="84" y="54"/>
                      </a:cubicBezTo>
                      <a:cubicBezTo>
                        <a:pt x="84" y="54"/>
                        <a:pt x="84" y="54"/>
                        <a:pt x="84" y="54"/>
                      </a:cubicBezTo>
                      <a:cubicBezTo>
                        <a:pt x="84" y="54"/>
                        <a:pt x="87" y="53"/>
                        <a:pt x="88" y="52"/>
                      </a:cubicBezTo>
                      <a:cubicBezTo>
                        <a:pt x="89" y="52"/>
                        <a:pt x="89" y="33"/>
                        <a:pt x="88" y="29"/>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8" name="Freeform 53"/>
                <p:cNvSpPr>
                  <a:spLocks/>
                </p:cNvSpPr>
                <p:nvPr/>
              </p:nvSpPr>
              <p:spPr bwMode="auto">
                <a:xfrm>
                  <a:off x="10072688" y="1192213"/>
                  <a:ext cx="74613" cy="125412"/>
                </a:xfrm>
                <a:custGeom>
                  <a:avLst/>
                  <a:gdLst>
                    <a:gd name="T0" fmla="*/ 0 w 7"/>
                    <a:gd name="T1" fmla="*/ 0 h 12"/>
                    <a:gd name="T2" fmla="*/ 2 w 7"/>
                    <a:gd name="T3" fmla="*/ 4 h 12"/>
                    <a:gd name="T4" fmla="*/ 7 w 7"/>
                    <a:gd name="T5" fmla="*/ 8 h 12"/>
                    <a:gd name="T6" fmla="*/ 7 w 7"/>
                    <a:gd name="T7" fmla="*/ 12 h 12"/>
                    <a:gd name="T8" fmla="*/ 6 w 7"/>
                    <a:gd name="T9" fmla="*/ 12 h 12"/>
                    <a:gd name="T10" fmla="*/ 4 w 7"/>
                    <a:gd name="T11" fmla="*/ 11 h 12"/>
                    <a:gd name="T12" fmla="*/ 4 w 7"/>
                    <a:gd name="T13" fmla="*/ 11 h 12"/>
                    <a:gd name="T14" fmla="*/ 2 w 7"/>
                    <a:gd name="T15" fmla="*/ 10 h 12"/>
                    <a:gd name="T16" fmla="*/ 0 w 7"/>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2">
                      <a:moveTo>
                        <a:pt x="0" y="0"/>
                      </a:moveTo>
                      <a:cubicBezTo>
                        <a:pt x="2" y="4"/>
                        <a:pt x="2" y="4"/>
                        <a:pt x="2" y="4"/>
                      </a:cubicBezTo>
                      <a:cubicBezTo>
                        <a:pt x="4" y="6"/>
                        <a:pt x="5" y="7"/>
                        <a:pt x="7" y="8"/>
                      </a:cubicBezTo>
                      <a:cubicBezTo>
                        <a:pt x="7" y="12"/>
                        <a:pt x="7" y="12"/>
                        <a:pt x="7" y="12"/>
                      </a:cubicBezTo>
                      <a:cubicBezTo>
                        <a:pt x="6" y="12"/>
                        <a:pt x="6" y="12"/>
                        <a:pt x="6" y="12"/>
                      </a:cubicBezTo>
                      <a:cubicBezTo>
                        <a:pt x="6" y="12"/>
                        <a:pt x="5" y="12"/>
                        <a:pt x="4" y="11"/>
                      </a:cubicBezTo>
                      <a:cubicBezTo>
                        <a:pt x="4" y="11"/>
                        <a:pt x="4" y="11"/>
                        <a:pt x="4" y="11"/>
                      </a:cubicBezTo>
                      <a:cubicBezTo>
                        <a:pt x="3" y="11"/>
                        <a:pt x="3" y="10"/>
                        <a:pt x="2" y="10"/>
                      </a:cubicBezTo>
                      <a:cubicBezTo>
                        <a:pt x="0" y="5"/>
                        <a:pt x="0" y="0"/>
                        <a:pt x="0" y="0"/>
                      </a:cubicBezTo>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9" name="Freeform 54"/>
                <p:cNvSpPr>
                  <a:spLocks/>
                </p:cNvSpPr>
                <p:nvPr/>
              </p:nvSpPr>
              <p:spPr bwMode="auto">
                <a:xfrm>
                  <a:off x="9220200" y="962025"/>
                  <a:ext cx="188913" cy="323850"/>
                </a:xfrm>
                <a:custGeom>
                  <a:avLst/>
                  <a:gdLst>
                    <a:gd name="T0" fmla="*/ 16 w 18"/>
                    <a:gd name="T1" fmla="*/ 14 h 31"/>
                    <a:gd name="T2" fmla="*/ 12 w 18"/>
                    <a:gd name="T3" fmla="*/ 30 h 31"/>
                    <a:gd name="T4" fmla="*/ 2 w 18"/>
                    <a:gd name="T5" fmla="*/ 17 h 31"/>
                    <a:gd name="T6" fmla="*/ 5 w 18"/>
                    <a:gd name="T7" fmla="*/ 1 h 31"/>
                    <a:gd name="T8" fmla="*/ 16 w 18"/>
                    <a:gd name="T9" fmla="*/ 14 h 31"/>
                  </a:gdLst>
                  <a:ahLst/>
                  <a:cxnLst>
                    <a:cxn ang="0">
                      <a:pos x="T0" y="T1"/>
                    </a:cxn>
                    <a:cxn ang="0">
                      <a:pos x="T2" y="T3"/>
                    </a:cxn>
                    <a:cxn ang="0">
                      <a:pos x="T4" y="T5"/>
                    </a:cxn>
                    <a:cxn ang="0">
                      <a:pos x="T6" y="T7"/>
                    </a:cxn>
                    <a:cxn ang="0">
                      <a:pos x="T8" y="T9"/>
                    </a:cxn>
                  </a:cxnLst>
                  <a:rect l="0" t="0" r="r" b="b"/>
                  <a:pathLst>
                    <a:path w="18" h="31">
                      <a:moveTo>
                        <a:pt x="16" y="14"/>
                      </a:moveTo>
                      <a:cubicBezTo>
                        <a:pt x="18" y="22"/>
                        <a:pt x="16" y="29"/>
                        <a:pt x="12" y="30"/>
                      </a:cubicBezTo>
                      <a:cubicBezTo>
                        <a:pt x="8" y="31"/>
                        <a:pt x="4" y="25"/>
                        <a:pt x="2" y="17"/>
                      </a:cubicBezTo>
                      <a:cubicBezTo>
                        <a:pt x="0" y="10"/>
                        <a:pt x="1" y="2"/>
                        <a:pt x="5" y="1"/>
                      </a:cubicBezTo>
                      <a:cubicBezTo>
                        <a:pt x="9" y="0"/>
                        <a:pt x="14" y="6"/>
                        <a:pt x="16" y="14"/>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0" name="Freeform 55"/>
                <p:cNvSpPr>
                  <a:spLocks/>
                </p:cNvSpPr>
                <p:nvPr/>
              </p:nvSpPr>
              <p:spPr bwMode="auto">
                <a:xfrm>
                  <a:off x="10063163" y="962025"/>
                  <a:ext cx="188913" cy="323850"/>
                </a:xfrm>
                <a:custGeom>
                  <a:avLst/>
                  <a:gdLst>
                    <a:gd name="T0" fmla="*/ 2 w 18"/>
                    <a:gd name="T1" fmla="*/ 14 h 31"/>
                    <a:gd name="T2" fmla="*/ 5 w 18"/>
                    <a:gd name="T3" fmla="*/ 30 h 31"/>
                    <a:gd name="T4" fmla="*/ 16 w 18"/>
                    <a:gd name="T5" fmla="*/ 17 h 31"/>
                    <a:gd name="T6" fmla="*/ 12 w 18"/>
                    <a:gd name="T7" fmla="*/ 1 h 31"/>
                    <a:gd name="T8" fmla="*/ 2 w 18"/>
                    <a:gd name="T9" fmla="*/ 14 h 31"/>
                  </a:gdLst>
                  <a:ahLst/>
                  <a:cxnLst>
                    <a:cxn ang="0">
                      <a:pos x="T0" y="T1"/>
                    </a:cxn>
                    <a:cxn ang="0">
                      <a:pos x="T2" y="T3"/>
                    </a:cxn>
                    <a:cxn ang="0">
                      <a:pos x="T4" y="T5"/>
                    </a:cxn>
                    <a:cxn ang="0">
                      <a:pos x="T6" y="T7"/>
                    </a:cxn>
                    <a:cxn ang="0">
                      <a:pos x="T8" y="T9"/>
                    </a:cxn>
                  </a:cxnLst>
                  <a:rect l="0" t="0" r="r" b="b"/>
                  <a:pathLst>
                    <a:path w="18" h="31">
                      <a:moveTo>
                        <a:pt x="2" y="14"/>
                      </a:moveTo>
                      <a:cubicBezTo>
                        <a:pt x="0" y="22"/>
                        <a:pt x="1" y="29"/>
                        <a:pt x="5" y="30"/>
                      </a:cubicBezTo>
                      <a:cubicBezTo>
                        <a:pt x="9" y="31"/>
                        <a:pt x="14" y="25"/>
                        <a:pt x="16" y="17"/>
                      </a:cubicBezTo>
                      <a:cubicBezTo>
                        <a:pt x="18" y="10"/>
                        <a:pt x="16" y="2"/>
                        <a:pt x="12" y="1"/>
                      </a:cubicBezTo>
                      <a:cubicBezTo>
                        <a:pt x="9" y="0"/>
                        <a:pt x="4" y="6"/>
                        <a:pt x="2" y="14"/>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1" name="Rectangle 56"/>
                <p:cNvSpPr>
                  <a:spLocks noChangeArrowheads="1"/>
                </p:cNvSpPr>
                <p:nvPr/>
              </p:nvSpPr>
              <p:spPr bwMode="auto">
                <a:xfrm>
                  <a:off x="9388475" y="919163"/>
                  <a:ext cx="1588" cy="42862"/>
                </a:xfrm>
                <a:prstGeom prst="rect">
                  <a:avLst/>
                </a:prstGeom>
                <a:solidFill>
                  <a:srgbClr val="40404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2" name="Freeform 57"/>
                <p:cNvSpPr>
                  <a:spLocks/>
                </p:cNvSpPr>
                <p:nvPr/>
              </p:nvSpPr>
              <p:spPr bwMode="auto">
                <a:xfrm>
                  <a:off x="9378950" y="857250"/>
                  <a:ext cx="704850" cy="428625"/>
                </a:xfrm>
                <a:custGeom>
                  <a:avLst/>
                  <a:gdLst>
                    <a:gd name="T0" fmla="*/ 34 w 67"/>
                    <a:gd name="T1" fmla="*/ 0 h 41"/>
                    <a:gd name="T2" fmla="*/ 34 w 67"/>
                    <a:gd name="T3" fmla="*/ 0 h 41"/>
                    <a:gd name="T4" fmla="*/ 1 w 67"/>
                    <a:gd name="T5" fmla="*/ 5 h 41"/>
                    <a:gd name="T6" fmla="*/ 1 w 67"/>
                    <a:gd name="T7" fmla="*/ 6 h 41"/>
                    <a:gd name="T8" fmla="*/ 1 w 67"/>
                    <a:gd name="T9" fmla="*/ 10 h 41"/>
                    <a:gd name="T10" fmla="*/ 1 w 67"/>
                    <a:gd name="T11" fmla="*/ 10 h 41"/>
                    <a:gd name="T12" fmla="*/ 0 w 67"/>
                    <a:gd name="T13" fmla="*/ 22 h 41"/>
                    <a:gd name="T14" fmla="*/ 1 w 67"/>
                    <a:gd name="T15" fmla="*/ 24 h 41"/>
                    <a:gd name="T16" fmla="*/ 2 w 67"/>
                    <a:gd name="T17" fmla="*/ 33 h 41"/>
                    <a:gd name="T18" fmla="*/ 2 w 67"/>
                    <a:gd name="T19" fmla="*/ 32 h 41"/>
                    <a:gd name="T20" fmla="*/ 1 w 67"/>
                    <a:gd name="T21" fmla="*/ 36 h 41"/>
                    <a:gd name="T22" fmla="*/ 5 w 67"/>
                    <a:gd name="T23" fmla="*/ 38 h 41"/>
                    <a:gd name="T24" fmla="*/ 24 w 67"/>
                    <a:gd name="T25" fmla="*/ 41 h 41"/>
                    <a:gd name="T26" fmla="*/ 26 w 67"/>
                    <a:gd name="T27" fmla="*/ 41 h 41"/>
                    <a:gd name="T28" fmla="*/ 30 w 67"/>
                    <a:gd name="T29" fmla="*/ 36 h 41"/>
                    <a:gd name="T30" fmla="*/ 32 w 67"/>
                    <a:gd name="T31" fmla="*/ 30 h 41"/>
                    <a:gd name="T32" fmla="*/ 32 w 67"/>
                    <a:gd name="T33" fmla="*/ 30 h 41"/>
                    <a:gd name="T34" fmla="*/ 32 w 67"/>
                    <a:gd name="T35" fmla="*/ 30 h 41"/>
                    <a:gd name="T36" fmla="*/ 34 w 67"/>
                    <a:gd name="T37" fmla="*/ 30 h 41"/>
                    <a:gd name="T38" fmla="*/ 35 w 67"/>
                    <a:gd name="T39" fmla="*/ 30 h 41"/>
                    <a:gd name="T40" fmla="*/ 35 w 67"/>
                    <a:gd name="T41" fmla="*/ 30 h 41"/>
                    <a:gd name="T42" fmla="*/ 35 w 67"/>
                    <a:gd name="T43" fmla="*/ 30 h 41"/>
                    <a:gd name="T44" fmla="*/ 37 w 67"/>
                    <a:gd name="T45" fmla="*/ 36 h 41"/>
                    <a:gd name="T46" fmla="*/ 41 w 67"/>
                    <a:gd name="T47" fmla="*/ 41 h 41"/>
                    <a:gd name="T48" fmla="*/ 43 w 67"/>
                    <a:gd name="T49" fmla="*/ 41 h 41"/>
                    <a:gd name="T50" fmla="*/ 62 w 67"/>
                    <a:gd name="T51" fmla="*/ 38 h 41"/>
                    <a:gd name="T52" fmla="*/ 66 w 67"/>
                    <a:gd name="T53" fmla="*/ 36 h 41"/>
                    <a:gd name="T54" fmla="*/ 66 w 67"/>
                    <a:gd name="T55" fmla="*/ 32 h 41"/>
                    <a:gd name="T56" fmla="*/ 66 w 67"/>
                    <a:gd name="T57" fmla="*/ 33 h 41"/>
                    <a:gd name="T58" fmla="*/ 67 w 67"/>
                    <a:gd name="T59" fmla="*/ 24 h 41"/>
                    <a:gd name="T60" fmla="*/ 67 w 67"/>
                    <a:gd name="T61" fmla="*/ 22 h 41"/>
                    <a:gd name="T62" fmla="*/ 67 w 67"/>
                    <a:gd name="T63" fmla="*/ 5 h 41"/>
                    <a:gd name="T64" fmla="*/ 34 w 67"/>
                    <a:gd name="T6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41">
                      <a:moveTo>
                        <a:pt x="34" y="0"/>
                      </a:moveTo>
                      <a:cubicBezTo>
                        <a:pt x="34" y="0"/>
                        <a:pt x="34" y="0"/>
                        <a:pt x="34" y="0"/>
                      </a:cubicBezTo>
                      <a:cubicBezTo>
                        <a:pt x="29" y="0"/>
                        <a:pt x="11" y="0"/>
                        <a:pt x="1" y="5"/>
                      </a:cubicBezTo>
                      <a:cubicBezTo>
                        <a:pt x="1" y="5"/>
                        <a:pt x="1" y="5"/>
                        <a:pt x="1" y="6"/>
                      </a:cubicBezTo>
                      <a:cubicBezTo>
                        <a:pt x="1" y="10"/>
                        <a:pt x="1" y="10"/>
                        <a:pt x="1" y="10"/>
                      </a:cubicBezTo>
                      <a:cubicBezTo>
                        <a:pt x="1" y="10"/>
                        <a:pt x="1" y="10"/>
                        <a:pt x="1" y="10"/>
                      </a:cubicBezTo>
                      <a:cubicBezTo>
                        <a:pt x="0" y="15"/>
                        <a:pt x="0" y="19"/>
                        <a:pt x="0" y="22"/>
                      </a:cubicBezTo>
                      <a:cubicBezTo>
                        <a:pt x="0" y="23"/>
                        <a:pt x="1" y="23"/>
                        <a:pt x="1" y="24"/>
                      </a:cubicBezTo>
                      <a:cubicBezTo>
                        <a:pt x="2" y="27"/>
                        <a:pt x="2" y="30"/>
                        <a:pt x="2" y="33"/>
                      </a:cubicBezTo>
                      <a:cubicBezTo>
                        <a:pt x="2" y="32"/>
                        <a:pt x="2" y="32"/>
                        <a:pt x="2" y="32"/>
                      </a:cubicBezTo>
                      <a:cubicBezTo>
                        <a:pt x="2" y="32"/>
                        <a:pt x="2" y="34"/>
                        <a:pt x="1" y="36"/>
                      </a:cubicBezTo>
                      <a:cubicBezTo>
                        <a:pt x="2" y="37"/>
                        <a:pt x="3" y="38"/>
                        <a:pt x="5" y="38"/>
                      </a:cubicBezTo>
                      <a:cubicBezTo>
                        <a:pt x="13" y="40"/>
                        <a:pt x="21" y="41"/>
                        <a:pt x="24" y="41"/>
                      </a:cubicBezTo>
                      <a:cubicBezTo>
                        <a:pt x="25" y="41"/>
                        <a:pt x="26" y="41"/>
                        <a:pt x="26" y="41"/>
                      </a:cubicBezTo>
                      <a:cubicBezTo>
                        <a:pt x="29" y="40"/>
                        <a:pt x="30" y="38"/>
                        <a:pt x="30" y="36"/>
                      </a:cubicBezTo>
                      <a:cubicBezTo>
                        <a:pt x="30" y="34"/>
                        <a:pt x="32" y="30"/>
                        <a:pt x="32" y="30"/>
                      </a:cubicBezTo>
                      <a:cubicBezTo>
                        <a:pt x="32" y="30"/>
                        <a:pt x="32" y="30"/>
                        <a:pt x="32" y="30"/>
                      </a:cubicBezTo>
                      <a:cubicBezTo>
                        <a:pt x="32" y="30"/>
                        <a:pt x="32" y="30"/>
                        <a:pt x="32" y="30"/>
                      </a:cubicBezTo>
                      <a:cubicBezTo>
                        <a:pt x="32" y="30"/>
                        <a:pt x="33" y="30"/>
                        <a:pt x="34" y="30"/>
                      </a:cubicBezTo>
                      <a:cubicBezTo>
                        <a:pt x="34" y="30"/>
                        <a:pt x="35" y="30"/>
                        <a:pt x="35" y="30"/>
                      </a:cubicBezTo>
                      <a:cubicBezTo>
                        <a:pt x="35" y="30"/>
                        <a:pt x="35" y="30"/>
                        <a:pt x="35" y="30"/>
                      </a:cubicBezTo>
                      <a:cubicBezTo>
                        <a:pt x="35" y="30"/>
                        <a:pt x="35" y="30"/>
                        <a:pt x="35" y="30"/>
                      </a:cubicBezTo>
                      <a:cubicBezTo>
                        <a:pt x="35" y="30"/>
                        <a:pt x="37" y="34"/>
                        <a:pt x="37" y="36"/>
                      </a:cubicBezTo>
                      <a:cubicBezTo>
                        <a:pt x="37" y="38"/>
                        <a:pt x="38" y="40"/>
                        <a:pt x="41" y="41"/>
                      </a:cubicBezTo>
                      <a:cubicBezTo>
                        <a:pt x="41" y="41"/>
                        <a:pt x="42" y="41"/>
                        <a:pt x="43" y="41"/>
                      </a:cubicBezTo>
                      <a:cubicBezTo>
                        <a:pt x="46" y="41"/>
                        <a:pt x="54" y="40"/>
                        <a:pt x="62" y="38"/>
                      </a:cubicBezTo>
                      <a:cubicBezTo>
                        <a:pt x="64" y="38"/>
                        <a:pt x="65" y="37"/>
                        <a:pt x="66" y="36"/>
                      </a:cubicBezTo>
                      <a:cubicBezTo>
                        <a:pt x="66" y="34"/>
                        <a:pt x="66" y="32"/>
                        <a:pt x="66" y="32"/>
                      </a:cubicBezTo>
                      <a:cubicBezTo>
                        <a:pt x="66" y="33"/>
                        <a:pt x="66" y="33"/>
                        <a:pt x="66" y="33"/>
                      </a:cubicBezTo>
                      <a:cubicBezTo>
                        <a:pt x="66" y="30"/>
                        <a:pt x="66" y="27"/>
                        <a:pt x="67" y="24"/>
                      </a:cubicBezTo>
                      <a:cubicBezTo>
                        <a:pt x="67" y="23"/>
                        <a:pt x="67" y="23"/>
                        <a:pt x="67" y="22"/>
                      </a:cubicBezTo>
                      <a:cubicBezTo>
                        <a:pt x="67" y="18"/>
                        <a:pt x="67" y="12"/>
                        <a:pt x="67" y="5"/>
                      </a:cubicBezTo>
                      <a:cubicBezTo>
                        <a:pt x="57" y="0"/>
                        <a:pt x="38" y="0"/>
                        <a:pt x="34"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3" name="Freeform 58"/>
                <p:cNvSpPr>
                  <a:spLocks/>
                </p:cNvSpPr>
                <p:nvPr/>
              </p:nvSpPr>
              <p:spPr bwMode="auto">
                <a:xfrm>
                  <a:off x="9388475" y="1192213"/>
                  <a:ext cx="11113" cy="41275"/>
                </a:xfrm>
                <a:custGeom>
                  <a:avLst/>
                  <a:gdLst>
                    <a:gd name="T0" fmla="*/ 1 w 1"/>
                    <a:gd name="T1" fmla="*/ 0 h 4"/>
                    <a:gd name="T2" fmla="*/ 1 w 1"/>
                    <a:gd name="T3" fmla="*/ 1 h 4"/>
                    <a:gd name="T4" fmla="*/ 0 w 1"/>
                    <a:gd name="T5" fmla="*/ 4 h 4"/>
                    <a:gd name="T6" fmla="*/ 0 w 1"/>
                    <a:gd name="T7" fmla="*/ 4 h 4"/>
                    <a:gd name="T8" fmla="*/ 1 w 1"/>
                    <a:gd name="T9" fmla="*/ 0 h 4"/>
                  </a:gdLst>
                  <a:ahLst/>
                  <a:cxnLst>
                    <a:cxn ang="0">
                      <a:pos x="T0" y="T1"/>
                    </a:cxn>
                    <a:cxn ang="0">
                      <a:pos x="T2" y="T3"/>
                    </a:cxn>
                    <a:cxn ang="0">
                      <a:pos x="T4" y="T5"/>
                    </a:cxn>
                    <a:cxn ang="0">
                      <a:pos x="T6" y="T7"/>
                    </a:cxn>
                    <a:cxn ang="0">
                      <a:pos x="T8" y="T9"/>
                    </a:cxn>
                  </a:cxnLst>
                  <a:rect l="0" t="0" r="r" b="b"/>
                  <a:pathLst>
                    <a:path w="1" h="4">
                      <a:moveTo>
                        <a:pt x="1" y="0"/>
                      </a:moveTo>
                      <a:cubicBezTo>
                        <a:pt x="1" y="1"/>
                        <a:pt x="1" y="1"/>
                        <a:pt x="1" y="1"/>
                      </a:cubicBezTo>
                      <a:cubicBezTo>
                        <a:pt x="0" y="2"/>
                        <a:pt x="0" y="3"/>
                        <a:pt x="0" y="4"/>
                      </a:cubicBezTo>
                      <a:cubicBezTo>
                        <a:pt x="0" y="4"/>
                        <a:pt x="0" y="4"/>
                        <a:pt x="0" y="4"/>
                      </a:cubicBezTo>
                      <a:cubicBezTo>
                        <a:pt x="1" y="2"/>
                        <a:pt x="1" y="0"/>
                        <a:pt x="1" y="0"/>
                      </a:cubicBezTo>
                    </a:path>
                  </a:pathLst>
                </a:custGeom>
                <a:solidFill>
                  <a:srgbClr val="2120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4" name="Freeform 59"/>
                <p:cNvSpPr>
                  <a:spLocks noEditPoints="1"/>
                </p:cNvSpPr>
                <p:nvPr/>
              </p:nvSpPr>
              <p:spPr bwMode="auto">
                <a:xfrm>
                  <a:off x="9324975" y="909638"/>
                  <a:ext cx="811213" cy="177800"/>
                </a:xfrm>
                <a:custGeom>
                  <a:avLst/>
                  <a:gdLst>
                    <a:gd name="T0" fmla="*/ 72 w 77"/>
                    <a:gd name="T1" fmla="*/ 0 h 17"/>
                    <a:gd name="T2" fmla="*/ 72 w 77"/>
                    <a:gd name="T3" fmla="*/ 17 h 17"/>
                    <a:gd name="T4" fmla="*/ 77 w 77"/>
                    <a:gd name="T5" fmla="*/ 9 h 17"/>
                    <a:gd name="T6" fmla="*/ 77 w 77"/>
                    <a:gd name="T7" fmla="*/ 3 h 17"/>
                    <a:gd name="T8" fmla="*/ 72 w 77"/>
                    <a:gd name="T9" fmla="*/ 0 h 17"/>
                    <a:gd name="T10" fmla="*/ 6 w 77"/>
                    <a:gd name="T11" fmla="*/ 0 h 17"/>
                    <a:gd name="T12" fmla="*/ 0 w 77"/>
                    <a:gd name="T13" fmla="*/ 3 h 17"/>
                    <a:gd name="T14" fmla="*/ 0 w 77"/>
                    <a:gd name="T15" fmla="*/ 8 h 17"/>
                    <a:gd name="T16" fmla="*/ 5 w 77"/>
                    <a:gd name="T17" fmla="*/ 17 h 17"/>
                    <a:gd name="T18" fmla="*/ 6 w 77"/>
                    <a:gd name="T19" fmla="*/ 5 h 17"/>
                    <a:gd name="T20" fmla="*/ 6 w 77"/>
                    <a:gd name="T21" fmla="*/ 1 h 17"/>
                    <a:gd name="T22" fmla="*/ 6 w 77"/>
                    <a:gd name="T2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 h="17">
                      <a:moveTo>
                        <a:pt x="72" y="0"/>
                      </a:moveTo>
                      <a:cubicBezTo>
                        <a:pt x="72" y="7"/>
                        <a:pt x="72" y="13"/>
                        <a:pt x="72" y="17"/>
                      </a:cubicBezTo>
                      <a:cubicBezTo>
                        <a:pt x="73" y="14"/>
                        <a:pt x="75" y="11"/>
                        <a:pt x="77" y="9"/>
                      </a:cubicBezTo>
                      <a:cubicBezTo>
                        <a:pt x="77" y="5"/>
                        <a:pt x="77" y="3"/>
                        <a:pt x="77" y="3"/>
                      </a:cubicBezTo>
                      <a:cubicBezTo>
                        <a:pt x="76" y="2"/>
                        <a:pt x="74" y="1"/>
                        <a:pt x="72" y="0"/>
                      </a:cubicBezTo>
                      <a:moveTo>
                        <a:pt x="6" y="0"/>
                      </a:moveTo>
                      <a:cubicBezTo>
                        <a:pt x="3" y="0"/>
                        <a:pt x="2" y="1"/>
                        <a:pt x="0" y="3"/>
                      </a:cubicBezTo>
                      <a:cubicBezTo>
                        <a:pt x="0" y="3"/>
                        <a:pt x="0" y="5"/>
                        <a:pt x="0" y="8"/>
                      </a:cubicBezTo>
                      <a:cubicBezTo>
                        <a:pt x="2" y="10"/>
                        <a:pt x="4" y="13"/>
                        <a:pt x="5" y="17"/>
                      </a:cubicBezTo>
                      <a:cubicBezTo>
                        <a:pt x="5" y="14"/>
                        <a:pt x="5" y="10"/>
                        <a:pt x="6" y="5"/>
                      </a:cubicBezTo>
                      <a:cubicBezTo>
                        <a:pt x="6" y="4"/>
                        <a:pt x="6" y="2"/>
                        <a:pt x="6" y="1"/>
                      </a:cubicBezTo>
                      <a:cubicBezTo>
                        <a:pt x="6" y="0"/>
                        <a:pt x="6" y="0"/>
                        <a:pt x="6"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5" name="Freeform 60"/>
                <p:cNvSpPr>
                  <a:spLocks/>
                </p:cNvSpPr>
                <p:nvPr/>
              </p:nvSpPr>
              <p:spPr bwMode="auto">
                <a:xfrm>
                  <a:off x="10072688" y="1192213"/>
                  <a:ext cx="11113" cy="41275"/>
                </a:xfrm>
                <a:custGeom>
                  <a:avLst/>
                  <a:gdLst>
                    <a:gd name="T0" fmla="*/ 0 w 1"/>
                    <a:gd name="T1" fmla="*/ 0 h 4"/>
                    <a:gd name="T2" fmla="*/ 0 w 1"/>
                    <a:gd name="T3" fmla="*/ 4 h 4"/>
                    <a:gd name="T4" fmla="*/ 1 w 1"/>
                    <a:gd name="T5" fmla="*/ 4 h 4"/>
                    <a:gd name="T6" fmla="*/ 0 w 1"/>
                    <a:gd name="T7" fmla="*/ 1 h 4"/>
                    <a:gd name="T8" fmla="*/ 0 w 1"/>
                    <a:gd name="T9" fmla="*/ 0 h 4"/>
                  </a:gdLst>
                  <a:ahLst/>
                  <a:cxnLst>
                    <a:cxn ang="0">
                      <a:pos x="T0" y="T1"/>
                    </a:cxn>
                    <a:cxn ang="0">
                      <a:pos x="T2" y="T3"/>
                    </a:cxn>
                    <a:cxn ang="0">
                      <a:pos x="T4" y="T5"/>
                    </a:cxn>
                    <a:cxn ang="0">
                      <a:pos x="T6" y="T7"/>
                    </a:cxn>
                    <a:cxn ang="0">
                      <a:pos x="T8" y="T9"/>
                    </a:cxn>
                  </a:cxnLst>
                  <a:rect l="0" t="0" r="r" b="b"/>
                  <a:pathLst>
                    <a:path w="1" h="4">
                      <a:moveTo>
                        <a:pt x="0" y="0"/>
                      </a:moveTo>
                      <a:cubicBezTo>
                        <a:pt x="0" y="0"/>
                        <a:pt x="0" y="2"/>
                        <a:pt x="0" y="4"/>
                      </a:cubicBezTo>
                      <a:cubicBezTo>
                        <a:pt x="0" y="4"/>
                        <a:pt x="1" y="4"/>
                        <a:pt x="1" y="4"/>
                      </a:cubicBezTo>
                      <a:cubicBezTo>
                        <a:pt x="0" y="3"/>
                        <a:pt x="0" y="2"/>
                        <a:pt x="0" y="1"/>
                      </a:cubicBezTo>
                      <a:cubicBezTo>
                        <a:pt x="0" y="0"/>
                        <a:pt x="0" y="0"/>
                        <a:pt x="0" y="0"/>
                      </a:cubicBezTo>
                    </a:path>
                  </a:pathLst>
                </a:custGeom>
                <a:solidFill>
                  <a:srgbClr val="2120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6" name="Freeform 61"/>
                <p:cNvSpPr>
                  <a:spLocks/>
                </p:cNvSpPr>
                <p:nvPr/>
              </p:nvSpPr>
              <p:spPr bwMode="auto">
                <a:xfrm>
                  <a:off x="9324975" y="992188"/>
                  <a:ext cx="74613" cy="241300"/>
                </a:xfrm>
                <a:custGeom>
                  <a:avLst/>
                  <a:gdLst>
                    <a:gd name="T0" fmla="*/ 0 w 7"/>
                    <a:gd name="T1" fmla="*/ 0 h 23"/>
                    <a:gd name="T2" fmla="*/ 6 w 7"/>
                    <a:gd name="T3" fmla="*/ 23 h 23"/>
                    <a:gd name="T4" fmla="*/ 7 w 7"/>
                    <a:gd name="T5" fmla="*/ 20 h 23"/>
                    <a:gd name="T6" fmla="*/ 6 w 7"/>
                    <a:gd name="T7" fmla="*/ 11 h 23"/>
                    <a:gd name="T8" fmla="*/ 5 w 7"/>
                    <a:gd name="T9" fmla="*/ 9 h 23"/>
                    <a:gd name="T10" fmla="*/ 0 w 7"/>
                    <a:gd name="T11" fmla="*/ 0 h 23"/>
                  </a:gdLst>
                  <a:ahLst/>
                  <a:cxnLst>
                    <a:cxn ang="0">
                      <a:pos x="T0" y="T1"/>
                    </a:cxn>
                    <a:cxn ang="0">
                      <a:pos x="T2" y="T3"/>
                    </a:cxn>
                    <a:cxn ang="0">
                      <a:pos x="T4" y="T5"/>
                    </a:cxn>
                    <a:cxn ang="0">
                      <a:pos x="T6" y="T7"/>
                    </a:cxn>
                    <a:cxn ang="0">
                      <a:pos x="T8" y="T9"/>
                    </a:cxn>
                    <a:cxn ang="0">
                      <a:pos x="T10" y="T11"/>
                    </a:cxn>
                  </a:cxnLst>
                  <a:rect l="0" t="0" r="r" b="b"/>
                  <a:pathLst>
                    <a:path w="7" h="23">
                      <a:moveTo>
                        <a:pt x="0" y="0"/>
                      </a:moveTo>
                      <a:cubicBezTo>
                        <a:pt x="0" y="7"/>
                        <a:pt x="1" y="18"/>
                        <a:pt x="6" y="23"/>
                      </a:cubicBezTo>
                      <a:cubicBezTo>
                        <a:pt x="6" y="22"/>
                        <a:pt x="6" y="21"/>
                        <a:pt x="7" y="20"/>
                      </a:cubicBezTo>
                      <a:cubicBezTo>
                        <a:pt x="7" y="17"/>
                        <a:pt x="7" y="14"/>
                        <a:pt x="6" y="11"/>
                      </a:cubicBezTo>
                      <a:cubicBezTo>
                        <a:pt x="6" y="10"/>
                        <a:pt x="5" y="10"/>
                        <a:pt x="5" y="9"/>
                      </a:cubicBezTo>
                      <a:cubicBezTo>
                        <a:pt x="4" y="5"/>
                        <a:pt x="2" y="2"/>
                        <a:pt x="0"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7" name="Freeform 62"/>
                <p:cNvSpPr>
                  <a:spLocks/>
                </p:cNvSpPr>
                <p:nvPr/>
              </p:nvSpPr>
              <p:spPr bwMode="auto">
                <a:xfrm>
                  <a:off x="10072688" y="1003300"/>
                  <a:ext cx="63500" cy="230187"/>
                </a:xfrm>
                <a:custGeom>
                  <a:avLst/>
                  <a:gdLst>
                    <a:gd name="T0" fmla="*/ 6 w 6"/>
                    <a:gd name="T1" fmla="*/ 0 h 22"/>
                    <a:gd name="T2" fmla="*/ 1 w 6"/>
                    <a:gd name="T3" fmla="*/ 8 h 22"/>
                    <a:gd name="T4" fmla="*/ 1 w 6"/>
                    <a:gd name="T5" fmla="*/ 10 h 22"/>
                    <a:gd name="T6" fmla="*/ 0 w 6"/>
                    <a:gd name="T7" fmla="*/ 19 h 22"/>
                    <a:gd name="T8" fmla="*/ 1 w 6"/>
                    <a:gd name="T9" fmla="*/ 22 h 22"/>
                    <a:gd name="T10" fmla="*/ 6 w 6"/>
                    <a:gd name="T11" fmla="*/ 0 h 22"/>
                  </a:gdLst>
                  <a:ahLst/>
                  <a:cxnLst>
                    <a:cxn ang="0">
                      <a:pos x="T0" y="T1"/>
                    </a:cxn>
                    <a:cxn ang="0">
                      <a:pos x="T2" y="T3"/>
                    </a:cxn>
                    <a:cxn ang="0">
                      <a:pos x="T4" y="T5"/>
                    </a:cxn>
                    <a:cxn ang="0">
                      <a:pos x="T6" y="T7"/>
                    </a:cxn>
                    <a:cxn ang="0">
                      <a:pos x="T8" y="T9"/>
                    </a:cxn>
                    <a:cxn ang="0">
                      <a:pos x="T10" y="T11"/>
                    </a:cxn>
                  </a:cxnLst>
                  <a:rect l="0" t="0" r="r" b="b"/>
                  <a:pathLst>
                    <a:path w="6" h="22">
                      <a:moveTo>
                        <a:pt x="6" y="0"/>
                      </a:moveTo>
                      <a:cubicBezTo>
                        <a:pt x="4" y="2"/>
                        <a:pt x="2" y="5"/>
                        <a:pt x="1" y="8"/>
                      </a:cubicBezTo>
                      <a:cubicBezTo>
                        <a:pt x="1" y="9"/>
                        <a:pt x="1" y="9"/>
                        <a:pt x="1" y="10"/>
                      </a:cubicBezTo>
                      <a:cubicBezTo>
                        <a:pt x="0" y="13"/>
                        <a:pt x="0" y="16"/>
                        <a:pt x="0" y="19"/>
                      </a:cubicBezTo>
                      <a:cubicBezTo>
                        <a:pt x="0" y="20"/>
                        <a:pt x="0" y="21"/>
                        <a:pt x="1" y="22"/>
                      </a:cubicBezTo>
                      <a:cubicBezTo>
                        <a:pt x="5" y="17"/>
                        <a:pt x="6" y="6"/>
                        <a:pt x="6"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8" name="Freeform 63"/>
                <p:cNvSpPr>
                  <a:spLocks/>
                </p:cNvSpPr>
                <p:nvPr/>
              </p:nvSpPr>
              <p:spPr bwMode="auto">
                <a:xfrm>
                  <a:off x="9304338" y="857250"/>
                  <a:ext cx="852488" cy="134937"/>
                </a:xfrm>
                <a:custGeom>
                  <a:avLst/>
                  <a:gdLst>
                    <a:gd name="T0" fmla="*/ 0 w 81"/>
                    <a:gd name="T1" fmla="*/ 13 h 13"/>
                    <a:gd name="T2" fmla="*/ 41 w 81"/>
                    <a:gd name="T3" fmla="*/ 5 h 13"/>
                    <a:gd name="T4" fmla="*/ 81 w 81"/>
                    <a:gd name="T5" fmla="*/ 13 h 13"/>
                    <a:gd name="T6" fmla="*/ 81 w 81"/>
                    <a:gd name="T7" fmla="*/ 8 h 13"/>
                    <a:gd name="T8" fmla="*/ 40 w 81"/>
                    <a:gd name="T9" fmla="*/ 0 h 13"/>
                    <a:gd name="T10" fmla="*/ 0 w 81"/>
                    <a:gd name="T11" fmla="*/ 8 h 13"/>
                    <a:gd name="T12" fmla="*/ 0 w 81"/>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81" h="13">
                      <a:moveTo>
                        <a:pt x="0" y="13"/>
                      </a:moveTo>
                      <a:cubicBezTo>
                        <a:pt x="8" y="5"/>
                        <a:pt x="35" y="5"/>
                        <a:pt x="41" y="5"/>
                      </a:cubicBezTo>
                      <a:cubicBezTo>
                        <a:pt x="47" y="5"/>
                        <a:pt x="73" y="5"/>
                        <a:pt x="81" y="13"/>
                      </a:cubicBezTo>
                      <a:cubicBezTo>
                        <a:pt x="81" y="8"/>
                        <a:pt x="81" y="8"/>
                        <a:pt x="81" y="8"/>
                      </a:cubicBezTo>
                      <a:cubicBezTo>
                        <a:pt x="72" y="1"/>
                        <a:pt x="46" y="0"/>
                        <a:pt x="40" y="0"/>
                      </a:cubicBezTo>
                      <a:cubicBezTo>
                        <a:pt x="34" y="0"/>
                        <a:pt x="8" y="1"/>
                        <a:pt x="0" y="8"/>
                      </a:cubicBezTo>
                      <a:lnTo>
                        <a:pt x="0" y="13"/>
                      </a:lnTo>
                      <a:close/>
                    </a:path>
                  </a:pathLst>
                </a:custGeom>
                <a:solidFill>
                  <a:srgbClr val="9091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nvGrpSpPr>
              <p:cNvPr id="50" name="Group 49"/>
              <p:cNvGrpSpPr/>
              <p:nvPr/>
            </p:nvGrpSpPr>
            <p:grpSpPr>
              <a:xfrm>
                <a:off x="6527800" y="3994753"/>
                <a:ext cx="3240121" cy="2863247"/>
                <a:chOff x="7045326" y="4452083"/>
                <a:chExt cx="2722595" cy="2405917"/>
              </a:xfrm>
            </p:grpSpPr>
            <p:sp>
              <p:nvSpPr>
                <p:cNvPr id="51" name="Rectangle 21"/>
                <p:cNvSpPr>
                  <a:spLocks noChangeArrowheads="1"/>
                </p:cNvSpPr>
                <p:nvPr/>
              </p:nvSpPr>
              <p:spPr bwMode="auto">
                <a:xfrm>
                  <a:off x="7045326" y="5357845"/>
                  <a:ext cx="2124953" cy="148747"/>
                </a:xfrm>
                <a:prstGeom prst="rect">
                  <a:avLst/>
                </a:prstGeom>
                <a:solidFill>
                  <a:srgbClr val="985F2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2" name="Rectangle 22"/>
                <p:cNvSpPr>
                  <a:spLocks noChangeArrowheads="1"/>
                </p:cNvSpPr>
                <p:nvPr/>
              </p:nvSpPr>
              <p:spPr bwMode="auto">
                <a:xfrm>
                  <a:off x="8431858" y="5498622"/>
                  <a:ext cx="140777" cy="1359378"/>
                </a:xfrm>
                <a:prstGeom prst="rect">
                  <a:avLst/>
                </a:prstGeom>
                <a:solidFill>
                  <a:srgbClr val="52302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3" name="Freeform 23"/>
                <p:cNvSpPr>
                  <a:spLocks/>
                </p:cNvSpPr>
                <p:nvPr/>
              </p:nvSpPr>
              <p:spPr bwMode="auto">
                <a:xfrm>
                  <a:off x="7045326" y="5498622"/>
                  <a:ext cx="2124953" cy="1359378"/>
                </a:xfrm>
                <a:custGeom>
                  <a:avLst/>
                  <a:gdLst>
                    <a:gd name="T0" fmla="*/ 0 w 800"/>
                    <a:gd name="T1" fmla="*/ 477 h 477"/>
                    <a:gd name="T2" fmla="*/ 50 w 800"/>
                    <a:gd name="T3" fmla="*/ 477 h 477"/>
                    <a:gd name="T4" fmla="*/ 50 w 800"/>
                    <a:gd name="T5" fmla="*/ 50 h 477"/>
                    <a:gd name="T6" fmla="*/ 800 w 800"/>
                    <a:gd name="T7" fmla="*/ 50 h 477"/>
                    <a:gd name="T8" fmla="*/ 800 w 800"/>
                    <a:gd name="T9" fmla="*/ 0 h 477"/>
                    <a:gd name="T10" fmla="*/ 0 w 800"/>
                    <a:gd name="T11" fmla="*/ 0 h 477"/>
                    <a:gd name="T12" fmla="*/ 0 w 800"/>
                    <a:gd name="T13" fmla="*/ 477 h 477"/>
                  </a:gdLst>
                  <a:ahLst/>
                  <a:cxnLst>
                    <a:cxn ang="0">
                      <a:pos x="T0" y="T1"/>
                    </a:cxn>
                    <a:cxn ang="0">
                      <a:pos x="T2" y="T3"/>
                    </a:cxn>
                    <a:cxn ang="0">
                      <a:pos x="T4" y="T5"/>
                    </a:cxn>
                    <a:cxn ang="0">
                      <a:pos x="T6" y="T7"/>
                    </a:cxn>
                    <a:cxn ang="0">
                      <a:pos x="T8" y="T9"/>
                    </a:cxn>
                    <a:cxn ang="0">
                      <a:pos x="T10" y="T11"/>
                    </a:cxn>
                    <a:cxn ang="0">
                      <a:pos x="T12" y="T13"/>
                    </a:cxn>
                  </a:cxnLst>
                  <a:rect l="0" t="0" r="r" b="b"/>
                  <a:pathLst>
                    <a:path w="800" h="477">
                      <a:moveTo>
                        <a:pt x="0" y="477"/>
                      </a:moveTo>
                      <a:lnTo>
                        <a:pt x="50" y="477"/>
                      </a:lnTo>
                      <a:lnTo>
                        <a:pt x="50" y="50"/>
                      </a:lnTo>
                      <a:lnTo>
                        <a:pt x="800" y="50"/>
                      </a:lnTo>
                      <a:lnTo>
                        <a:pt x="800" y="0"/>
                      </a:lnTo>
                      <a:lnTo>
                        <a:pt x="0" y="0"/>
                      </a:lnTo>
                      <a:lnTo>
                        <a:pt x="0" y="477"/>
                      </a:lnTo>
                      <a:close/>
                    </a:path>
                  </a:pathLst>
                </a:custGeom>
                <a:solidFill>
                  <a:srgbClr val="6E45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4" name="Rectangle 24"/>
                <p:cNvSpPr>
                  <a:spLocks noChangeArrowheads="1"/>
                </p:cNvSpPr>
                <p:nvPr/>
              </p:nvSpPr>
              <p:spPr bwMode="auto">
                <a:xfrm>
                  <a:off x="8822317" y="5357845"/>
                  <a:ext cx="945604" cy="148747"/>
                </a:xfrm>
                <a:prstGeom prst="rect">
                  <a:avLst/>
                </a:prstGeom>
                <a:solidFill>
                  <a:srgbClr val="6E45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5" name="Freeform 25"/>
                <p:cNvSpPr>
                  <a:spLocks/>
                </p:cNvSpPr>
                <p:nvPr/>
              </p:nvSpPr>
              <p:spPr bwMode="auto">
                <a:xfrm>
                  <a:off x="8822317" y="5498622"/>
                  <a:ext cx="945604" cy="1359378"/>
                </a:xfrm>
                <a:custGeom>
                  <a:avLst/>
                  <a:gdLst>
                    <a:gd name="T0" fmla="*/ 0 w 356"/>
                    <a:gd name="T1" fmla="*/ 477 h 477"/>
                    <a:gd name="T2" fmla="*/ 50 w 356"/>
                    <a:gd name="T3" fmla="*/ 477 h 477"/>
                    <a:gd name="T4" fmla="*/ 50 w 356"/>
                    <a:gd name="T5" fmla="*/ 50 h 477"/>
                    <a:gd name="T6" fmla="*/ 303 w 356"/>
                    <a:gd name="T7" fmla="*/ 50 h 477"/>
                    <a:gd name="T8" fmla="*/ 303 w 356"/>
                    <a:gd name="T9" fmla="*/ 477 h 477"/>
                    <a:gd name="T10" fmla="*/ 356 w 356"/>
                    <a:gd name="T11" fmla="*/ 477 h 477"/>
                    <a:gd name="T12" fmla="*/ 356 w 356"/>
                    <a:gd name="T13" fmla="*/ 0 h 477"/>
                    <a:gd name="T14" fmla="*/ 0 w 356"/>
                    <a:gd name="T15" fmla="*/ 0 h 477"/>
                    <a:gd name="T16" fmla="*/ 0 w 356"/>
                    <a:gd name="T17" fmla="*/ 477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6" h="477">
                      <a:moveTo>
                        <a:pt x="0" y="477"/>
                      </a:moveTo>
                      <a:lnTo>
                        <a:pt x="50" y="477"/>
                      </a:lnTo>
                      <a:lnTo>
                        <a:pt x="50" y="50"/>
                      </a:lnTo>
                      <a:lnTo>
                        <a:pt x="303" y="50"/>
                      </a:lnTo>
                      <a:lnTo>
                        <a:pt x="303" y="477"/>
                      </a:lnTo>
                      <a:lnTo>
                        <a:pt x="356" y="477"/>
                      </a:lnTo>
                      <a:lnTo>
                        <a:pt x="356" y="0"/>
                      </a:lnTo>
                      <a:lnTo>
                        <a:pt x="0" y="0"/>
                      </a:lnTo>
                      <a:lnTo>
                        <a:pt x="0" y="477"/>
                      </a:lnTo>
                      <a:close/>
                    </a:path>
                  </a:pathLst>
                </a:custGeom>
                <a:solidFill>
                  <a:srgbClr val="5230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6" name="Freeform 26"/>
                <p:cNvSpPr>
                  <a:spLocks/>
                </p:cNvSpPr>
                <p:nvPr/>
              </p:nvSpPr>
              <p:spPr bwMode="auto">
                <a:xfrm>
                  <a:off x="8697477" y="5233003"/>
                  <a:ext cx="783576" cy="132810"/>
                </a:xfrm>
                <a:custGeom>
                  <a:avLst/>
                  <a:gdLst>
                    <a:gd name="T0" fmla="*/ 9 w 106"/>
                    <a:gd name="T1" fmla="*/ 0 h 18"/>
                    <a:gd name="T2" fmla="*/ 61 w 106"/>
                    <a:gd name="T3" fmla="*/ 0 h 18"/>
                    <a:gd name="T4" fmla="*/ 98 w 106"/>
                    <a:gd name="T5" fmla="*/ 7 h 18"/>
                    <a:gd name="T6" fmla="*/ 105 w 106"/>
                    <a:gd name="T7" fmla="*/ 17 h 18"/>
                    <a:gd name="T8" fmla="*/ 69 w 106"/>
                    <a:gd name="T9" fmla="*/ 11 h 18"/>
                    <a:gd name="T10" fmla="*/ 59 w 106"/>
                    <a:gd name="T11" fmla="*/ 17 h 18"/>
                    <a:gd name="T12" fmla="*/ 7 w 106"/>
                    <a:gd name="T13" fmla="*/ 17 h 18"/>
                    <a:gd name="T14" fmla="*/ 0 w 106"/>
                    <a:gd name="T15" fmla="*/ 8 h 18"/>
                    <a:gd name="T16" fmla="*/ 0 w 106"/>
                    <a:gd name="T17" fmla="*/ 8 h 18"/>
                    <a:gd name="T18" fmla="*/ 9 w 106"/>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
                      <a:moveTo>
                        <a:pt x="9" y="0"/>
                      </a:moveTo>
                      <a:cubicBezTo>
                        <a:pt x="18" y="0"/>
                        <a:pt x="61" y="0"/>
                        <a:pt x="61" y="0"/>
                      </a:cubicBezTo>
                      <a:cubicBezTo>
                        <a:pt x="98" y="7"/>
                        <a:pt x="98" y="7"/>
                        <a:pt x="98" y="7"/>
                      </a:cubicBezTo>
                      <a:cubicBezTo>
                        <a:pt x="103" y="8"/>
                        <a:pt x="106" y="12"/>
                        <a:pt x="105" y="17"/>
                      </a:cubicBezTo>
                      <a:cubicBezTo>
                        <a:pt x="69" y="11"/>
                        <a:pt x="69" y="11"/>
                        <a:pt x="69" y="11"/>
                      </a:cubicBezTo>
                      <a:cubicBezTo>
                        <a:pt x="68" y="15"/>
                        <a:pt x="63" y="18"/>
                        <a:pt x="59" y="17"/>
                      </a:cubicBezTo>
                      <a:cubicBezTo>
                        <a:pt x="59" y="17"/>
                        <a:pt x="13" y="17"/>
                        <a:pt x="7" y="17"/>
                      </a:cubicBezTo>
                      <a:cubicBezTo>
                        <a:pt x="3" y="17"/>
                        <a:pt x="0" y="13"/>
                        <a:pt x="0" y="8"/>
                      </a:cubicBezTo>
                      <a:cubicBezTo>
                        <a:pt x="0" y="8"/>
                        <a:pt x="0" y="8"/>
                        <a:pt x="0" y="8"/>
                      </a:cubicBezTo>
                      <a:cubicBezTo>
                        <a:pt x="0" y="8"/>
                        <a:pt x="0" y="0"/>
                        <a:pt x="9" y="0"/>
                      </a:cubicBezTo>
                      <a:close/>
                    </a:path>
                  </a:pathLst>
                </a:cu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7" name="Freeform 27"/>
                <p:cNvSpPr>
                  <a:spLocks/>
                </p:cNvSpPr>
                <p:nvPr/>
              </p:nvSpPr>
              <p:spPr bwMode="auto">
                <a:xfrm>
                  <a:off x="9082624" y="5217066"/>
                  <a:ext cx="390459" cy="148747"/>
                </a:xfrm>
                <a:custGeom>
                  <a:avLst/>
                  <a:gdLst>
                    <a:gd name="T0" fmla="*/ 0 w 53"/>
                    <a:gd name="T1" fmla="*/ 10 h 20"/>
                    <a:gd name="T2" fmla="*/ 10 w 53"/>
                    <a:gd name="T3" fmla="*/ 2 h 20"/>
                    <a:gd name="T4" fmla="*/ 46 w 53"/>
                    <a:gd name="T5" fmla="*/ 9 h 20"/>
                    <a:gd name="T6" fmla="*/ 51 w 53"/>
                    <a:gd name="T7" fmla="*/ 13 h 20"/>
                    <a:gd name="T8" fmla="*/ 53 w 53"/>
                    <a:gd name="T9" fmla="*/ 19 h 20"/>
                    <a:gd name="T10" fmla="*/ 17 w 53"/>
                    <a:gd name="T11" fmla="*/ 13 h 20"/>
                    <a:gd name="T12" fmla="*/ 7 w 53"/>
                    <a:gd name="T13" fmla="*/ 19 h 20"/>
                    <a:gd name="T14" fmla="*/ 0 w 53"/>
                    <a:gd name="T15" fmla="*/ 1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20">
                      <a:moveTo>
                        <a:pt x="0" y="10"/>
                      </a:moveTo>
                      <a:cubicBezTo>
                        <a:pt x="0" y="10"/>
                        <a:pt x="0" y="0"/>
                        <a:pt x="10" y="2"/>
                      </a:cubicBezTo>
                      <a:cubicBezTo>
                        <a:pt x="16" y="3"/>
                        <a:pt x="35" y="7"/>
                        <a:pt x="46" y="9"/>
                      </a:cubicBezTo>
                      <a:cubicBezTo>
                        <a:pt x="48" y="9"/>
                        <a:pt x="50" y="11"/>
                        <a:pt x="51" y="13"/>
                      </a:cubicBezTo>
                      <a:cubicBezTo>
                        <a:pt x="53" y="15"/>
                        <a:pt x="53" y="17"/>
                        <a:pt x="53" y="19"/>
                      </a:cubicBezTo>
                      <a:cubicBezTo>
                        <a:pt x="17" y="13"/>
                        <a:pt x="17" y="13"/>
                        <a:pt x="17" y="13"/>
                      </a:cubicBezTo>
                      <a:cubicBezTo>
                        <a:pt x="16" y="17"/>
                        <a:pt x="11" y="20"/>
                        <a:pt x="7" y="19"/>
                      </a:cubicBezTo>
                      <a:cubicBezTo>
                        <a:pt x="3" y="19"/>
                        <a:pt x="0" y="15"/>
                        <a:pt x="0" y="10"/>
                      </a:cubicBezTo>
                      <a:close/>
                    </a:path>
                  </a:pathLst>
                </a:custGeom>
                <a:solidFill>
                  <a:srgbClr val="99AD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8" name="Oval 28"/>
                <p:cNvSpPr>
                  <a:spLocks noChangeArrowheads="1"/>
                </p:cNvSpPr>
                <p:nvPr/>
              </p:nvSpPr>
              <p:spPr bwMode="auto">
                <a:xfrm>
                  <a:off x="9103873" y="5254252"/>
                  <a:ext cx="82341" cy="87655"/>
                </a:xfrm>
                <a:prstGeom prst="ellipse">
                  <a:avLst/>
                </a:pr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9" name="Freeform 29"/>
                <p:cNvSpPr>
                  <a:spLocks/>
                </p:cNvSpPr>
                <p:nvPr/>
              </p:nvSpPr>
              <p:spPr bwMode="auto">
                <a:xfrm>
                  <a:off x="8801067" y="4452083"/>
                  <a:ext cx="244370" cy="913730"/>
                </a:xfrm>
                <a:custGeom>
                  <a:avLst/>
                  <a:gdLst>
                    <a:gd name="T0" fmla="*/ 12 w 33"/>
                    <a:gd name="T1" fmla="*/ 1 h 124"/>
                    <a:gd name="T2" fmla="*/ 20 w 33"/>
                    <a:gd name="T3" fmla="*/ 11 h 124"/>
                    <a:gd name="T4" fmla="*/ 31 w 33"/>
                    <a:gd name="T5" fmla="*/ 111 h 124"/>
                    <a:gd name="T6" fmla="*/ 24 w 33"/>
                    <a:gd name="T7" fmla="*/ 123 h 124"/>
                    <a:gd name="T8" fmla="*/ 14 w 33"/>
                    <a:gd name="T9" fmla="*/ 123 h 124"/>
                    <a:gd name="T10" fmla="*/ 0 w 33"/>
                    <a:gd name="T11" fmla="*/ 0 h 124"/>
                    <a:gd name="T12" fmla="*/ 12 w 33"/>
                    <a:gd name="T13" fmla="*/ 1 h 124"/>
                  </a:gdLst>
                  <a:ahLst/>
                  <a:cxnLst>
                    <a:cxn ang="0">
                      <a:pos x="T0" y="T1"/>
                    </a:cxn>
                    <a:cxn ang="0">
                      <a:pos x="T2" y="T3"/>
                    </a:cxn>
                    <a:cxn ang="0">
                      <a:pos x="T4" y="T5"/>
                    </a:cxn>
                    <a:cxn ang="0">
                      <a:pos x="T6" y="T7"/>
                    </a:cxn>
                    <a:cxn ang="0">
                      <a:pos x="T8" y="T9"/>
                    </a:cxn>
                    <a:cxn ang="0">
                      <a:pos x="T10" y="T11"/>
                    </a:cxn>
                    <a:cxn ang="0">
                      <a:pos x="T12" y="T13"/>
                    </a:cxn>
                  </a:cxnLst>
                  <a:rect l="0" t="0" r="r" b="b"/>
                  <a:pathLst>
                    <a:path w="33" h="124">
                      <a:moveTo>
                        <a:pt x="12" y="1"/>
                      </a:moveTo>
                      <a:cubicBezTo>
                        <a:pt x="16" y="1"/>
                        <a:pt x="20" y="4"/>
                        <a:pt x="20" y="11"/>
                      </a:cubicBezTo>
                      <a:cubicBezTo>
                        <a:pt x="31" y="111"/>
                        <a:pt x="31" y="111"/>
                        <a:pt x="31" y="111"/>
                      </a:cubicBezTo>
                      <a:cubicBezTo>
                        <a:pt x="33" y="119"/>
                        <a:pt x="29" y="124"/>
                        <a:pt x="24" y="123"/>
                      </a:cubicBezTo>
                      <a:cubicBezTo>
                        <a:pt x="14" y="123"/>
                        <a:pt x="14" y="123"/>
                        <a:pt x="14" y="123"/>
                      </a:cubicBezTo>
                      <a:cubicBezTo>
                        <a:pt x="0" y="0"/>
                        <a:pt x="0" y="0"/>
                        <a:pt x="0" y="0"/>
                      </a:cubicBezTo>
                      <a:lnTo>
                        <a:pt x="12" y="1"/>
                      </a:lnTo>
                      <a:close/>
                    </a:path>
                  </a:pathLst>
                </a:custGeom>
                <a:solidFill>
                  <a:srgbClr val="99AD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0" name="Freeform 30"/>
                <p:cNvSpPr>
                  <a:spLocks/>
                </p:cNvSpPr>
                <p:nvPr/>
              </p:nvSpPr>
              <p:spPr bwMode="auto">
                <a:xfrm>
                  <a:off x="7820934" y="4452083"/>
                  <a:ext cx="1142162" cy="905762"/>
                </a:xfrm>
                <a:custGeom>
                  <a:avLst/>
                  <a:gdLst>
                    <a:gd name="T0" fmla="*/ 9 w 155"/>
                    <a:gd name="T1" fmla="*/ 0 h 123"/>
                    <a:gd name="T2" fmla="*/ 132 w 155"/>
                    <a:gd name="T3" fmla="*/ 0 h 123"/>
                    <a:gd name="T4" fmla="*/ 142 w 155"/>
                    <a:gd name="T5" fmla="*/ 9 h 123"/>
                    <a:gd name="T6" fmla="*/ 154 w 155"/>
                    <a:gd name="T7" fmla="*/ 112 h 123"/>
                    <a:gd name="T8" fmla="*/ 144 w 155"/>
                    <a:gd name="T9" fmla="*/ 123 h 123"/>
                    <a:gd name="T10" fmla="*/ 21 w 155"/>
                    <a:gd name="T11" fmla="*/ 123 h 123"/>
                    <a:gd name="T12" fmla="*/ 13 w 155"/>
                    <a:gd name="T13" fmla="*/ 116 h 123"/>
                    <a:gd name="T14" fmla="*/ 1 w 155"/>
                    <a:gd name="T15" fmla="*/ 10 h 123"/>
                    <a:gd name="T16" fmla="*/ 9 w 155"/>
                    <a:gd name="T17"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5" h="123">
                      <a:moveTo>
                        <a:pt x="9" y="0"/>
                      </a:moveTo>
                      <a:cubicBezTo>
                        <a:pt x="132" y="0"/>
                        <a:pt x="132" y="0"/>
                        <a:pt x="132" y="0"/>
                      </a:cubicBezTo>
                      <a:cubicBezTo>
                        <a:pt x="137" y="0"/>
                        <a:pt x="142" y="4"/>
                        <a:pt x="142" y="9"/>
                      </a:cubicBezTo>
                      <a:cubicBezTo>
                        <a:pt x="154" y="112"/>
                        <a:pt x="154" y="112"/>
                        <a:pt x="154" y="112"/>
                      </a:cubicBezTo>
                      <a:cubicBezTo>
                        <a:pt x="155" y="118"/>
                        <a:pt x="150" y="123"/>
                        <a:pt x="144" y="123"/>
                      </a:cubicBezTo>
                      <a:cubicBezTo>
                        <a:pt x="21" y="123"/>
                        <a:pt x="21" y="123"/>
                        <a:pt x="21" y="123"/>
                      </a:cubicBezTo>
                      <a:cubicBezTo>
                        <a:pt x="17" y="123"/>
                        <a:pt x="13" y="120"/>
                        <a:pt x="13" y="116"/>
                      </a:cubicBezTo>
                      <a:cubicBezTo>
                        <a:pt x="1" y="10"/>
                        <a:pt x="1" y="10"/>
                        <a:pt x="1" y="10"/>
                      </a:cubicBezTo>
                      <a:cubicBezTo>
                        <a:pt x="0" y="5"/>
                        <a:pt x="4" y="0"/>
                        <a:pt x="9" y="0"/>
                      </a:cubicBezTo>
                      <a:close/>
                    </a:path>
                  </a:pathLst>
                </a:cu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1" name="Freeform 31"/>
                <p:cNvSpPr>
                  <a:spLocks/>
                </p:cNvSpPr>
                <p:nvPr/>
              </p:nvSpPr>
              <p:spPr bwMode="auto">
                <a:xfrm>
                  <a:off x="8174206" y="4871761"/>
                  <a:ext cx="435615" cy="74373"/>
                </a:xfrm>
                <a:custGeom>
                  <a:avLst/>
                  <a:gdLst>
                    <a:gd name="T0" fmla="*/ 59 w 59"/>
                    <a:gd name="T1" fmla="*/ 5 h 10"/>
                    <a:gd name="T2" fmla="*/ 54 w 59"/>
                    <a:gd name="T3" fmla="*/ 10 h 10"/>
                    <a:gd name="T4" fmla="*/ 5 w 59"/>
                    <a:gd name="T5" fmla="*/ 10 h 10"/>
                    <a:gd name="T6" fmla="*/ 0 w 59"/>
                    <a:gd name="T7" fmla="*/ 5 h 10"/>
                    <a:gd name="T8" fmla="*/ 0 w 59"/>
                    <a:gd name="T9" fmla="*/ 5 h 10"/>
                    <a:gd name="T10" fmla="*/ 5 w 59"/>
                    <a:gd name="T11" fmla="*/ 0 h 10"/>
                    <a:gd name="T12" fmla="*/ 54 w 59"/>
                    <a:gd name="T13" fmla="*/ 0 h 10"/>
                    <a:gd name="T14" fmla="*/ 59 w 59"/>
                    <a:gd name="T15" fmla="*/ 5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10">
                      <a:moveTo>
                        <a:pt x="59" y="5"/>
                      </a:moveTo>
                      <a:cubicBezTo>
                        <a:pt x="59" y="8"/>
                        <a:pt x="56" y="10"/>
                        <a:pt x="54" y="10"/>
                      </a:cubicBezTo>
                      <a:cubicBezTo>
                        <a:pt x="5" y="10"/>
                        <a:pt x="5" y="10"/>
                        <a:pt x="5" y="10"/>
                      </a:cubicBezTo>
                      <a:cubicBezTo>
                        <a:pt x="3" y="10"/>
                        <a:pt x="0" y="8"/>
                        <a:pt x="0" y="5"/>
                      </a:cubicBezTo>
                      <a:cubicBezTo>
                        <a:pt x="0" y="5"/>
                        <a:pt x="0" y="5"/>
                        <a:pt x="0" y="5"/>
                      </a:cubicBezTo>
                      <a:cubicBezTo>
                        <a:pt x="0" y="2"/>
                        <a:pt x="3" y="0"/>
                        <a:pt x="5" y="0"/>
                      </a:cubicBezTo>
                      <a:cubicBezTo>
                        <a:pt x="54" y="0"/>
                        <a:pt x="54" y="0"/>
                        <a:pt x="54" y="0"/>
                      </a:cubicBezTo>
                      <a:cubicBezTo>
                        <a:pt x="56" y="0"/>
                        <a:pt x="59" y="2"/>
                        <a:pt x="59" y="5"/>
                      </a:cubicBezTo>
                      <a:close/>
                    </a:path>
                  </a:pathLst>
                </a:custGeom>
                <a:solidFill>
                  <a:srgbClr val="99AD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grpSp>
      <p:sp>
        <p:nvSpPr>
          <p:cNvPr id="114" name="TextBox 113"/>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16"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115" name="Picture 114"/>
          <p:cNvPicPr>
            <a:picLocks noChangeAspect="1"/>
          </p:cNvPicPr>
          <p:nvPr userDrawn="1"/>
        </p:nvPicPr>
        <p:blipFill>
          <a:blip r:embed="rId2"/>
          <a:stretch>
            <a:fillRect/>
          </a:stretch>
        </p:blipFill>
        <p:spPr>
          <a:xfrm>
            <a:off x="436564" y="6148991"/>
            <a:ext cx="1161288" cy="367578"/>
          </a:xfrm>
          <a:prstGeom prst="rect">
            <a:avLst/>
          </a:prstGeom>
        </p:spPr>
      </p:pic>
    </p:spTree>
    <p:extLst>
      <p:ext uri="{BB962C8B-B14F-4D97-AF65-F5344CB8AC3E}">
        <p14:creationId xmlns:p14="http://schemas.microsoft.com/office/powerpoint/2010/main" val="3351715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6.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5232335" cy="1828786"/>
          </a:xfrm>
          <a:noFill/>
        </p:spPr>
        <p:txBody>
          <a:bodyPr lIns="146304" tIns="91440" rIns="146304" bIns="91440" anchor="t" anchorCtr="0"/>
          <a:lstStyle>
            <a:lvl1pPr>
              <a:defRPr sz="5400" spc="-100" baseline="0">
                <a:gradFill>
                  <a:gsLst>
                    <a:gs pos="7186">
                      <a:schemeClr val="bg1"/>
                    </a:gs>
                    <a:gs pos="28000">
                      <a:schemeClr val="bg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955786"/>
            <a:ext cx="5251386" cy="1828007"/>
          </a:xfrm>
          <a:noFill/>
        </p:spPr>
        <p:txBody>
          <a:bodyPr lIns="146304" tIns="109728" rIns="146304" bIns="109728">
            <a:noAutofit/>
          </a:bodyPr>
          <a:lstStyle>
            <a:lvl1pPr marL="0" indent="0">
              <a:spcBef>
                <a:spcPts val="0"/>
              </a:spcBef>
              <a:buNone/>
              <a:defRPr sz="3200" spc="0" baseline="0">
                <a:gradFill>
                  <a:gsLst>
                    <a:gs pos="8982">
                      <a:schemeClr val="bg1"/>
                    </a:gs>
                    <a:gs pos="23000">
                      <a:schemeClr val="bg1"/>
                    </a:gs>
                  </a:gsLst>
                  <a:lin ang="5400000" scaled="0"/>
                </a:gradFill>
                <a:latin typeface="+mj-lt"/>
              </a:defRPr>
            </a:lvl1pPr>
          </a:lstStyle>
          <a:p>
            <a:pPr lvl="0"/>
            <a:r>
              <a:rPr lang="en-US" dirty="0"/>
              <a:t>Speaker Name</a:t>
            </a:r>
          </a:p>
        </p:txBody>
      </p:sp>
      <p:grpSp>
        <p:nvGrpSpPr>
          <p:cNvPr id="2" name="Group 1"/>
          <p:cNvGrpSpPr/>
          <p:nvPr userDrawn="1"/>
        </p:nvGrpSpPr>
        <p:grpSpPr>
          <a:xfrm>
            <a:off x="5654676" y="1252538"/>
            <a:ext cx="5227954" cy="5280025"/>
            <a:chOff x="5654676" y="1252538"/>
            <a:chExt cx="5227954" cy="5280025"/>
          </a:xfrm>
        </p:grpSpPr>
        <p:grpSp>
          <p:nvGrpSpPr>
            <p:cNvPr id="6" name="Group 5"/>
            <p:cNvGrpSpPr/>
            <p:nvPr userDrawn="1"/>
          </p:nvGrpSpPr>
          <p:grpSpPr>
            <a:xfrm>
              <a:off x="5654676" y="1252538"/>
              <a:ext cx="5024436" cy="4213226"/>
              <a:chOff x="5654676" y="1252538"/>
              <a:chExt cx="5024436" cy="4213226"/>
            </a:xfrm>
          </p:grpSpPr>
          <p:grpSp>
            <p:nvGrpSpPr>
              <p:cNvPr id="8" name="Group 7"/>
              <p:cNvGrpSpPr/>
              <p:nvPr/>
            </p:nvGrpSpPr>
            <p:grpSpPr>
              <a:xfrm>
                <a:off x="9685338" y="2705101"/>
                <a:ext cx="993774" cy="1214438"/>
                <a:chOff x="9685338" y="2705101"/>
                <a:chExt cx="993774" cy="1214438"/>
              </a:xfrm>
            </p:grpSpPr>
            <p:sp>
              <p:nvSpPr>
                <p:cNvPr id="41" name="Rectangle 98"/>
                <p:cNvSpPr>
                  <a:spLocks noChangeArrowheads="1"/>
                </p:cNvSpPr>
                <p:nvPr/>
              </p:nvSpPr>
              <p:spPr bwMode="auto">
                <a:xfrm>
                  <a:off x="10015538" y="2705101"/>
                  <a:ext cx="331787"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99"/>
                <p:cNvSpPr>
                  <a:spLocks noEditPoints="1"/>
                </p:cNvSpPr>
                <p:nvPr/>
              </p:nvSpPr>
              <p:spPr bwMode="auto">
                <a:xfrm>
                  <a:off x="10090150" y="2779713"/>
                  <a:ext cx="165100" cy="238125"/>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1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7"/>
                      </a:cubicBezTo>
                      <a:cubicBezTo>
                        <a:pt x="0" y="11"/>
                        <a:pt x="2" y="13"/>
                        <a:pt x="5" y="13"/>
                      </a:cubicBezTo>
                      <a:cubicBezTo>
                        <a:pt x="8" y="13"/>
                        <a:pt x="9" y="11"/>
                        <a:pt x="9" y="7"/>
                      </a:cubicBezTo>
                      <a:cubicBezTo>
                        <a:pt x="9" y="2"/>
                        <a:pt x="8" y="0"/>
                        <a:pt x="5" y="0"/>
                      </a:cubicBezTo>
                      <a:close/>
                      <a:moveTo>
                        <a:pt x="5" y="2"/>
                      </a:moveTo>
                      <a:cubicBezTo>
                        <a:pt x="6" y="2"/>
                        <a:pt x="7" y="3"/>
                        <a:pt x="7" y="7"/>
                      </a:cubicBezTo>
                      <a:cubicBezTo>
                        <a:pt x="7" y="10"/>
                        <a:pt x="6" y="11"/>
                        <a:pt x="5" y="11"/>
                      </a:cubicBezTo>
                      <a:cubicBezTo>
                        <a:pt x="3" y="11"/>
                        <a:pt x="3" y="10"/>
                        <a:pt x="3" y="7"/>
                      </a:cubicBezTo>
                      <a:cubicBezTo>
                        <a:pt x="3" y="3"/>
                        <a:pt x="3" y="2"/>
                        <a:pt x="5" y="2"/>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Rectangle 100"/>
                <p:cNvSpPr>
                  <a:spLocks noChangeArrowheads="1"/>
                </p:cNvSpPr>
                <p:nvPr/>
              </p:nvSpPr>
              <p:spPr bwMode="auto">
                <a:xfrm>
                  <a:off x="9685338" y="3109913"/>
                  <a:ext cx="330200" cy="404813"/>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101"/>
                <p:cNvSpPr>
                  <a:spLocks/>
                </p:cNvSpPr>
                <p:nvPr/>
              </p:nvSpPr>
              <p:spPr bwMode="auto">
                <a:xfrm>
                  <a:off x="9777413" y="3184526"/>
                  <a:ext cx="109537" cy="238125"/>
                </a:xfrm>
                <a:custGeom>
                  <a:avLst/>
                  <a:gdLst>
                    <a:gd name="T0" fmla="*/ 69 w 69"/>
                    <a:gd name="T1" fmla="*/ 150 h 150"/>
                    <a:gd name="T2" fmla="*/ 69 w 69"/>
                    <a:gd name="T3" fmla="*/ 0 h 150"/>
                    <a:gd name="T4" fmla="*/ 46 w 69"/>
                    <a:gd name="T5" fmla="*/ 0 h 150"/>
                    <a:gd name="T6" fmla="*/ 0 w 69"/>
                    <a:gd name="T7" fmla="*/ 34 h 150"/>
                    <a:gd name="T8" fmla="*/ 11 w 69"/>
                    <a:gd name="T9" fmla="*/ 58 h 150"/>
                    <a:gd name="T10" fmla="*/ 46 w 69"/>
                    <a:gd name="T11" fmla="*/ 34 h 150"/>
                    <a:gd name="T12" fmla="*/ 46 w 69"/>
                    <a:gd name="T13" fmla="*/ 150 h 150"/>
                    <a:gd name="T14" fmla="*/ 69 w 69"/>
                    <a:gd name="T15" fmla="*/ 150 h 1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50">
                      <a:moveTo>
                        <a:pt x="69" y="150"/>
                      </a:moveTo>
                      <a:lnTo>
                        <a:pt x="69" y="0"/>
                      </a:lnTo>
                      <a:lnTo>
                        <a:pt x="46" y="0"/>
                      </a:lnTo>
                      <a:lnTo>
                        <a:pt x="0" y="34"/>
                      </a:lnTo>
                      <a:lnTo>
                        <a:pt x="11" y="58"/>
                      </a:lnTo>
                      <a:lnTo>
                        <a:pt x="46" y="34"/>
                      </a:lnTo>
                      <a:lnTo>
                        <a:pt x="46" y="150"/>
                      </a:lnTo>
                      <a:lnTo>
                        <a:pt x="69" y="15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Rectangle 102"/>
                <p:cNvSpPr>
                  <a:spLocks noChangeArrowheads="1"/>
                </p:cNvSpPr>
                <p:nvPr/>
              </p:nvSpPr>
              <p:spPr bwMode="auto">
                <a:xfrm>
                  <a:off x="10347325" y="3109913"/>
                  <a:ext cx="331787" cy="40481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103"/>
                <p:cNvSpPr>
                  <a:spLocks/>
                </p:cNvSpPr>
                <p:nvPr/>
              </p:nvSpPr>
              <p:spPr bwMode="auto">
                <a:xfrm>
                  <a:off x="10439400" y="3184526"/>
                  <a:ext cx="111125" cy="238125"/>
                </a:xfrm>
                <a:custGeom>
                  <a:avLst/>
                  <a:gdLst>
                    <a:gd name="T0" fmla="*/ 70 w 70"/>
                    <a:gd name="T1" fmla="*/ 150 h 150"/>
                    <a:gd name="T2" fmla="*/ 70 w 70"/>
                    <a:gd name="T3" fmla="*/ 0 h 150"/>
                    <a:gd name="T4" fmla="*/ 46 w 70"/>
                    <a:gd name="T5" fmla="*/ 0 h 150"/>
                    <a:gd name="T6" fmla="*/ 0 w 70"/>
                    <a:gd name="T7" fmla="*/ 34 h 150"/>
                    <a:gd name="T8" fmla="*/ 12 w 70"/>
                    <a:gd name="T9" fmla="*/ 58 h 150"/>
                    <a:gd name="T10" fmla="*/ 46 w 70"/>
                    <a:gd name="T11" fmla="*/ 34 h 150"/>
                    <a:gd name="T12" fmla="*/ 46 w 70"/>
                    <a:gd name="T13" fmla="*/ 150 h 150"/>
                    <a:gd name="T14" fmla="*/ 70 w 70"/>
                    <a:gd name="T15" fmla="*/ 150 h 1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0">
                      <a:moveTo>
                        <a:pt x="70" y="150"/>
                      </a:moveTo>
                      <a:lnTo>
                        <a:pt x="70" y="0"/>
                      </a:lnTo>
                      <a:lnTo>
                        <a:pt x="46" y="0"/>
                      </a:lnTo>
                      <a:lnTo>
                        <a:pt x="0" y="34"/>
                      </a:lnTo>
                      <a:lnTo>
                        <a:pt x="12" y="58"/>
                      </a:lnTo>
                      <a:lnTo>
                        <a:pt x="46" y="34"/>
                      </a:lnTo>
                      <a:lnTo>
                        <a:pt x="46" y="150"/>
                      </a:lnTo>
                      <a:lnTo>
                        <a:pt x="70" y="15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Rectangle 104"/>
                <p:cNvSpPr>
                  <a:spLocks noChangeArrowheads="1"/>
                </p:cNvSpPr>
                <p:nvPr/>
              </p:nvSpPr>
              <p:spPr bwMode="auto">
                <a:xfrm>
                  <a:off x="10347325" y="3514726"/>
                  <a:ext cx="331787"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105"/>
                <p:cNvSpPr>
                  <a:spLocks noEditPoints="1"/>
                </p:cNvSpPr>
                <p:nvPr/>
              </p:nvSpPr>
              <p:spPr bwMode="auto">
                <a:xfrm>
                  <a:off x="10420350" y="3589338"/>
                  <a:ext cx="166687" cy="238125"/>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2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2"/>
                        <a:pt x="5" y="12"/>
                      </a:cubicBezTo>
                      <a:cubicBezTo>
                        <a:pt x="4" y="12"/>
                        <a:pt x="3" y="10"/>
                        <a:pt x="3" y="7"/>
                      </a:cubicBezTo>
                      <a:cubicBezTo>
                        <a:pt x="3" y="3"/>
                        <a:pt x="4" y="2"/>
                        <a:pt x="5" y="2"/>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0" name="Group 9"/>
              <p:cNvGrpSpPr/>
              <p:nvPr/>
            </p:nvGrpSpPr>
            <p:grpSpPr>
              <a:xfrm>
                <a:off x="6997700" y="1252538"/>
                <a:ext cx="2908300" cy="1195388"/>
                <a:chOff x="6997700" y="1252538"/>
                <a:chExt cx="2908300" cy="1195388"/>
              </a:xfrm>
            </p:grpSpPr>
            <p:sp>
              <p:nvSpPr>
                <p:cNvPr id="25" name="Rectangle 86"/>
                <p:cNvSpPr>
                  <a:spLocks noChangeArrowheads="1"/>
                </p:cNvSpPr>
                <p:nvPr/>
              </p:nvSpPr>
              <p:spPr bwMode="auto">
                <a:xfrm>
                  <a:off x="8580438" y="1252538"/>
                  <a:ext cx="331787" cy="40481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87"/>
                <p:cNvSpPr>
                  <a:spLocks/>
                </p:cNvSpPr>
                <p:nvPr/>
              </p:nvSpPr>
              <p:spPr bwMode="auto">
                <a:xfrm>
                  <a:off x="8672513" y="1325563"/>
                  <a:ext cx="111125" cy="239713"/>
                </a:xfrm>
                <a:custGeom>
                  <a:avLst/>
                  <a:gdLst>
                    <a:gd name="T0" fmla="*/ 70 w 70"/>
                    <a:gd name="T1" fmla="*/ 151 h 151"/>
                    <a:gd name="T2" fmla="*/ 70 w 70"/>
                    <a:gd name="T3" fmla="*/ 0 h 151"/>
                    <a:gd name="T4" fmla="*/ 46 w 70"/>
                    <a:gd name="T5" fmla="*/ 0 h 151"/>
                    <a:gd name="T6" fmla="*/ 0 w 70"/>
                    <a:gd name="T7" fmla="*/ 35 h 151"/>
                    <a:gd name="T8" fmla="*/ 12 w 70"/>
                    <a:gd name="T9" fmla="*/ 58 h 151"/>
                    <a:gd name="T10" fmla="*/ 46 w 70"/>
                    <a:gd name="T11" fmla="*/ 35 h 151"/>
                    <a:gd name="T12" fmla="*/ 46 w 70"/>
                    <a:gd name="T13" fmla="*/ 151 h 151"/>
                    <a:gd name="T14" fmla="*/ 70 w 70"/>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1">
                      <a:moveTo>
                        <a:pt x="70" y="151"/>
                      </a:moveTo>
                      <a:lnTo>
                        <a:pt x="70" y="0"/>
                      </a:lnTo>
                      <a:lnTo>
                        <a:pt x="46" y="0"/>
                      </a:lnTo>
                      <a:lnTo>
                        <a:pt x="0" y="35"/>
                      </a:lnTo>
                      <a:lnTo>
                        <a:pt x="12" y="58"/>
                      </a:lnTo>
                      <a:lnTo>
                        <a:pt x="46" y="35"/>
                      </a:lnTo>
                      <a:lnTo>
                        <a:pt x="46" y="151"/>
                      </a:lnTo>
                      <a:lnTo>
                        <a:pt x="70"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Rectangle 88"/>
                <p:cNvSpPr>
                  <a:spLocks noChangeArrowheads="1"/>
                </p:cNvSpPr>
                <p:nvPr/>
              </p:nvSpPr>
              <p:spPr bwMode="auto">
                <a:xfrm>
                  <a:off x="8912225" y="1252538"/>
                  <a:ext cx="330200"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9"/>
                <p:cNvSpPr>
                  <a:spLocks noEditPoints="1"/>
                </p:cNvSpPr>
                <p:nvPr/>
              </p:nvSpPr>
              <p:spPr bwMode="auto">
                <a:xfrm>
                  <a:off x="8985250" y="1325563"/>
                  <a:ext cx="166687" cy="239713"/>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1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1"/>
                        <a:pt x="5" y="11"/>
                      </a:cubicBezTo>
                      <a:cubicBezTo>
                        <a:pt x="3" y="11"/>
                        <a:pt x="3" y="10"/>
                        <a:pt x="3" y="7"/>
                      </a:cubicBezTo>
                      <a:cubicBezTo>
                        <a:pt x="3" y="3"/>
                        <a:pt x="3"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Rectangle 90"/>
                <p:cNvSpPr>
                  <a:spLocks noChangeArrowheads="1"/>
                </p:cNvSpPr>
                <p:nvPr/>
              </p:nvSpPr>
              <p:spPr bwMode="auto">
                <a:xfrm>
                  <a:off x="9242425" y="1657351"/>
                  <a:ext cx="331787" cy="38576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91"/>
                <p:cNvSpPr>
                  <a:spLocks/>
                </p:cNvSpPr>
                <p:nvPr/>
              </p:nvSpPr>
              <p:spPr bwMode="auto">
                <a:xfrm>
                  <a:off x="9334500" y="1730376"/>
                  <a:ext cx="111125" cy="239713"/>
                </a:xfrm>
                <a:custGeom>
                  <a:avLst/>
                  <a:gdLst>
                    <a:gd name="T0" fmla="*/ 70 w 70"/>
                    <a:gd name="T1" fmla="*/ 151 h 151"/>
                    <a:gd name="T2" fmla="*/ 70 w 70"/>
                    <a:gd name="T3" fmla="*/ 0 h 151"/>
                    <a:gd name="T4" fmla="*/ 47 w 70"/>
                    <a:gd name="T5" fmla="*/ 0 h 151"/>
                    <a:gd name="T6" fmla="*/ 0 w 70"/>
                    <a:gd name="T7" fmla="*/ 35 h 151"/>
                    <a:gd name="T8" fmla="*/ 12 w 70"/>
                    <a:gd name="T9" fmla="*/ 46 h 151"/>
                    <a:gd name="T10" fmla="*/ 47 w 70"/>
                    <a:gd name="T11" fmla="*/ 35 h 151"/>
                    <a:gd name="T12" fmla="*/ 47 w 70"/>
                    <a:gd name="T13" fmla="*/ 151 h 151"/>
                    <a:gd name="T14" fmla="*/ 70 w 70"/>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1">
                      <a:moveTo>
                        <a:pt x="70" y="151"/>
                      </a:moveTo>
                      <a:lnTo>
                        <a:pt x="70" y="0"/>
                      </a:lnTo>
                      <a:lnTo>
                        <a:pt x="47" y="0"/>
                      </a:lnTo>
                      <a:lnTo>
                        <a:pt x="0" y="35"/>
                      </a:lnTo>
                      <a:lnTo>
                        <a:pt x="12" y="46"/>
                      </a:lnTo>
                      <a:lnTo>
                        <a:pt x="47" y="35"/>
                      </a:lnTo>
                      <a:lnTo>
                        <a:pt x="47" y="151"/>
                      </a:lnTo>
                      <a:lnTo>
                        <a:pt x="70"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Rectangle 92"/>
                <p:cNvSpPr>
                  <a:spLocks noChangeArrowheads="1"/>
                </p:cNvSpPr>
                <p:nvPr/>
              </p:nvSpPr>
              <p:spPr bwMode="auto">
                <a:xfrm>
                  <a:off x="9574213" y="1657351"/>
                  <a:ext cx="331787" cy="38576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93"/>
                <p:cNvSpPr>
                  <a:spLocks noEditPoints="1"/>
                </p:cNvSpPr>
                <p:nvPr/>
              </p:nvSpPr>
              <p:spPr bwMode="auto">
                <a:xfrm>
                  <a:off x="9648825" y="1730376"/>
                  <a:ext cx="165100" cy="239713"/>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2 h 13"/>
                    <a:gd name="T12" fmla="*/ 7 w 9"/>
                    <a:gd name="T13" fmla="*/ 6 h 13"/>
                    <a:gd name="T14" fmla="*/ 5 w 9"/>
                    <a:gd name="T15" fmla="*/ 11 h 13"/>
                    <a:gd name="T16" fmla="*/ 3 w 9"/>
                    <a:gd name="T17" fmla="*/ 6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1"/>
                        <a:pt x="2" y="13"/>
                        <a:pt x="5" y="13"/>
                      </a:cubicBezTo>
                      <a:cubicBezTo>
                        <a:pt x="8" y="13"/>
                        <a:pt x="9" y="11"/>
                        <a:pt x="9" y="6"/>
                      </a:cubicBezTo>
                      <a:cubicBezTo>
                        <a:pt x="9" y="2"/>
                        <a:pt x="8" y="0"/>
                        <a:pt x="5" y="0"/>
                      </a:cubicBezTo>
                      <a:close/>
                      <a:moveTo>
                        <a:pt x="5" y="2"/>
                      </a:moveTo>
                      <a:cubicBezTo>
                        <a:pt x="6" y="2"/>
                        <a:pt x="7" y="3"/>
                        <a:pt x="7" y="6"/>
                      </a:cubicBezTo>
                      <a:cubicBezTo>
                        <a:pt x="7" y="10"/>
                        <a:pt x="6" y="11"/>
                        <a:pt x="5" y="11"/>
                      </a:cubicBezTo>
                      <a:cubicBezTo>
                        <a:pt x="3" y="11"/>
                        <a:pt x="3" y="10"/>
                        <a:pt x="3" y="6"/>
                      </a:cubicBezTo>
                      <a:cubicBezTo>
                        <a:pt x="3" y="3"/>
                        <a:pt x="3"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Rectangle 94"/>
                <p:cNvSpPr>
                  <a:spLocks noChangeArrowheads="1"/>
                </p:cNvSpPr>
                <p:nvPr/>
              </p:nvSpPr>
              <p:spPr bwMode="auto">
                <a:xfrm>
                  <a:off x="8912225" y="1657351"/>
                  <a:ext cx="330200" cy="385763"/>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95"/>
                <p:cNvSpPr>
                  <a:spLocks/>
                </p:cNvSpPr>
                <p:nvPr/>
              </p:nvSpPr>
              <p:spPr bwMode="auto">
                <a:xfrm>
                  <a:off x="9004300" y="1730376"/>
                  <a:ext cx="109537" cy="239713"/>
                </a:xfrm>
                <a:custGeom>
                  <a:avLst/>
                  <a:gdLst>
                    <a:gd name="T0" fmla="*/ 69 w 69"/>
                    <a:gd name="T1" fmla="*/ 151 h 151"/>
                    <a:gd name="T2" fmla="*/ 69 w 69"/>
                    <a:gd name="T3" fmla="*/ 0 h 151"/>
                    <a:gd name="T4" fmla="*/ 46 w 69"/>
                    <a:gd name="T5" fmla="*/ 0 h 151"/>
                    <a:gd name="T6" fmla="*/ 0 w 69"/>
                    <a:gd name="T7" fmla="*/ 35 h 151"/>
                    <a:gd name="T8" fmla="*/ 11 w 69"/>
                    <a:gd name="T9" fmla="*/ 46 h 151"/>
                    <a:gd name="T10" fmla="*/ 46 w 69"/>
                    <a:gd name="T11" fmla="*/ 35 h 151"/>
                    <a:gd name="T12" fmla="*/ 46 w 69"/>
                    <a:gd name="T13" fmla="*/ 151 h 151"/>
                    <a:gd name="T14" fmla="*/ 69 w 69"/>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51">
                      <a:moveTo>
                        <a:pt x="69" y="151"/>
                      </a:moveTo>
                      <a:lnTo>
                        <a:pt x="69" y="0"/>
                      </a:lnTo>
                      <a:lnTo>
                        <a:pt x="46" y="0"/>
                      </a:lnTo>
                      <a:lnTo>
                        <a:pt x="0" y="35"/>
                      </a:lnTo>
                      <a:lnTo>
                        <a:pt x="11" y="46"/>
                      </a:lnTo>
                      <a:lnTo>
                        <a:pt x="46" y="35"/>
                      </a:lnTo>
                      <a:lnTo>
                        <a:pt x="46" y="151"/>
                      </a:lnTo>
                      <a:lnTo>
                        <a:pt x="69"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Rectangle 96"/>
                <p:cNvSpPr>
                  <a:spLocks noChangeArrowheads="1"/>
                </p:cNvSpPr>
                <p:nvPr/>
              </p:nvSpPr>
              <p:spPr bwMode="auto">
                <a:xfrm>
                  <a:off x="9242425" y="2062163"/>
                  <a:ext cx="331787" cy="38576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97"/>
                <p:cNvSpPr>
                  <a:spLocks noEditPoints="1"/>
                </p:cNvSpPr>
                <p:nvPr/>
              </p:nvSpPr>
              <p:spPr bwMode="auto">
                <a:xfrm>
                  <a:off x="9317038" y="2135188"/>
                  <a:ext cx="165100" cy="239713"/>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1 h 13"/>
                    <a:gd name="T12" fmla="*/ 7 w 9"/>
                    <a:gd name="T13" fmla="*/ 6 h 13"/>
                    <a:gd name="T14" fmla="*/ 5 w 9"/>
                    <a:gd name="T15" fmla="*/ 11 h 13"/>
                    <a:gd name="T16" fmla="*/ 3 w 9"/>
                    <a:gd name="T17" fmla="*/ 6 h 13"/>
                    <a:gd name="T18" fmla="*/ 5 w 9"/>
                    <a:gd name="T1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0"/>
                        <a:pt x="2" y="13"/>
                        <a:pt x="5" y="13"/>
                      </a:cubicBezTo>
                      <a:cubicBezTo>
                        <a:pt x="8" y="13"/>
                        <a:pt x="9" y="10"/>
                        <a:pt x="9" y="6"/>
                      </a:cubicBezTo>
                      <a:cubicBezTo>
                        <a:pt x="9" y="2"/>
                        <a:pt x="8" y="0"/>
                        <a:pt x="5" y="0"/>
                      </a:cubicBezTo>
                      <a:close/>
                      <a:moveTo>
                        <a:pt x="5" y="1"/>
                      </a:moveTo>
                      <a:cubicBezTo>
                        <a:pt x="6" y="1"/>
                        <a:pt x="7" y="3"/>
                        <a:pt x="7" y="6"/>
                      </a:cubicBezTo>
                      <a:cubicBezTo>
                        <a:pt x="7" y="10"/>
                        <a:pt x="6" y="11"/>
                        <a:pt x="5" y="11"/>
                      </a:cubicBezTo>
                      <a:cubicBezTo>
                        <a:pt x="3" y="11"/>
                        <a:pt x="3" y="10"/>
                        <a:pt x="3" y="6"/>
                      </a:cubicBezTo>
                      <a:cubicBezTo>
                        <a:pt x="3" y="3"/>
                        <a:pt x="3" y="1"/>
                        <a:pt x="5" y="1"/>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Rectangle 106"/>
                <p:cNvSpPr>
                  <a:spLocks noChangeArrowheads="1"/>
                </p:cNvSpPr>
                <p:nvPr/>
              </p:nvSpPr>
              <p:spPr bwMode="auto">
                <a:xfrm>
                  <a:off x="6997700" y="1362076"/>
                  <a:ext cx="331787"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07"/>
                <p:cNvSpPr>
                  <a:spLocks noEditPoints="1"/>
                </p:cNvSpPr>
                <p:nvPr/>
              </p:nvSpPr>
              <p:spPr bwMode="auto">
                <a:xfrm>
                  <a:off x="7070725" y="1436688"/>
                  <a:ext cx="166687" cy="238125"/>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2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2"/>
                        <a:pt x="5" y="12"/>
                      </a:cubicBezTo>
                      <a:cubicBezTo>
                        <a:pt x="3" y="12"/>
                        <a:pt x="3" y="10"/>
                        <a:pt x="3" y="7"/>
                      </a:cubicBezTo>
                      <a:cubicBezTo>
                        <a:pt x="3" y="3"/>
                        <a:pt x="3"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Rectangle 108"/>
                <p:cNvSpPr>
                  <a:spLocks noChangeArrowheads="1"/>
                </p:cNvSpPr>
                <p:nvPr/>
              </p:nvSpPr>
              <p:spPr bwMode="auto">
                <a:xfrm>
                  <a:off x="7346950" y="1362076"/>
                  <a:ext cx="312737" cy="404813"/>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09"/>
                <p:cNvSpPr>
                  <a:spLocks/>
                </p:cNvSpPr>
                <p:nvPr/>
              </p:nvSpPr>
              <p:spPr bwMode="auto">
                <a:xfrm>
                  <a:off x="7421563" y="1454151"/>
                  <a:ext cx="128587" cy="220663"/>
                </a:xfrm>
                <a:custGeom>
                  <a:avLst/>
                  <a:gdLst>
                    <a:gd name="T0" fmla="*/ 81 w 81"/>
                    <a:gd name="T1" fmla="*/ 139 h 139"/>
                    <a:gd name="T2" fmla="*/ 81 w 81"/>
                    <a:gd name="T3" fmla="*/ 0 h 139"/>
                    <a:gd name="T4" fmla="*/ 46 w 81"/>
                    <a:gd name="T5" fmla="*/ 0 h 139"/>
                    <a:gd name="T6" fmla="*/ 0 w 81"/>
                    <a:gd name="T7" fmla="*/ 23 h 139"/>
                    <a:gd name="T8" fmla="*/ 11 w 81"/>
                    <a:gd name="T9" fmla="*/ 47 h 139"/>
                    <a:gd name="T10" fmla="*/ 46 w 81"/>
                    <a:gd name="T11" fmla="*/ 23 h 139"/>
                    <a:gd name="T12" fmla="*/ 46 w 81"/>
                    <a:gd name="T13" fmla="*/ 139 h 139"/>
                    <a:gd name="T14" fmla="*/ 81 w 81"/>
                    <a:gd name="T15" fmla="*/ 139 h 1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9">
                      <a:moveTo>
                        <a:pt x="81" y="139"/>
                      </a:moveTo>
                      <a:lnTo>
                        <a:pt x="81" y="0"/>
                      </a:lnTo>
                      <a:lnTo>
                        <a:pt x="46" y="0"/>
                      </a:lnTo>
                      <a:lnTo>
                        <a:pt x="0" y="23"/>
                      </a:lnTo>
                      <a:lnTo>
                        <a:pt x="11" y="47"/>
                      </a:lnTo>
                      <a:lnTo>
                        <a:pt x="46" y="23"/>
                      </a:lnTo>
                      <a:lnTo>
                        <a:pt x="46" y="139"/>
                      </a:lnTo>
                      <a:lnTo>
                        <a:pt x="81" y="13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1" name="Group 10"/>
              <p:cNvGrpSpPr/>
              <p:nvPr/>
            </p:nvGrpSpPr>
            <p:grpSpPr>
              <a:xfrm>
                <a:off x="5654676" y="2908301"/>
                <a:ext cx="681036" cy="809625"/>
                <a:chOff x="5654676" y="2908301"/>
                <a:chExt cx="681036" cy="809625"/>
              </a:xfrm>
            </p:grpSpPr>
            <p:sp>
              <p:nvSpPr>
                <p:cNvPr id="21" name="Rectangle 110"/>
                <p:cNvSpPr>
                  <a:spLocks noChangeArrowheads="1"/>
                </p:cNvSpPr>
                <p:nvPr/>
              </p:nvSpPr>
              <p:spPr bwMode="auto">
                <a:xfrm>
                  <a:off x="5654676" y="3313113"/>
                  <a:ext cx="330200"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11"/>
                <p:cNvSpPr>
                  <a:spLocks/>
                </p:cNvSpPr>
                <p:nvPr/>
              </p:nvSpPr>
              <p:spPr bwMode="auto">
                <a:xfrm>
                  <a:off x="5746750" y="3386138"/>
                  <a:ext cx="109537" cy="239713"/>
                </a:xfrm>
                <a:custGeom>
                  <a:avLst/>
                  <a:gdLst>
                    <a:gd name="T0" fmla="*/ 69 w 69"/>
                    <a:gd name="T1" fmla="*/ 151 h 151"/>
                    <a:gd name="T2" fmla="*/ 69 w 69"/>
                    <a:gd name="T3" fmla="*/ 0 h 151"/>
                    <a:gd name="T4" fmla="*/ 46 w 69"/>
                    <a:gd name="T5" fmla="*/ 0 h 151"/>
                    <a:gd name="T6" fmla="*/ 0 w 69"/>
                    <a:gd name="T7" fmla="*/ 35 h 151"/>
                    <a:gd name="T8" fmla="*/ 11 w 69"/>
                    <a:gd name="T9" fmla="*/ 58 h 151"/>
                    <a:gd name="T10" fmla="*/ 46 w 69"/>
                    <a:gd name="T11" fmla="*/ 35 h 151"/>
                    <a:gd name="T12" fmla="*/ 46 w 69"/>
                    <a:gd name="T13" fmla="*/ 151 h 151"/>
                    <a:gd name="T14" fmla="*/ 69 w 69"/>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51">
                      <a:moveTo>
                        <a:pt x="69" y="151"/>
                      </a:moveTo>
                      <a:lnTo>
                        <a:pt x="69" y="0"/>
                      </a:lnTo>
                      <a:lnTo>
                        <a:pt x="46" y="0"/>
                      </a:lnTo>
                      <a:lnTo>
                        <a:pt x="0" y="35"/>
                      </a:lnTo>
                      <a:lnTo>
                        <a:pt x="11" y="58"/>
                      </a:lnTo>
                      <a:lnTo>
                        <a:pt x="46" y="35"/>
                      </a:lnTo>
                      <a:lnTo>
                        <a:pt x="46" y="151"/>
                      </a:lnTo>
                      <a:lnTo>
                        <a:pt x="69" y="15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Rectangle 112"/>
                <p:cNvSpPr>
                  <a:spLocks noChangeArrowheads="1"/>
                </p:cNvSpPr>
                <p:nvPr/>
              </p:nvSpPr>
              <p:spPr bwMode="auto">
                <a:xfrm>
                  <a:off x="6003925" y="2908301"/>
                  <a:ext cx="331787" cy="38576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113"/>
                <p:cNvSpPr>
                  <a:spLocks/>
                </p:cNvSpPr>
                <p:nvPr/>
              </p:nvSpPr>
              <p:spPr bwMode="auto">
                <a:xfrm>
                  <a:off x="6096000" y="2981326"/>
                  <a:ext cx="111125" cy="239713"/>
                </a:xfrm>
                <a:custGeom>
                  <a:avLst/>
                  <a:gdLst>
                    <a:gd name="T0" fmla="*/ 70 w 70"/>
                    <a:gd name="T1" fmla="*/ 151 h 151"/>
                    <a:gd name="T2" fmla="*/ 70 w 70"/>
                    <a:gd name="T3" fmla="*/ 0 h 151"/>
                    <a:gd name="T4" fmla="*/ 46 w 70"/>
                    <a:gd name="T5" fmla="*/ 0 h 151"/>
                    <a:gd name="T6" fmla="*/ 0 w 70"/>
                    <a:gd name="T7" fmla="*/ 35 h 151"/>
                    <a:gd name="T8" fmla="*/ 12 w 70"/>
                    <a:gd name="T9" fmla="*/ 46 h 151"/>
                    <a:gd name="T10" fmla="*/ 35 w 70"/>
                    <a:gd name="T11" fmla="*/ 35 h 151"/>
                    <a:gd name="T12" fmla="*/ 35 w 70"/>
                    <a:gd name="T13" fmla="*/ 151 h 151"/>
                    <a:gd name="T14" fmla="*/ 70 w 70"/>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1">
                      <a:moveTo>
                        <a:pt x="70" y="151"/>
                      </a:moveTo>
                      <a:lnTo>
                        <a:pt x="70" y="0"/>
                      </a:lnTo>
                      <a:lnTo>
                        <a:pt x="46" y="0"/>
                      </a:lnTo>
                      <a:lnTo>
                        <a:pt x="0" y="35"/>
                      </a:lnTo>
                      <a:lnTo>
                        <a:pt x="12" y="46"/>
                      </a:lnTo>
                      <a:lnTo>
                        <a:pt x="35" y="35"/>
                      </a:lnTo>
                      <a:lnTo>
                        <a:pt x="35" y="151"/>
                      </a:lnTo>
                      <a:lnTo>
                        <a:pt x="70"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2" name="Group 11"/>
              <p:cNvGrpSpPr/>
              <p:nvPr/>
            </p:nvGrpSpPr>
            <p:grpSpPr>
              <a:xfrm>
                <a:off x="6481763" y="4656138"/>
                <a:ext cx="1308100" cy="809626"/>
                <a:chOff x="6481763" y="4656138"/>
                <a:chExt cx="1308100" cy="809626"/>
              </a:xfrm>
            </p:grpSpPr>
            <p:sp>
              <p:nvSpPr>
                <p:cNvPr id="13" name="Rectangle 114"/>
                <p:cNvSpPr>
                  <a:spLocks noChangeArrowheads="1"/>
                </p:cNvSpPr>
                <p:nvPr/>
              </p:nvSpPr>
              <p:spPr bwMode="auto">
                <a:xfrm>
                  <a:off x="6813550" y="4656138"/>
                  <a:ext cx="331787"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15"/>
                <p:cNvSpPr>
                  <a:spLocks noEditPoints="1"/>
                </p:cNvSpPr>
                <p:nvPr/>
              </p:nvSpPr>
              <p:spPr bwMode="auto">
                <a:xfrm>
                  <a:off x="6886575" y="4748213"/>
                  <a:ext cx="166687" cy="238125"/>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1 h 13"/>
                    <a:gd name="T12" fmla="*/ 7 w 9"/>
                    <a:gd name="T13" fmla="*/ 6 h 13"/>
                    <a:gd name="T14" fmla="*/ 5 w 9"/>
                    <a:gd name="T15" fmla="*/ 11 h 13"/>
                    <a:gd name="T16" fmla="*/ 3 w 9"/>
                    <a:gd name="T17" fmla="*/ 6 h 13"/>
                    <a:gd name="T18" fmla="*/ 5 w 9"/>
                    <a:gd name="T1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0"/>
                        <a:pt x="2" y="13"/>
                        <a:pt x="5" y="13"/>
                      </a:cubicBezTo>
                      <a:cubicBezTo>
                        <a:pt x="8" y="13"/>
                        <a:pt x="9" y="10"/>
                        <a:pt x="9" y="6"/>
                      </a:cubicBezTo>
                      <a:cubicBezTo>
                        <a:pt x="9" y="2"/>
                        <a:pt x="8" y="0"/>
                        <a:pt x="5" y="0"/>
                      </a:cubicBezTo>
                      <a:close/>
                      <a:moveTo>
                        <a:pt x="5" y="1"/>
                      </a:moveTo>
                      <a:cubicBezTo>
                        <a:pt x="6" y="1"/>
                        <a:pt x="7" y="2"/>
                        <a:pt x="7" y="6"/>
                      </a:cubicBezTo>
                      <a:cubicBezTo>
                        <a:pt x="7" y="10"/>
                        <a:pt x="6" y="11"/>
                        <a:pt x="5" y="11"/>
                      </a:cubicBezTo>
                      <a:cubicBezTo>
                        <a:pt x="3" y="11"/>
                        <a:pt x="3" y="9"/>
                        <a:pt x="3" y="6"/>
                      </a:cubicBezTo>
                      <a:cubicBezTo>
                        <a:pt x="3" y="3"/>
                        <a:pt x="3" y="1"/>
                        <a:pt x="5" y="1"/>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Rectangle 116"/>
                <p:cNvSpPr>
                  <a:spLocks noChangeArrowheads="1"/>
                </p:cNvSpPr>
                <p:nvPr/>
              </p:nvSpPr>
              <p:spPr bwMode="auto">
                <a:xfrm>
                  <a:off x="6481763" y="5060951"/>
                  <a:ext cx="331787"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17"/>
                <p:cNvSpPr>
                  <a:spLocks noEditPoints="1"/>
                </p:cNvSpPr>
                <p:nvPr/>
              </p:nvSpPr>
              <p:spPr bwMode="auto">
                <a:xfrm>
                  <a:off x="6556375" y="5133976"/>
                  <a:ext cx="165100" cy="239713"/>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1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1"/>
                        <a:pt x="5" y="11"/>
                      </a:cubicBezTo>
                      <a:cubicBezTo>
                        <a:pt x="3" y="11"/>
                        <a:pt x="3" y="10"/>
                        <a:pt x="3" y="7"/>
                      </a:cubicBezTo>
                      <a:cubicBezTo>
                        <a:pt x="3" y="3"/>
                        <a:pt x="3" y="2"/>
                        <a:pt x="5" y="2"/>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Rectangle 118"/>
                <p:cNvSpPr>
                  <a:spLocks noChangeArrowheads="1"/>
                </p:cNvSpPr>
                <p:nvPr/>
              </p:nvSpPr>
              <p:spPr bwMode="auto">
                <a:xfrm>
                  <a:off x="7145338" y="4656138"/>
                  <a:ext cx="330200"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19"/>
                <p:cNvSpPr>
                  <a:spLocks noEditPoints="1"/>
                </p:cNvSpPr>
                <p:nvPr/>
              </p:nvSpPr>
              <p:spPr bwMode="auto">
                <a:xfrm>
                  <a:off x="7218363" y="4748213"/>
                  <a:ext cx="166687" cy="238125"/>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1 h 13"/>
                    <a:gd name="T12" fmla="*/ 7 w 9"/>
                    <a:gd name="T13" fmla="*/ 6 h 13"/>
                    <a:gd name="T14" fmla="*/ 5 w 9"/>
                    <a:gd name="T15" fmla="*/ 11 h 13"/>
                    <a:gd name="T16" fmla="*/ 3 w 9"/>
                    <a:gd name="T17" fmla="*/ 6 h 13"/>
                    <a:gd name="T18" fmla="*/ 5 w 9"/>
                    <a:gd name="T1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0"/>
                        <a:pt x="2" y="13"/>
                        <a:pt x="5" y="13"/>
                      </a:cubicBezTo>
                      <a:cubicBezTo>
                        <a:pt x="8" y="13"/>
                        <a:pt x="9" y="10"/>
                        <a:pt x="9" y="6"/>
                      </a:cubicBezTo>
                      <a:cubicBezTo>
                        <a:pt x="9" y="2"/>
                        <a:pt x="8" y="0"/>
                        <a:pt x="5" y="0"/>
                      </a:cubicBezTo>
                      <a:close/>
                      <a:moveTo>
                        <a:pt x="5" y="1"/>
                      </a:moveTo>
                      <a:cubicBezTo>
                        <a:pt x="6" y="1"/>
                        <a:pt x="7" y="2"/>
                        <a:pt x="7" y="6"/>
                      </a:cubicBezTo>
                      <a:cubicBezTo>
                        <a:pt x="7" y="10"/>
                        <a:pt x="6" y="11"/>
                        <a:pt x="5" y="11"/>
                      </a:cubicBezTo>
                      <a:cubicBezTo>
                        <a:pt x="3" y="11"/>
                        <a:pt x="3" y="9"/>
                        <a:pt x="3" y="6"/>
                      </a:cubicBezTo>
                      <a:cubicBezTo>
                        <a:pt x="3" y="3"/>
                        <a:pt x="3" y="1"/>
                        <a:pt x="5" y="1"/>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Rectangle 120"/>
                <p:cNvSpPr>
                  <a:spLocks noChangeArrowheads="1"/>
                </p:cNvSpPr>
                <p:nvPr/>
              </p:nvSpPr>
              <p:spPr bwMode="auto">
                <a:xfrm>
                  <a:off x="7475538" y="4656138"/>
                  <a:ext cx="314325" cy="404813"/>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21"/>
                <p:cNvSpPr>
                  <a:spLocks/>
                </p:cNvSpPr>
                <p:nvPr/>
              </p:nvSpPr>
              <p:spPr bwMode="auto">
                <a:xfrm>
                  <a:off x="7550150" y="4748213"/>
                  <a:ext cx="128587" cy="220663"/>
                </a:xfrm>
                <a:custGeom>
                  <a:avLst/>
                  <a:gdLst>
                    <a:gd name="T0" fmla="*/ 81 w 81"/>
                    <a:gd name="T1" fmla="*/ 139 h 139"/>
                    <a:gd name="T2" fmla="*/ 81 w 81"/>
                    <a:gd name="T3" fmla="*/ 0 h 139"/>
                    <a:gd name="T4" fmla="*/ 58 w 81"/>
                    <a:gd name="T5" fmla="*/ 0 h 139"/>
                    <a:gd name="T6" fmla="*/ 0 w 81"/>
                    <a:gd name="T7" fmla="*/ 23 h 139"/>
                    <a:gd name="T8" fmla="*/ 11 w 81"/>
                    <a:gd name="T9" fmla="*/ 46 h 139"/>
                    <a:gd name="T10" fmla="*/ 46 w 81"/>
                    <a:gd name="T11" fmla="*/ 23 h 139"/>
                    <a:gd name="T12" fmla="*/ 46 w 81"/>
                    <a:gd name="T13" fmla="*/ 139 h 139"/>
                    <a:gd name="T14" fmla="*/ 81 w 81"/>
                    <a:gd name="T15" fmla="*/ 139 h 1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9">
                      <a:moveTo>
                        <a:pt x="81" y="139"/>
                      </a:moveTo>
                      <a:lnTo>
                        <a:pt x="81" y="0"/>
                      </a:lnTo>
                      <a:lnTo>
                        <a:pt x="58" y="0"/>
                      </a:lnTo>
                      <a:lnTo>
                        <a:pt x="0" y="23"/>
                      </a:lnTo>
                      <a:lnTo>
                        <a:pt x="11" y="46"/>
                      </a:lnTo>
                      <a:lnTo>
                        <a:pt x="46" y="23"/>
                      </a:lnTo>
                      <a:lnTo>
                        <a:pt x="46" y="139"/>
                      </a:lnTo>
                      <a:lnTo>
                        <a:pt x="81" y="13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grpSp>
        <p:grpSp>
          <p:nvGrpSpPr>
            <p:cNvPr id="49" name="Group 48"/>
            <p:cNvGrpSpPr/>
            <p:nvPr userDrawn="1"/>
          </p:nvGrpSpPr>
          <p:grpSpPr>
            <a:xfrm>
              <a:off x="5966324" y="2135188"/>
              <a:ext cx="4916306" cy="4397375"/>
              <a:chOff x="5966324" y="2135188"/>
              <a:chExt cx="4916306" cy="4397375"/>
            </a:xfrm>
          </p:grpSpPr>
          <p:grpSp>
            <p:nvGrpSpPr>
              <p:cNvPr id="50" name="Group 49"/>
              <p:cNvGrpSpPr/>
              <p:nvPr/>
            </p:nvGrpSpPr>
            <p:grpSpPr>
              <a:xfrm>
                <a:off x="5966324" y="4167004"/>
                <a:ext cx="4916306" cy="2303514"/>
                <a:chOff x="5966324" y="4167004"/>
                <a:chExt cx="4916306" cy="2303514"/>
              </a:xfrm>
            </p:grpSpPr>
            <p:sp>
              <p:nvSpPr>
                <p:cNvPr id="112" name="Rectangle 21"/>
                <p:cNvSpPr>
                  <a:spLocks noChangeArrowheads="1"/>
                </p:cNvSpPr>
                <p:nvPr/>
              </p:nvSpPr>
              <p:spPr bwMode="auto">
                <a:xfrm>
                  <a:off x="5966324" y="4167004"/>
                  <a:ext cx="4916306" cy="228404"/>
                </a:xfrm>
                <a:prstGeom prst="rect">
                  <a:avLst/>
                </a:prstGeom>
                <a:solidFill>
                  <a:srgbClr val="985F2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13" name="Freeform 23"/>
                <p:cNvSpPr>
                  <a:spLocks/>
                </p:cNvSpPr>
                <p:nvPr/>
              </p:nvSpPr>
              <p:spPr bwMode="auto">
                <a:xfrm>
                  <a:off x="5966324" y="4383169"/>
                  <a:ext cx="3262903" cy="2087349"/>
                </a:xfrm>
                <a:custGeom>
                  <a:avLst/>
                  <a:gdLst>
                    <a:gd name="T0" fmla="*/ 0 w 800"/>
                    <a:gd name="T1" fmla="*/ 477 h 477"/>
                    <a:gd name="T2" fmla="*/ 50 w 800"/>
                    <a:gd name="T3" fmla="*/ 477 h 477"/>
                    <a:gd name="T4" fmla="*/ 50 w 800"/>
                    <a:gd name="T5" fmla="*/ 50 h 477"/>
                    <a:gd name="T6" fmla="*/ 800 w 800"/>
                    <a:gd name="T7" fmla="*/ 50 h 477"/>
                    <a:gd name="T8" fmla="*/ 800 w 800"/>
                    <a:gd name="T9" fmla="*/ 0 h 477"/>
                    <a:gd name="T10" fmla="*/ 0 w 800"/>
                    <a:gd name="T11" fmla="*/ 0 h 477"/>
                    <a:gd name="T12" fmla="*/ 0 w 800"/>
                    <a:gd name="T13" fmla="*/ 477 h 477"/>
                  </a:gdLst>
                  <a:ahLst/>
                  <a:cxnLst>
                    <a:cxn ang="0">
                      <a:pos x="T0" y="T1"/>
                    </a:cxn>
                    <a:cxn ang="0">
                      <a:pos x="T2" y="T3"/>
                    </a:cxn>
                    <a:cxn ang="0">
                      <a:pos x="T4" y="T5"/>
                    </a:cxn>
                    <a:cxn ang="0">
                      <a:pos x="T6" y="T7"/>
                    </a:cxn>
                    <a:cxn ang="0">
                      <a:pos x="T8" y="T9"/>
                    </a:cxn>
                    <a:cxn ang="0">
                      <a:pos x="T10" y="T11"/>
                    </a:cxn>
                    <a:cxn ang="0">
                      <a:pos x="T12" y="T13"/>
                    </a:cxn>
                  </a:cxnLst>
                  <a:rect l="0" t="0" r="r" b="b"/>
                  <a:pathLst>
                    <a:path w="800" h="477">
                      <a:moveTo>
                        <a:pt x="0" y="477"/>
                      </a:moveTo>
                      <a:lnTo>
                        <a:pt x="50" y="477"/>
                      </a:lnTo>
                      <a:lnTo>
                        <a:pt x="50" y="50"/>
                      </a:lnTo>
                      <a:lnTo>
                        <a:pt x="800" y="50"/>
                      </a:lnTo>
                      <a:lnTo>
                        <a:pt x="800" y="0"/>
                      </a:lnTo>
                      <a:lnTo>
                        <a:pt x="0" y="0"/>
                      </a:lnTo>
                      <a:lnTo>
                        <a:pt x="0" y="477"/>
                      </a:lnTo>
                      <a:close/>
                    </a:path>
                  </a:pathLst>
                </a:custGeom>
                <a:solidFill>
                  <a:srgbClr val="6E45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14" name="Freeform 23"/>
                <p:cNvSpPr>
                  <a:spLocks/>
                </p:cNvSpPr>
                <p:nvPr/>
              </p:nvSpPr>
              <p:spPr bwMode="auto">
                <a:xfrm flipH="1">
                  <a:off x="7619727" y="4383169"/>
                  <a:ext cx="3262903" cy="2087349"/>
                </a:xfrm>
                <a:custGeom>
                  <a:avLst/>
                  <a:gdLst>
                    <a:gd name="T0" fmla="*/ 0 w 800"/>
                    <a:gd name="T1" fmla="*/ 477 h 477"/>
                    <a:gd name="T2" fmla="*/ 50 w 800"/>
                    <a:gd name="T3" fmla="*/ 477 h 477"/>
                    <a:gd name="T4" fmla="*/ 50 w 800"/>
                    <a:gd name="T5" fmla="*/ 50 h 477"/>
                    <a:gd name="T6" fmla="*/ 800 w 800"/>
                    <a:gd name="T7" fmla="*/ 50 h 477"/>
                    <a:gd name="T8" fmla="*/ 800 w 800"/>
                    <a:gd name="T9" fmla="*/ 0 h 477"/>
                    <a:gd name="T10" fmla="*/ 0 w 800"/>
                    <a:gd name="T11" fmla="*/ 0 h 477"/>
                    <a:gd name="T12" fmla="*/ 0 w 800"/>
                    <a:gd name="T13" fmla="*/ 477 h 477"/>
                  </a:gdLst>
                  <a:ahLst/>
                  <a:cxnLst>
                    <a:cxn ang="0">
                      <a:pos x="T0" y="T1"/>
                    </a:cxn>
                    <a:cxn ang="0">
                      <a:pos x="T2" y="T3"/>
                    </a:cxn>
                    <a:cxn ang="0">
                      <a:pos x="T4" y="T5"/>
                    </a:cxn>
                    <a:cxn ang="0">
                      <a:pos x="T6" y="T7"/>
                    </a:cxn>
                    <a:cxn ang="0">
                      <a:pos x="T8" y="T9"/>
                    </a:cxn>
                    <a:cxn ang="0">
                      <a:pos x="T10" y="T11"/>
                    </a:cxn>
                    <a:cxn ang="0">
                      <a:pos x="T12" y="T13"/>
                    </a:cxn>
                  </a:cxnLst>
                  <a:rect l="0" t="0" r="r" b="b"/>
                  <a:pathLst>
                    <a:path w="800" h="477">
                      <a:moveTo>
                        <a:pt x="0" y="477"/>
                      </a:moveTo>
                      <a:lnTo>
                        <a:pt x="50" y="477"/>
                      </a:lnTo>
                      <a:lnTo>
                        <a:pt x="50" y="50"/>
                      </a:lnTo>
                      <a:lnTo>
                        <a:pt x="800" y="50"/>
                      </a:lnTo>
                      <a:lnTo>
                        <a:pt x="800" y="0"/>
                      </a:lnTo>
                      <a:lnTo>
                        <a:pt x="0" y="0"/>
                      </a:lnTo>
                      <a:lnTo>
                        <a:pt x="0" y="477"/>
                      </a:lnTo>
                      <a:close/>
                    </a:path>
                  </a:pathLst>
                </a:custGeom>
                <a:solidFill>
                  <a:srgbClr val="6E45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sp>
            <p:nvSpPr>
              <p:cNvPr id="51" name="Freeform 24"/>
              <p:cNvSpPr>
                <a:spLocks/>
              </p:cNvSpPr>
              <p:nvPr/>
            </p:nvSpPr>
            <p:spPr bwMode="auto">
              <a:xfrm>
                <a:off x="6500813" y="2135188"/>
                <a:ext cx="2466975" cy="1636713"/>
              </a:xfrm>
              <a:custGeom>
                <a:avLst/>
                <a:gdLst>
                  <a:gd name="T0" fmla="*/ 7 w 134"/>
                  <a:gd name="T1" fmla="*/ 0 h 89"/>
                  <a:gd name="T2" fmla="*/ 126 w 134"/>
                  <a:gd name="T3" fmla="*/ 0 h 89"/>
                  <a:gd name="T4" fmla="*/ 134 w 134"/>
                  <a:gd name="T5" fmla="*/ 5 h 89"/>
                  <a:gd name="T6" fmla="*/ 134 w 134"/>
                  <a:gd name="T7" fmla="*/ 84 h 89"/>
                  <a:gd name="T8" fmla="*/ 126 w 134"/>
                  <a:gd name="T9" fmla="*/ 89 h 89"/>
                  <a:gd name="T10" fmla="*/ 7 w 134"/>
                  <a:gd name="T11" fmla="*/ 89 h 89"/>
                  <a:gd name="T12" fmla="*/ 0 w 134"/>
                  <a:gd name="T13" fmla="*/ 84 h 89"/>
                  <a:gd name="T14" fmla="*/ 0 w 134"/>
                  <a:gd name="T15" fmla="*/ 5 h 89"/>
                  <a:gd name="T16" fmla="*/ 7 w 134"/>
                  <a:gd name="T17"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89">
                    <a:moveTo>
                      <a:pt x="7" y="0"/>
                    </a:moveTo>
                    <a:cubicBezTo>
                      <a:pt x="126" y="0"/>
                      <a:pt x="126" y="0"/>
                      <a:pt x="126" y="0"/>
                    </a:cubicBezTo>
                    <a:cubicBezTo>
                      <a:pt x="130" y="0"/>
                      <a:pt x="134" y="2"/>
                      <a:pt x="134" y="5"/>
                    </a:cubicBezTo>
                    <a:cubicBezTo>
                      <a:pt x="134" y="84"/>
                      <a:pt x="134" y="84"/>
                      <a:pt x="134" y="84"/>
                    </a:cubicBezTo>
                    <a:cubicBezTo>
                      <a:pt x="134" y="87"/>
                      <a:pt x="130" y="89"/>
                      <a:pt x="126" y="89"/>
                    </a:cubicBezTo>
                    <a:cubicBezTo>
                      <a:pt x="7" y="89"/>
                      <a:pt x="7" y="89"/>
                      <a:pt x="7" y="89"/>
                    </a:cubicBezTo>
                    <a:cubicBezTo>
                      <a:pt x="3" y="89"/>
                      <a:pt x="0" y="87"/>
                      <a:pt x="0" y="84"/>
                    </a:cubicBezTo>
                    <a:cubicBezTo>
                      <a:pt x="0" y="5"/>
                      <a:pt x="0" y="5"/>
                      <a:pt x="0" y="5"/>
                    </a:cubicBezTo>
                    <a:cubicBezTo>
                      <a:pt x="0" y="2"/>
                      <a:pt x="3" y="0"/>
                      <a:pt x="7" y="0"/>
                    </a:cubicBezTo>
                    <a:close/>
                  </a:path>
                </a:pathLst>
              </a:custGeom>
              <a:solidFill>
                <a:srgbClr val="7E90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Rectangle 25"/>
              <p:cNvSpPr>
                <a:spLocks noChangeArrowheads="1"/>
              </p:cNvSpPr>
              <p:nvPr/>
            </p:nvSpPr>
            <p:spPr bwMode="auto">
              <a:xfrm>
                <a:off x="6573838" y="2300288"/>
                <a:ext cx="2301875" cy="1306513"/>
              </a:xfrm>
              <a:prstGeom prst="rect">
                <a:avLst/>
              </a:prstGeom>
              <a:solidFill>
                <a:srgbClr val="34475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26"/>
              <p:cNvSpPr>
                <a:spLocks noChangeArrowheads="1"/>
              </p:cNvSpPr>
              <p:nvPr/>
            </p:nvSpPr>
            <p:spPr bwMode="auto">
              <a:xfrm>
                <a:off x="6611938" y="2355851"/>
                <a:ext cx="2263775" cy="1250950"/>
              </a:xfrm>
              <a:prstGeom prst="rect">
                <a:avLst/>
              </a:prstGeom>
              <a:solidFill>
                <a:schemeClr val="bg2">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27"/>
              <p:cNvSpPr>
                <a:spLocks noChangeArrowheads="1"/>
              </p:cNvSpPr>
              <p:nvPr/>
            </p:nvSpPr>
            <p:spPr bwMode="auto">
              <a:xfrm>
                <a:off x="7421563" y="3771901"/>
                <a:ext cx="606425" cy="276225"/>
              </a:xfrm>
              <a:prstGeom prst="rect">
                <a:avLst/>
              </a:prstGeom>
              <a:solidFill>
                <a:srgbClr val="5B6E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28"/>
              <p:cNvSpPr>
                <a:spLocks/>
              </p:cNvSpPr>
              <p:nvPr/>
            </p:nvSpPr>
            <p:spPr bwMode="auto">
              <a:xfrm>
                <a:off x="7254875" y="4030663"/>
                <a:ext cx="939800" cy="146050"/>
              </a:xfrm>
              <a:custGeom>
                <a:avLst/>
                <a:gdLst>
                  <a:gd name="T0" fmla="*/ 3 w 51"/>
                  <a:gd name="T1" fmla="*/ 0 h 8"/>
                  <a:gd name="T2" fmla="*/ 48 w 51"/>
                  <a:gd name="T3" fmla="*/ 0 h 8"/>
                  <a:gd name="T4" fmla="*/ 51 w 51"/>
                  <a:gd name="T5" fmla="*/ 3 h 8"/>
                  <a:gd name="T6" fmla="*/ 51 w 51"/>
                  <a:gd name="T7" fmla="*/ 8 h 8"/>
                  <a:gd name="T8" fmla="*/ 0 w 51"/>
                  <a:gd name="T9" fmla="*/ 8 h 8"/>
                  <a:gd name="T10" fmla="*/ 0 w 51"/>
                  <a:gd name="T11" fmla="*/ 3 h 8"/>
                  <a:gd name="T12" fmla="*/ 3 w 51"/>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51" h="8">
                    <a:moveTo>
                      <a:pt x="3" y="0"/>
                    </a:moveTo>
                    <a:cubicBezTo>
                      <a:pt x="48" y="0"/>
                      <a:pt x="48" y="0"/>
                      <a:pt x="48" y="0"/>
                    </a:cubicBezTo>
                    <a:cubicBezTo>
                      <a:pt x="50" y="0"/>
                      <a:pt x="51" y="2"/>
                      <a:pt x="51" y="3"/>
                    </a:cubicBezTo>
                    <a:cubicBezTo>
                      <a:pt x="51" y="8"/>
                      <a:pt x="51" y="8"/>
                      <a:pt x="51" y="8"/>
                    </a:cubicBezTo>
                    <a:cubicBezTo>
                      <a:pt x="0" y="8"/>
                      <a:pt x="0" y="8"/>
                      <a:pt x="0" y="8"/>
                    </a:cubicBezTo>
                    <a:cubicBezTo>
                      <a:pt x="0" y="3"/>
                      <a:pt x="0" y="3"/>
                      <a:pt x="0" y="3"/>
                    </a:cubicBezTo>
                    <a:cubicBezTo>
                      <a:pt x="0" y="2"/>
                      <a:pt x="2" y="0"/>
                      <a:pt x="3" y="0"/>
                    </a:cubicBezTo>
                    <a:close/>
                  </a:path>
                </a:pathLst>
              </a:custGeom>
              <a:solidFill>
                <a:srgbClr val="7E90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29"/>
              <p:cNvSpPr>
                <a:spLocks noChangeArrowheads="1"/>
              </p:cNvSpPr>
              <p:nvPr/>
            </p:nvSpPr>
            <p:spPr bwMode="auto">
              <a:xfrm>
                <a:off x="7421563" y="3771901"/>
                <a:ext cx="606425" cy="74613"/>
              </a:xfrm>
              <a:prstGeom prst="rect">
                <a:avLst/>
              </a:prstGeom>
              <a:solidFill>
                <a:srgbClr val="34475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Rectangle 30"/>
              <p:cNvSpPr>
                <a:spLocks noChangeArrowheads="1"/>
              </p:cNvSpPr>
              <p:nvPr/>
            </p:nvSpPr>
            <p:spPr bwMode="auto">
              <a:xfrm>
                <a:off x="6665913" y="2411413"/>
                <a:ext cx="92075" cy="55563"/>
              </a:xfrm>
              <a:prstGeom prst="rect">
                <a:avLst/>
              </a:prstGeom>
              <a:solidFill>
                <a:srgbClr val="9695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Rectangle 31"/>
              <p:cNvSpPr>
                <a:spLocks noChangeArrowheads="1"/>
              </p:cNvSpPr>
              <p:nvPr/>
            </p:nvSpPr>
            <p:spPr bwMode="auto">
              <a:xfrm>
                <a:off x="6813550" y="2411413"/>
                <a:ext cx="1233487" cy="55563"/>
              </a:xfrm>
              <a:prstGeom prst="rect">
                <a:avLst/>
              </a:prstGeom>
              <a:solidFill>
                <a:srgbClr val="DA251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Rectangle 32"/>
              <p:cNvSpPr>
                <a:spLocks noChangeArrowheads="1"/>
              </p:cNvSpPr>
              <p:nvPr/>
            </p:nvSpPr>
            <p:spPr bwMode="auto">
              <a:xfrm>
                <a:off x="6665913" y="2520951"/>
                <a:ext cx="92075" cy="38100"/>
              </a:xfrm>
              <a:prstGeom prst="rect">
                <a:avLst/>
              </a:prstGeom>
              <a:solidFill>
                <a:srgbClr val="9695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Rectangle 33"/>
              <p:cNvSpPr>
                <a:spLocks noChangeArrowheads="1"/>
              </p:cNvSpPr>
              <p:nvPr/>
            </p:nvSpPr>
            <p:spPr bwMode="auto">
              <a:xfrm>
                <a:off x="6813550" y="2520951"/>
                <a:ext cx="1012825" cy="38100"/>
              </a:xfrm>
              <a:prstGeom prst="rect">
                <a:avLst/>
              </a:prstGeom>
              <a:solidFill>
                <a:srgbClr val="DA251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Rectangle 34"/>
              <p:cNvSpPr>
                <a:spLocks noChangeArrowheads="1"/>
              </p:cNvSpPr>
              <p:nvPr/>
            </p:nvSpPr>
            <p:spPr bwMode="auto">
              <a:xfrm>
                <a:off x="6813550" y="2632076"/>
                <a:ext cx="276225" cy="5556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Rectangle 35"/>
              <p:cNvSpPr>
                <a:spLocks noChangeArrowheads="1"/>
              </p:cNvSpPr>
              <p:nvPr/>
            </p:nvSpPr>
            <p:spPr bwMode="auto">
              <a:xfrm>
                <a:off x="6942138" y="2760663"/>
                <a:ext cx="1417637" cy="5556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Rectangle 36"/>
              <p:cNvSpPr>
                <a:spLocks noChangeArrowheads="1"/>
              </p:cNvSpPr>
              <p:nvPr/>
            </p:nvSpPr>
            <p:spPr bwMode="auto">
              <a:xfrm>
                <a:off x="6813550" y="2889251"/>
                <a:ext cx="736600" cy="5556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Rectangle 37"/>
              <p:cNvSpPr>
                <a:spLocks noChangeArrowheads="1"/>
              </p:cNvSpPr>
              <p:nvPr/>
            </p:nvSpPr>
            <p:spPr bwMode="auto">
              <a:xfrm>
                <a:off x="6942138" y="3017838"/>
                <a:ext cx="1252537" cy="3651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Rectangle 38"/>
              <p:cNvSpPr>
                <a:spLocks noChangeArrowheads="1"/>
              </p:cNvSpPr>
              <p:nvPr/>
            </p:nvSpPr>
            <p:spPr bwMode="auto">
              <a:xfrm>
                <a:off x="6813550" y="3146426"/>
                <a:ext cx="1068387" cy="55563"/>
              </a:xfrm>
              <a:prstGeom prst="rect">
                <a:avLst/>
              </a:prstGeom>
              <a:solidFill>
                <a:srgbClr val="9695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Rectangle 39"/>
              <p:cNvSpPr>
                <a:spLocks noChangeArrowheads="1"/>
              </p:cNvSpPr>
              <p:nvPr/>
            </p:nvSpPr>
            <p:spPr bwMode="auto">
              <a:xfrm>
                <a:off x="6942138" y="3276601"/>
                <a:ext cx="1068387" cy="3651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Rectangle 40"/>
              <p:cNvSpPr>
                <a:spLocks noChangeArrowheads="1"/>
              </p:cNvSpPr>
              <p:nvPr/>
            </p:nvSpPr>
            <p:spPr bwMode="auto">
              <a:xfrm>
                <a:off x="6813550" y="3405188"/>
                <a:ext cx="865187" cy="3651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Rectangle 41"/>
              <p:cNvSpPr>
                <a:spLocks noChangeArrowheads="1"/>
              </p:cNvSpPr>
              <p:nvPr/>
            </p:nvSpPr>
            <p:spPr bwMode="auto">
              <a:xfrm>
                <a:off x="6942138" y="3514726"/>
                <a:ext cx="1528762" cy="5556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43"/>
              <p:cNvSpPr>
                <a:spLocks/>
              </p:cNvSpPr>
              <p:nvPr/>
            </p:nvSpPr>
            <p:spPr bwMode="auto">
              <a:xfrm>
                <a:off x="7550150" y="3883026"/>
                <a:ext cx="993775" cy="293688"/>
              </a:xfrm>
              <a:custGeom>
                <a:avLst/>
                <a:gdLst>
                  <a:gd name="T0" fmla="*/ 6 w 54"/>
                  <a:gd name="T1" fmla="*/ 16 h 16"/>
                  <a:gd name="T2" fmla="*/ 7 w 54"/>
                  <a:gd name="T3" fmla="*/ 16 h 16"/>
                  <a:gd name="T4" fmla="*/ 53 w 54"/>
                  <a:gd name="T5" fmla="*/ 16 h 16"/>
                  <a:gd name="T6" fmla="*/ 51 w 54"/>
                  <a:gd name="T7" fmla="*/ 3 h 16"/>
                  <a:gd name="T8" fmla="*/ 51 w 54"/>
                  <a:gd name="T9" fmla="*/ 3 h 16"/>
                  <a:gd name="T10" fmla="*/ 21 w 54"/>
                  <a:gd name="T11" fmla="*/ 1 h 16"/>
                  <a:gd name="T12" fmla="*/ 6 w 54"/>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54" h="16">
                    <a:moveTo>
                      <a:pt x="6" y="16"/>
                    </a:moveTo>
                    <a:cubicBezTo>
                      <a:pt x="7" y="16"/>
                      <a:pt x="7" y="16"/>
                      <a:pt x="7" y="16"/>
                    </a:cubicBezTo>
                    <a:cubicBezTo>
                      <a:pt x="53" y="16"/>
                      <a:pt x="53" y="16"/>
                      <a:pt x="53" y="16"/>
                    </a:cubicBezTo>
                    <a:cubicBezTo>
                      <a:pt x="54" y="13"/>
                      <a:pt x="53" y="7"/>
                      <a:pt x="51" y="3"/>
                    </a:cubicBezTo>
                    <a:cubicBezTo>
                      <a:pt x="51" y="3"/>
                      <a:pt x="51" y="3"/>
                      <a:pt x="51" y="3"/>
                    </a:cubicBezTo>
                    <a:cubicBezTo>
                      <a:pt x="49" y="1"/>
                      <a:pt x="33" y="1"/>
                      <a:pt x="21" y="1"/>
                    </a:cubicBezTo>
                    <a:cubicBezTo>
                      <a:pt x="7" y="0"/>
                      <a:pt x="0" y="8"/>
                      <a:pt x="6" y="16"/>
                    </a:cubicBezTo>
                    <a:close/>
                  </a:path>
                </a:pathLst>
              </a:custGeom>
              <a:solidFill>
                <a:srgbClr val="3849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44"/>
              <p:cNvSpPr>
                <a:spLocks/>
              </p:cNvSpPr>
              <p:nvPr/>
            </p:nvSpPr>
            <p:spPr bwMode="auto">
              <a:xfrm>
                <a:off x="8783638" y="3883026"/>
                <a:ext cx="1011237" cy="293688"/>
              </a:xfrm>
              <a:custGeom>
                <a:avLst/>
                <a:gdLst>
                  <a:gd name="T0" fmla="*/ 48 w 55"/>
                  <a:gd name="T1" fmla="*/ 16 h 16"/>
                  <a:gd name="T2" fmla="*/ 47 w 55"/>
                  <a:gd name="T3" fmla="*/ 16 h 16"/>
                  <a:gd name="T4" fmla="*/ 2 w 55"/>
                  <a:gd name="T5" fmla="*/ 16 h 16"/>
                  <a:gd name="T6" fmla="*/ 4 w 55"/>
                  <a:gd name="T7" fmla="*/ 3 h 16"/>
                  <a:gd name="T8" fmla="*/ 4 w 55"/>
                  <a:gd name="T9" fmla="*/ 3 h 16"/>
                  <a:gd name="T10" fmla="*/ 34 w 55"/>
                  <a:gd name="T11" fmla="*/ 1 h 16"/>
                  <a:gd name="T12" fmla="*/ 48 w 55"/>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55" h="16">
                    <a:moveTo>
                      <a:pt x="48" y="16"/>
                    </a:moveTo>
                    <a:cubicBezTo>
                      <a:pt x="48" y="16"/>
                      <a:pt x="48" y="16"/>
                      <a:pt x="47" y="16"/>
                    </a:cubicBezTo>
                    <a:cubicBezTo>
                      <a:pt x="2" y="16"/>
                      <a:pt x="2" y="16"/>
                      <a:pt x="2" y="16"/>
                    </a:cubicBezTo>
                    <a:cubicBezTo>
                      <a:pt x="0" y="13"/>
                      <a:pt x="1" y="7"/>
                      <a:pt x="4" y="3"/>
                    </a:cubicBezTo>
                    <a:cubicBezTo>
                      <a:pt x="4" y="3"/>
                      <a:pt x="4" y="3"/>
                      <a:pt x="4" y="3"/>
                    </a:cubicBezTo>
                    <a:cubicBezTo>
                      <a:pt x="6" y="1"/>
                      <a:pt x="22" y="1"/>
                      <a:pt x="34" y="1"/>
                    </a:cubicBezTo>
                    <a:cubicBezTo>
                      <a:pt x="48" y="0"/>
                      <a:pt x="55" y="8"/>
                      <a:pt x="48" y="16"/>
                    </a:cubicBezTo>
                    <a:close/>
                  </a:path>
                </a:pathLst>
              </a:custGeom>
              <a:solidFill>
                <a:srgbClr val="3849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45"/>
              <p:cNvSpPr>
                <a:spLocks/>
              </p:cNvSpPr>
              <p:nvPr/>
            </p:nvSpPr>
            <p:spPr bwMode="auto">
              <a:xfrm>
                <a:off x="8783638" y="5005388"/>
                <a:ext cx="349250" cy="1490663"/>
              </a:xfrm>
              <a:custGeom>
                <a:avLst/>
                <a:gdLst>
                  <a:gd name="T0" fmla="*/ 10 w 19"/>
                  <a:gd name="T1" fmla="*/ 0 h 81"/>
                  <a:gd name="T2" fmla="*/ 10 w 19"/>
                  <a:gd name="T3" fmla="*/ 0 h 81"/>
                  <a:gd name="T4" fmla="*/ 19 w 19"/>
                  <a:gd name="T5" fmla="*/ 9 h 81"/>
                  <a:gd name="T6" fmla="*/ 19 w 19"/>
                  <a:gd name="T7" fmla="*/ 72 h 81"/>
                  <a:gd name="T8" fmla="*/ 10 w 19"/>
                  <a:gd name="T9" fmla="*/ 81 h 81"/>
                  <a:gd name="T10" fmla="*/ 10 w 19"/>
                  <a:gd name="T11" fmla="*/ 81 h 81"/>
                  <a:gd name="T12" fmla="*/ 0 w 19"/>
                  <a:gd name="T13" fmla="*/ 72 h 81"/>
                  <a:gd name="T14" fmla="*/ 0 w 19"/>
                  <a:gd name="T15" fmla="*/ 9 h 81"/>
                  <a:gd name="T16" fmla="*/ 10 w 19"/>
                  <a:gd name="T1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81">
                    <a:moveTo>
                      <a:pt x="10" y="0"/>
                    </a:moveTo>
                    <a:cubicBezTo>
                      <a:pt x="10" y="0"/>
                      <a:pt x="10" y="0"/>
                      <a:pt x="10" y="0"/>
                    </a:cubicBezTo>
                    <a:cubicBezTo>
                      <a:pt x="15" y="0"/>
                      <a:pt x="19" y="4"/>
                      <a:pt x="19" y="9"/>
                    </a:cubicBezTo>
                    <a:cubicBezTo>
                      <a:pt x="19" y="72"/>
                      <a:pt x="19" y="72"/>
                      <a:pt x="19" y="72"/>
                    </a:cubicBezTo>
                    <a:cubicBezTo>
                      <a:pt x="19" y="77"/>
                      <a:pt x="15" y="81"/>
                      <a:pt x="10" y="81"/>
                    </a:cubicBezTo>
                    <a:cubicBezTo>
                      <a:pt x="10" y="81"/>
                      <a:pt x="10" y="81"/>
                      <a:pt x="10" y="81"/>
                    </a:cubicBezTo>
                    <a:cubicBezTo>
                      <a:pt x="4" y="81"/>
                      <a:pt x="0" y="77"/>
                      <a:pt x="0" y="72"/>
                    </a:cubicBezTo>
                    <a:cubicBezTo>
                      <a:pt x="0" y="9"/>
                      <a:pt x="0" y="9"/>
                      <a:pt x="0" y="9"/>
                    </a:cubicBezTo>
                    <a:cubicBezTo>
                      <a:pt x="0" y="4"/>
                      <a:pt x="4" y="0"/>
                      <a:pt x="10" y="0"/>
                    </a:cubicBezTo>
                    <a:close/>
                  </a:path>
                </a:pathLst>
              </a:custGeom>
              <a:solidFill>
                <a:srgbClr val="3B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46"/>
              <p:cNvSpPr>
                <a:spLocks/>
              </p:cNvSpPr>
              <p:nvPr/>
            </p:nvSpPr>
            <p:spPr bwMode="auto">
              <a:xfrm>
                <a:off x="8912225" y="3441701"/>
                <a:ext cx="865187" cy="735013"/>
              </a:xfrm>
              <a:custGeom>
                <a:avLst/>
                <a:gdLst>
                  <a:gd name="T0" fmla="*/ 36 w 47"/>
                  <a:gd name="T1" fmla="*/ 40 h 40"/>
                  <a:gd name="T2" fmla="*/ 20 w 47"/>
                  <a:gd name="T3" fmla="*/ 28 h 40"/>
                  <a:gd name="T4" fmla="*/ 4 w 47"/>
                  <a:gd name="T5" fmla="*/ 12 h 40"/>
                  <a:gd name="T6" fmla="*/ 13 w 47"/>
                  <a:gd name="T7" fmla="*/ 0 h 40"/>
                  <a:gd name="T8" fmla="*/ 13 w 47"/>
                  <a:gd name="T9" fmla="*/ 0 h 40"/>
                  <a:gd name="T10" fmla="*/ 36 w 47"/>
                  <a:gd name="T11" fmla="*/ 20 h 40"/>
                  <a:gd name="T12" fmla="*/ 36 w 47"/>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47" h="40">
                    <a:moveTo>
                      <a:pt x="36" y="40"/>
                    </a:moveTo>
                    <a:cubicBezTo>
                      <a:pt x="28" y="40"/>
                      <a:pt x="24" y="32"/>
                      <a:pt x="20" y="28"/>
                    </a:cubicBezTo>
                    <a:cubicBezTo>
                      <a:pt x="4" y="12"/>
                      <a:pt x="4" y="12"/>
                      <a:pt x="4" y="12"/>
                    </a:cubicBezTo>
                    <a:cubicBezTo>
                      <a:pt x="0" y="8"/>
                      <a:pt x="8" y="1"/>
                      <a:pt x="13" y="0"/>
                    </a:cubicBezTo>
                    <a:cubicBezTo>
                      <a:pt x="13" y="0"/>
                      <a:pt x="13" y="0"/>
                      <a:pt x="13" y="0"/>
                    </a:cubicBezTo>
                    <a:cubicBezTo>
                      <a:pt x="17" y="0"/>
                      <a:pt x="28" y="11"/>
                      <a:pt x="36" y="20"/>
                    </a:cubicBezTo>
                    <a:cubicBezTo>
                      <a:pt x="47" y="30"/>
                      <a:pt x="45" y="40"/>
                      <a:pt x="36" y="40"/>
                    </a:cubicBezTo>
                    <a:close/>
                  </a:path>
                </a:pathLst>
              </a:custGeom>
              <a:solidFill>
                <a:srgbClr val="5758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47"/>
              <p:cNvSpPr>
                <a:spLocks/>
              </p:cNvSpPr>
              <p:nvPr/>
            </p:nvSpPr>
            <p:spPr bwMode="auto">
              <a:xfrm>
                <a:off x="8194675" y="4692651"/>
                <a:ext cx="957262" cy="441325"/>
              </a:xfrm>
              <a:custGeom>
                <a:avLst/>
                <a:gdLst>
                  <a:gd name="T0" fmla="*/ 11 w 52"/>
                  <a:gd name="T1" fmla="*/ 0 h 24"/>
                  <a:gd name="T2" fmla="*/ 26 w 52"/>
                  <a:gd name="T3" fmla="*/ 0 h 24"/>
                  <a:gd name="T4" fmla="*/ 41 w 52"/>
                  <a:gd name="T5" fmla="*/ 0 h 24"/>
                  <a:gd name="T6" fmla="*/ 50 w 52"/>
                  <a:gd name="T7" fmla="*/ 5 h 24"/>
                  <a:gd name="T8" fmla="*/ 50 w 52"/>
                  <a:gd name="T9" fmla="*/ 11 h 24"/>
                  <a:gd name="T10" fmla="*/ 51 w 52"/>
                  <a:gd name="T11" fmla="*/ 18 h 24"/>
                  <a:gd name="T12" fmla="*/ 42 w 52"/>
                  <a:gd name="T13" fmla="*/ 24 h 24"/>
                  <a:gd name="T14" fmla="*/ 26 w 52"/>
                  <a:gd name="T15" fmla="*/ 24 h 24"/>
                  <a:gd name="T16" fmla="*/ 9 w 52"/>
                  <a:gd name="T17" fmla="*/ 24 h 24"/>
                  <a:gd name="T18" fmla="*/ 0 w 52"/>
                  <a:gd name="T19" fmla="*/ 18 h 24"/>
                  <a:gd name="T20" fmla="*/ 1 w 52"/>
                  <a:gd name="T21" fmla="*/ 11 h 24"/>
                  <a:gd name="T22" fmla="*/ 2 w 52"/>
                  <a:gd name="T23" fmla="*/ 5 h 24"/>
                  <a:gd name="T24" fmla="*/ 11 w 52"/>
                  <a:gd name="T25"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 h="24">
                    <a:moveTo>
                      <a:pt x="11" y="0"/>
                    </a:moveTo>
                    <a:cubicBezTo>
                      <a:pt x="16" y="0"/>
                      <a:pt x="21" y="0"/>
                      <a:pt x="26" y="0"/>
                    </a:cubicBezTo>
                    <a:cubicBezTo>
                      <a:pt x="31" y="0"/>
                      <a:pt x="36" y="0"/>
                      <a:pt x="41" y="0"/>
                    </a:cubicBezTo>
                    <a:cubicBezTo>
                      <a:pt x="45" y="0"/>
                      <a:pt x="49" y="2"/>
                      <a:pt x="50" y="5"/>
                    </a:cubicBezTo>
                    <a:cubicBezTo>
                      <a:pt x="50" y="7"/>
                      <a:pt x="50" y="9"/>
                      <a:pt x="50" y="11"/>
                    </a:cubicBezTo>
                    <a:cubicBezTo>
                      <a:pt x="51" y="13"/>
                      <a:pt x="51" y="16"/>
                      <a:pt x="51" y="18"/>
                    </a:cubicBezTo>
                    <a:cubicBezTo>
                      <a:pt x="52" y="21"/>
                      <a:pt x="48" y="24"/>
                      <a:pt x="42" y="24"/>
                    </a:cubicBezTo>
                    <a:cubicBezTo>
                      <a:pt x="37" y="24"/>
                      <a:pt x="31" y="24"/>
                      <a:pt x="26" y="24"/>
                    </a:cubicBezTo>
                    <a:cubicBezTo>
                      <a:pt x="20" y="24"/>
                      <a:pt x="14" y="24"/>
                      <a:pt x="9" y="24"/>
                    </a:cubicBezTo>
                    <a:cubicBezTo>
                      <a:pt x="3" y="24"/>
                      <a:pt x="0" y="21"/>
                      <a:pt x="0" y="18"/>
                    </a:cubicBezTo>
                    <a:cubicBezTo>
                      <a:pt x="1" y="16"/>
                      <a:pt x="1" y="13"/>
                      <a:pt x="1" y="11"/>
                    </a:cubicBezTo>
                    <a:cubicBezTo>
                      <a:pt x="2" y="9"/>
                      <a:pt x="2" y="7"/>
                      <a:pt x="2" y="5"/>
                    </a:cubicBezTo>
                    <a:cubicBezTo>
                      <a:pt x="3" y="2"/>
                      <a:pt x="7" y="0"/>
                      <a:pt x="11" y="0"/>
                    </a:cubicBezTo>
                    <a:close/>
                  </a:path>
                </a:pathLst>
              </a:custGeom>
              <a:solidFill>
                <a:srgbClr val="3B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Rectangle 48"/>
              <p:cNvSpPr>
                <a:spLocks noChangeArrowheads="1"/>
              </p:cNvSpPr>
              <p:nvPr/>
            </p:nvSpPr>
            <p:spPr bwMode="auto">
              <a:xfrm>
                <a:off x="8451850" y="3201988"/>
                <a:ext cx="441325" cy="239713"/>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5" name="Rectangle 49"/>
              <p:cNvSpPr>
                <a:spLocks noChangeArrowheads="1"/>
              </p:cNvSpPr>
              <p:nvPr/>
            </p:nvSpPr>
            <p:spPr bwMode="auto">
              <a:xfrm>
                <a:off x="8451850" y="3201988"/>
                <a:ext cx="220662" cy="239713"/>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50"/>
              <p:cNvSpPr>
                <a:spLocks/>
              </p:cNvSpPr>
              <p:nvPr/>
            </p:nvSpPr>
            <p:spPr bwMode="auto">
              <a:xfrm>
                <a:off x="8286750" y="2908301"/>
                <a:ext cx="92075" cy="146050"/>
              </a:xfrm>
              <a:custGeom>
                <a:avLst/>
                <a:gdLst>
                  <a:gd name="T0" fmla="*/ 1 w 5"/>
                  <a:gd name="T1" fmla="*/ 0 h 8"/>
                  <a:gd name="T2" fmla="*/ 2 w 5"/>
                  <a:gd name="T3" fmla="*/ 0 h 8"/>
                  <a:gd name="T4" fmla="*/ 4 w 5"/>
                  <a:gd name="T5" fmla="*/ 1 h 8"/>
                  <a:gd name="T6" fmla="*/ 5 w 5"/>
                  <a:gd name="T7" fmla="*/ 6 h 8"/>
                  <a:gd name="T8" fmla="*/ 4 w 5"/>
                  <a:gd name="T9" fmla="*/ 7 h 8"/>
                  <a:gd name="T10" fmla="*/ 3 w 5"/>
                  <a:gd name="T11" fmla="*/ 7 h 8"/>
                  <a:gd name="T12" fmla="*/ 1 w 5"/>
                  <a:gd name="T13" fmla="*/ 6 h 8"/>
                  <a:gd name="T14" fmla="*/ 0 w 5"/>
                  <a:gd name="T15" fmla="*/ 2 h 8"/>
                  <a:gd name="T16" fmla="*/ 1 w 5"/>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8">
                    <a:moveTo>
                      <a:pt x="1" y="0"/>
                    </a:moveTo>
                    <a:cubicBezTo>
                      <a:pt x="2" y="0"/>
                      <a:pt x="2" y="0"/>
                      <a:pt x="2" y="0"/>
                    </a:cubicBezTo>
                    <a:cubicBezTo>
                      <a:pt x="3" y="0"/>
                      <a:pt x="3" y="1"/>
                      <a:pt x="4" y="1"/>
                    </a:cubicBezTo>
                    <a:cubicBezTo>
                      <a:pt x="5" y="6"/>
                      <a:pt x="5" y="6"/>
                      <a:pt x="5" y="6"/>
                    </a:cubicBezTo>
                    <a:cubicBezTo>
                      <a:pt x="5" y="7"/>
                      <a:pt x="4" y="7"/>
                      <a:pt x="4" y="7"/>
                    </a:cubicBezTo>
                    <a:cubicBezTo>
                      <a:pt x="3" y="7"/>
                      <a:pt x="3" y="7"/>
                      <a:pt x="3" y="7"/>
                    </a:cubicBezTo>
                    <a:cubicBezTo>
                      <a:pt x="2" y="8"/>
                      <a:pt x="1" y="7"/>
                      <a:pt x="1" y="6"/>
                    </a:cubicBezTo>
                    <a:cubicBezTo>
                      <a:pt x="0" y="2"/>
                      <a:pt x="0" y="2"/>
                      <a:pt x="0" y="2"/>
                    </a:cubicBezTo>
                    <a:cubicBezTo>
                      <a:pt x="0" y="1"/>
                      <a:pt x="1" y="0"/>
                      <a:pt x="1" y="0"/>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7" name="Freeform 51"/>
              <p:cNvSpPr>
                <a:spLocks/>
              </p:cNvSpPr>
              <p:nvPr/>
            </p:nvSpPr>
            <p:spPr bwMode="auto">
              <a:xfrm>
                <a:off x="8967788" y="2908301"/>
                <a:ext cx="92075" cy="146050"/>
              </a:xfrm>
              <a:custGeom>
                <a:avLst/>
                <a:gdLst>
                  <a:gd name="T0" fmla="*/ 4 w 5"/>
                  <a:gd name="T1" fmla="*/ 0 h 8"/>
                  <a:gd name="T2" fmla="*/ 3 w 5"/>
                  <a:gd name="T3" fmla="*/ 0 h 8"/>
                  <a:gd name="T4" fmla="*/ 1 w 5"/>
                  <a:gd name="T5" fmla="*/ 1 h 8"/>
                  <a:gd name="T6" fmla="*/ 0 w 5"/>
                  <a:gd name="T7" fmla="*/ 6 h 8"/>
                  <a:gd name="T8" fmla="*/ 1 w 5"/>
                  <a:gd name="T9" fmla="*/ 7 h 8"/>
                  <a:gd name="T10" fmla="*/ 2 w 5"/>
                  <a:gd name="T11" fmla="*/ 7 h 8"/>
                  <a:gd name="T12" fmla="*/ 3 w 5"/>
                  <a:gd name="T13" fmla="*/ 6 h 8"/>
                  <a:gd name="T14" fmla="*/ 4 w 5"/>
                  <a:gd name="T15" fmla="*/ 2 h 8"/>
                  <a:gd name="T16" fmla="*/ 4 w 5"/>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8">
                    <a:moveTo>
                      <a:pt x="4" y="0"/>
                    </a:moveTo>
                    <a:cubicBezTo>
                      <a:pt x="3" y="0"/>
                      <a:pt x="3" y="0"/>
                      <a:pt x="3" y="0"/>
                    </a:cubicBezTo>
                    <a:cubicBezTo>
                      <a:pt x="2" y="0"/>
                      <a:pt x="1" y="1"/>
                      <a:pt x="1" y="1"/>
                    </a:cubicBezTo>
                    <a:cubicBezTo>
                      <a:pt x="0" y="6"/>
                      <a:pt x="0" y="6"/>
                      <a:pt x="0" y="6"/>
                    </a:cubicBezTo>
                    <a:cubicBezTo>
                      <a:pt x="0" y="7"/>
                      <a:pt x="1" y="7"/>
                      <a:pt x="1" y="7"/>
                    </a:cubicBezTo>
                    <a:cubicBezTo>
                      <a:pt x="2" y="7"/>
                      <a:pt x="2" y="7"/>
                      <a:pt x="2" y="7"/>
                    </a:cubicBezTo>
                    <a:cubicBezTo>
                      <a:pt x="3" y="8"/>
                      <a:pt x="3" y="7"/>
                      <a:pt x="3" y="6"/>
                    </a:cubicBezTo>
                    <a:cubicBezTo>
                      <a:pt x="4" y="2"/>
                      <a:pt x="4" y="2"/>
                      <a:pt x="4" y="2"/>
                    </a:cubicBezTo>
                    <a:cubicBezTo>
                      <a:pt x="5" y="1"/>
                      <a:pt x="4" y="0"/>
                      <a:pt x="4" y="0"/>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8" name="Freeform 52"/>
              <p:cNvSpPr>
                <a:spLocks/>
              </p:cNvSpPr>
              <p:nvPr/>
            </p:nvSpPr>
            <p:spPr bwMode="auto">
              <a:xfrm>
                <a:off x="8286750" y="2338388"/>
                <a:ext cx="754062" cy="1028700"/>
              </a:xfrm>
              <a:custGeom>
                <a:avLst/>
                <a:gdLst>
                  <a:gd name="T0" fmla="*/ 40 w 41"/>
                  <a:gd name="T1" fmla="*/ 32 h 56"/>
                  <a:gd name="T2" fmla="*/ 40 w 41"/>
                  <a:gd name="T3" fmla="*/ 34 h 56"/>
                  <a:gd name="T4" fmla="*/ 33 w 41"/>
                  <a:gd name="T5" fmla="*/ 48 h 56"/>
                  <a:gd name="T6" fmla="*/ 9 w 41"/>
                  <a:gd name="T7" fmla="*/ 48 h 56"/>
                  <a:gd name="T8" fmla="*/ 2 w 41"/>
                  <a:gd name="T9" fmla="*/ 35 h 56"/>
                  <a:gd name="T10" fmla="*/ 2 w 41"/>
                  <a:gd name="T11" fmla="*/ 18 h 56"/>
                  <a:gd name="T12" fmla="*/ 28 w 41"/>
                  <a:gd name="T13" fmla="*/ 8 h 56"/>
                  <a:gd name="T14" fmla="*/ 39 w 41"/>
                  <a:gd name="T15" fmla="*/ 18 h 56"/>
                  <a:gd name="T16" fmla="*/ 40 w 41"/>
                  <a:gd name="T17" fmla="*/ 3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56">
                    <a:moveTo>
                      <a:pt x="40" y="32"/>
                    </a:moveTo>
                    <a:cubicBezTo>
                      <a:pt x="40" y="33"/>
                      <a:pt x="40" y="30"/>
                      <a:pt x="40" y="34"/>
                    </a:cubicBezTo>
                    <a:cubicBezTo>
                      <a:pt x="39" y="37"/>
                      <a:pt x="36" y="44"/>
                      <a:pt x="33" y="48"/>
                    </a:cubicBezTo>
                    <a:cubicBezTo>
                      <a:pt x="27" y="56"/>
                      <a:pt x="16" y="56"/>
                      <a:pt x="9" y="48"/>
                    </a:cubicBezTo>
                    <a:cubicBezTo>
                      <a:pt x="6" y="46"/>
                      <a:pt x="3" y="39"/>
                      <a:pt x="2" y="35"/>
                    </a:cubicBezTo>
                    <a:cubicBezTo>
                      <a:pt x="1" y="29"/>
                      <a:pt x="0" y="23"/>
                      <a:pt x="2" y="18"/>
                    </a:cubicBezTo>
                    <a:cubicBezTo>
                      <a:pt x="5" y="8"/>
                      <a:pt x="18" y="0"/>
                      <a:pt x="28" y="8"/>
                    </a:cubicBezTo>
                    <a:cubicBezTo>
                      <a:pt x="34" y="6"/>
                      <a:pt x="39" y="13"/>
                      <a:pt x="39" y="18"/>
                    </a:cubicBezTo>
                    <a:cubicBezTo>
                      <a:pt x="41" y="23"/>
                      <a:pt x="40" y="27"/>
                      <a:pt x="40" y="32"/>
                    </a:cubicBezTo>
                    <a:close/>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9" name="Freeform 53"/>
              <p:cNvSpPr>
                <a:spLocks/>
              </p:cNvSpPr>
              <p:nvPr/>
            </p:nvSpPr>
            <p:spPr bwMode="auto">
              <a:xfrm>
                <a:off x="8120063" y="3441701"/>
                <a:ext cx="1104900" cy="1527175"/>
              </a:xfrm>
              <a:custGeom>
                <a:avLst/>
                <a:gdLst>
                  <a:gd name="T0" fmla="*/ 7 w 60"/>
                  <a:gd name="T1" fmla="*/ 0 h 83"/>
                  <a:gd name="T2" fmla="*/ 29 w 60"/>
                  <a:gd name="T3" fmla="*/ 0 h 83"/>
                  <a:gd name="T4" fmla="*/ 29 w 60"/>
                  <a:gd name="T5" fmla="*/ 0 h 83"/>
                  <a:gd name="T6" fmla="*/ 30 w 60"/>
                  <a:gd name="T7" fmla="*/ 0 h 83"/>
                  <a:gd name="T8" fmla="*/ 30 w 60"/>
                  <a:gd name="T9" fmla="*/ 0 h 83"/>
                  <a:gd name="T10" fmla="*/ 31 w 60"/>
                  <a:gd name="T11" fmla="*/ 0 h 83"/>
                  <a:gd name="T12" fmla="*/ 31 w 60"/>
                  <a:gd name="T13" fmla="*/ 0 h 83"/>
                  <a:gd name="T14" fmla="*/ 53 w 60"/>
                  <a:gd name="T15" fmla="*/ 0 h 83"/>
                  <a:gd name="T16" fmla="*/ 59 w 60"/>
                  <a:gd name="T17" fmla="*/ 10 h 83"/>
                  <a:gd name="T18" fmla="*/ 56 w 60"/>
                  <a:gd name="T19" fmla="*/ 42 h 83"/>
                  <a:gd name="T20" fmla="*/ 56 w 60"/>
                  <a:gd name="T21" fmla="*/ 83 h 83"/>
                  <a:gd name="T22" fmla="*/ 4 w 60"/>
                  <a:gd name="T23" fmla="*/ 83 h 83"/>
                  <a:gd name="T24" fmla="*/ 4 w 60"/>
                  <a:gd name="T25" fmla="*/ 42 h 83"/>
                  <a:gd name="T26" fmla="*/ 1 w 60"/>
                  <a:gd name="T27" fmla="*/ 10 h 83"/>
                  <a:gd name="T28" fmla="*/ 7 w 60"/>
                  <a:gd name="T29"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 h="83">
                    <a:moveTo>
                      <a:pt x="7" y="0"/>
                    </a:moveTo>
                    <a:cubicBezTo>
                      <a:pt x="29" y="0"/>
                      <a:pt x="29" y="0"/>
                      <a:pt x="29" y="0"/>
                    </a:cubicBezTo>
                    <a:cubicBezTo>
                      <a:pt x="29" y="0"/>
                      <a:pt x="29" y="0"/>
                      <a:pt x="29" y="0"/>
                    </a:cubicBezTo>
                    <a:cubicBezTo>
                      <a:pt x="30" y="0"/>
                      <a:pt x="30" y="0"/>
                      <a:pt x="30" y="0"/>
                    </a:cubicBezTo>
                    <a:cubicBezTo>
                      <a:pt x="30" y="0"/>
                      <a:pt x="30" y="0"/>
                      <a:pt x="30" y="0"/>
                    </a:cubicBezTo>
                    <a:cubicBezTo>
                      <a:pt x="31" y="0"/>
                      <a:pt x="31" y="0"/>
                      <a:pt x="31" y="0"/>
                    </a:cubicBezTo>
                    <a:cubicBezTo>
                      <a:pt x="31" y="0"/>
                      <a:pt x="31" y="0"/>
                      <a:pt x="31" y="0"/>
                    </a:cubicBezTo>
                    <a:cubicBezTo>
                      <a:pt x="53" y="0"/>
                      <a:pt x="53" y="0"/>
                      <a:pt x="53" y="0"/>
                    </a:cubicBezTo>
                    <a:cubicBezTo>
                      <a:pt x="57" y="0"/>
                      <a:pt x="60" y="4"/>
                      <a:pt x="59" y="10"/>
                    </a:cubicBezTo>
                    <a:cubicBezTo>
                      <a:pt x="58" y="22"/>
                      <a:pt x="56" y="32"/>
                      <a:pt x="56" y="42"/>
                    </a:cubicBezTo>
                    <a:cubicBezTo>
                      <a:pt x="56" y="83"/>
                      <a:pt x="56" y="83"/>
                      <a:pt x="56" y="83"/>
                    </a:cubicBezTo>
                    <a:cubicBezTo>
                      <a:pt x="4" y="83"/>
                      <a:pt x="4" y="83"/>
                      <a:pt x="4" y="83"/>
                    </a:cubicBezTo>
                    <a:cubicBezTo>
                      <a:pt x="4" y="42"/>
                      <a:pt x="4" y="42"/>
                      <a:pt x="4" y="42"/>
                    </a:cubicBezTo>
                    <a:cubicBezTo>
                      <a:pt x="4" y="32"/>
                      <a:pt x="2" y="22"/>
                      <a:pt x="1" y="10"/>
                    </a:cubicBezTo>
                    <a:cubicBezTo>
                      <a:pt x="0" y="4"/>
                      <a:pt x="3" y="0"/>
                      <a:pt x="7" y="0"/>
                    </a:cubicBezTo>
                    <a:close/>
                  </a:path>
                </a:pathLst>
              </a:custGeom>
              <a:solidFill>
                <a:srgbClr val="494F7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54"/>
              <p:cNvSpPr>
                <a:spLocks/>
              </p:cNvSpPr>
              <p:nvPr/>
            </p:nvSpPr>
            <p:spPr bwMode="auto">
              <a:xfrm>
                <a:off x="8194675" y="5005388"/>
                <a:ext cx="349250" cy="1490663"/>
              </a:xfrm>
              <a:custGeom>
                <a:avLst/>
                <a:gdLst>
                  <a:gd name="T0" fmla="*/ 10 w 19"/>
                  <a:gd name="T1" fmla="*/ 0 h 81"/>
                  <a:gd name="T2" fmla="*/ 10 w 19"/>
                  <a:gd name="T3" fmla="*/ 0 h 81"/>
                  <a:gd name="T4" fmla="*/ 19 w 19"/>
                  <a:gd name="T5" fmla="*/ 9 h 81"/>
                  <a:gd name="T6" fmla="*/ 19 w 19"/>
                  <a:gd name="T7" fmla="*/ 72 h 81"/>
                  <a:gd name="T8" fmla="*/ 10 w 19"/>
                  <a:gd name="T9" fmla="*/ 81 h 81"/>
                  <a:gd name="T10" fmla="*/ 10 w 19"/>
                  <a:gd name="T11" fmla="*/ 81 h 81"/>
                  <a:gd name="T12" fmla="*/ 0 w 19"/>
                  <a:gd name="T13" fmla="*/ 72 h 81"/>
                  <a:gd name="T14" fmla="*/ 0 w 19"/>
                  <a:gd name="T15" fmla="*/ 9 h 81"/>
                  <a:gd name="T16" fmla="*/ 10 w 19"/>
                  <a:gd name="T1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81">
                    <a:moveTo>
                      <a:pt x="10" y="0"/>
                    </a:moveTo>
                    <a:cubicBezTo>
                      <a:pt x="10" y="0"/>
                      <a:pt x="10" y="0"/>
                      <a:pt x="10" y="0"/>
                    </a:cubicBezTo>
                    <a:cubicBezTo>
                      <a:pt x="15" y="0"/>
                      <a:pt x="19" y="4"/>
                      <a:pt x="19" y="9"/>
                    </a:cubicBezTo>
                    <a:cubicBezTo>
                      <a:pt x="19" y="72"/>
                      <a:pt x="19" y="72"/>
                      <a:pt x="19" y="72"/>
                    </a:cubicBezTo>
                    <a:cubicBezTo>
                      <a:pt x="19" y="77"/>
                      <a:pt x="15" y="81"/>
                      <a:pt x="10" y="81"/>
                    </a:cubicBezTo>
                    <a:cubicBezTo>
                      <a:pt x="10" y="81"/>
                      <a:pt x="10" y="81"/>
                      <a:pt x="10" y="81"/>
                    </a:cubicBezTo>
                    <a:cubicBezTo>
                      <a:pt x="5" y="81"/>
                      <a:pt x="0" y="77"/>
                      <a:pt x="0" y="72"/>
                    </a:cubicBezTo>
                    <a:cubicBezTo>
                      <a:pt x="0" y="9"/>
                      <a:pt x="0" y="9"/>
                      <a:pt x="0" y="9"/>
                    </a:cubicBezTo>
                    <a:cubicBezTo>
                      <a:pt x="0" y="4"/>
                      <a:pt x="5" y="0"/>
                      <a:pt x="10" y="0"/>
                    </a:cubicBezTo>
                    <a:close/>
                  </a:path>
                </a:pathLst>
              </a:custGeom>
              <a:solidFill>
                <a:srgbClr val="3B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55"/>
              <p:cNvSpPr>
                <a:spLocks/>
              </p:cNvSpPr>
              <p:nvPr/>
            </p:nvSpPr>
            <p:spPr bwMode="auto">
              <a:xfrm>
                <a:off x="8175625" y="3441701"/>
                <a:ext cx="496887" cy="1527175"/>
              </a:xfrm>
              <a:custGeom>
                <a:avLst/>
                <a:gdLst>
                  <a:gd name="T0" fmla="*/ 4 w 27"/>
                  <a:gd name="T1" fmla="*/ 0 h 83"/>
                  <a:gd name="T2" fmla="*/ 26 w 27"/>
                  <a:gd name="T3" fmla="*/ 0 h 83"/>
                  <a:gd name="T4" fmla="*/ 26 w 27"/>
                  <a:gd name="T5" fmla="*/ 0 h 83"/>
                  <a:gd name="T6" fmla="*/ 27 w 27"/>
                  <a:gd name="T7" fmla="*/ 0 h 83"/>
                  <a:gd name="T8" fmla="*/ 27 w 27"/>
                  <a:gd name="T9" fmla="*/ 0 h 83"/>
                  <a:gd name="T10" fmla="*/ 27 w 27"/>
                  <a:gd name="T11" fmla="*/ 83 h 83"/>
                  <a:gd name="T12" fmla="*/ 1 w 27"/>
                  <a:gd name="T13" fmla="*/ 83 h 83"/>
                  <a:gd name="T14" fmla="*/ 0 w 27"/>
                  <a:gd name="T15" fmla="*/ 10 h 83"/>
                  <a:gd name="T16" fmla="*/ 4 w 27"/>
                  <a:gd name="T17"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83">
                    <a:moveTo>
                      <a:pt x="4" y="0"/>
                    </a:moveTo>
                    <a:cubicBezTo>
                      <a:pt x="26" y="0"/>
                      <a:pt x="26" y="0"/>
                      <a:pt x="26" y="0"/>
                    </a:cubicBezTo>
                    <a:cubicBezTo>
                      <a:pt x="26" y="0"/>
                      <a:pt x="26" y="0"/>
                      <a:pt x="26" y="0"/>
                    </a:cubicBezTo>
                    <a:cubicBezTo>
                      <a:pt x="27" y="0"/>
                      <a:pt x="27" y="0"/>
                      <a:pt x="27" y="0"/>
                    </a:cubicBezTo>
                    <a:cubicBezTo>
                      <a:pt x="27" y="0"/>
                      <a:pt x="27" y="0"/>
                      <a:pt x="27" y="0"/>
                    </a:cubicBezTo>
                    <a:cubicBezTo>
                      <a:pt x="27" y="83"/>
                      <a:pt x="27" y="83"/>
                      <a:pt x="27" y="83"/>
                    </a:cubicBezTo>
                    <a:cubicBezTo>
                      <a:pt x="1" y="83"/>
                      <a:pt x="1" y="83"/>
                      <a:pt x="1" y="83"/>
                    </a:cubicBezTo>
                    <a:cubicBezTo>
                      <a:pt x="0" y="10"/>
                      <a:pt x="0" y="10"/>
                      <a:pt x="0" y="10"/>
                    </a:cubicBezTo>
                    <a:cubicBezTo>
                      <a:pt x="0" y="4"/>
                      <a:pt x="0" y="0"/>
                      <a:pt x="4" y="0"/>
                    </a:cubicBezTo>
                    <a:close/>
                  </a:path>
                </a:pathLst>
              </a:custGeom>
              <a:solidFill>
                <a:srgbClr val="5362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56"/>
              <p:cNvSpPr>
                <a:spLocks/>
              </p:cNvSpPr>
              <p:nvPr/>
            </p:nvSpPr>
            <p:spPr bwMode="auto">
              <a:xfrm>
                <a:off x="8359775" y="3386138"/>
                <a:ext cx="625475" cy="147638"/>
              </a:xfrm>
              <a:custGeom>
                <a:avLst/>
                <a:gdLst>
                  <a:gd name="T0" fmla="*/ 5 w 34"/>
                  <a:gd name="T1" fmla="*/ 0 h 8"/>
                  <a:gd name="T2" fmla="*/ 0 w 34"/>
                  <a:gd name="T3" fmla="*/ 3 h 8"/>
                  <a:gd name="T4" fmla="*/ 34 w 34"/>
                  <a:gd name="T5" fmla="*/ 3 h 8"/>
                  <a:gd name="T6" fmla="*/ 29 w 34"/>
                  <a:gd name="T7" fmla="*/ 0 h 8"/>
                  <a:gd name="T8" fmla="*/ 5 w 34"/>
                  <a:gd name="T9" fmla="*/ 0 h 8"/>
                </a:gdLst>
                <a:ahLst/>
                <a:cxnLst>
                  <a:cxn ang="0">
                    <a:pos x="T0" y="T1"/>
                  </a:cxn>
                  <a:cxn ang="0">
                    <a:pos x="T2" y="T3"/>
                  </a:cxn>
                  <a:cxn ang="0">
                    <a:pos x="T4" y="T5"/>
                  </a:cxn>
                  <a:cxn ang="0">
                    <a:pos x="T6" y="T7"/>
                  </a:cxn>
                  <a:cxn ang="0">
                    <a:pos x="T8" y="T9"/>
                  </a:cxn>
                </a:cxnLst>
                <a:rect l="0" t="0" r="r" b="b"/>
                <a:pathLst>
                  <a:path w="34" h="8">
                    <a:moveTo>
                      <a:pt x="5" y="0"/>
                    </a:moveTo>
                    <a:cubicBezTo>
                      <a:pt x="0" y="3"/>
                      <a:pt x="0" y="3"/>
                      <a:pt x="0" y="3"/>
                    </a:cubicBezTo>
                    <a:cubicBezTo>
                      <a:pt x="8" y="8"/>
                      <a:pt x="28" y="7"/>
                      <a:pt x="34" y="3"/>
                    </a:cubicBezTo>
                    <a:cubicBezTo>
                      <a:pt x="29" y="0"/>
                      <a:pt x="29" y="0"/>
                      <a:pt x="29" y="0"/>
                    </a:cubicBezTo>
                    <a:cubicBezTo>
                      <a:pt x="21" y="2"/>
                      <a:pt x="12" y="2"/>
                      <a:pt x="5" y="0"/>
                    </a:cubicBezTo>
                    <a:close/>
                  </a:path>
                </a:pathLst>
              </a:custGeom>
              <a:solidFill>
                <a:srgbClr val="C9E7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57"/>
              <p:cNvSpPr>
                <a:spLocks/>
              </p:cNvSpPr>
              <p:nvPr/>
            </p:nvSpPr>
            <p:spPr bwMode="auto">
              <a:xfrm>
                <a:off x="8359775" y="3386138"/>
                <a:ext cx="312737" cy="111125"/>
              </a:xfrm>
              <a:custGeom>
                <a:avLst/>
                <a:gdLst>
                  <a:gd name="T0" fmla="*/ 5 w 17"/>
                  <a:gd name="T1" fmla="*/ 0 h 6"/>
                  <a:gd name="T2" fmla="*/ 0 w 17"/>
                  <a:gd name="T3" fmla="*/ 3 h 6"/>
                  <a:gd name="T4" fmla="*/ 17 w 17"/>
                  <a:gd name="T5" fmla="*/ 6 h 6"/>
                  <a:gd name="T6" fmla="*/ 17 w 17"/>
                  <a:gd name="T7" fmla="*/ 1 h 6"/>
                  <a:gd name="T8" fmla="*/ 5 w 17"/>
                  <a:gd name="T9" fmla="*/ 0 h 6"/>
                </a:gdLst>
                <a:ahLst/>
                <a:cxnLst>
                  <a:cxn ang="0">
                    <a:pos x="T0" y="T1"/>
                  </a:cxn>
                  <a:cxn ang="0">
                    <a:pos x="T2" y="T3"/>
                  </a:cxn>
                  <a:cxn ang="0">
                    <a:pos x="T4" y="T5"/>
                  </a:cxn>
                  <a:cxn ang="0">
                    <a:pos x="T6" y="T7"/>
                  </a:cxn>
                  <a:cxn ang="0">
                    <a:pos x="T8" y="T9"/>
                  </a:cxn>
                </a:cxnLst>
                <a:rect l="0" t="0" r="r" b="b"/>
                <a:pathLst>
                  <a:path w="17" h="6">
                    <a:moveTo>
                      <a:pt x="5" y="0"/>
                    </a:moveTo>
                    <a:cubicBezTo>
                      <a:pt x="0" y="3"/>
                      <a:pt x="0" y="3"/>
                      <a:pt x="0" y="3"/>
                    </a:cubicBezTo>
                    <a:cubicBezTo>
                      <a:pt x="4" y="5"/>
                      <a:pt x="10" y="6"/>
                      <a:pt x="17" y="6"/>
                    </a:cubicBezTo>
                    <a:cubicBezTo>
                      <a:pt x="17" y="1"/>
                      <a:pt x="17" y="1"/>
                      <a:pt x="17" y="1"/>
                    </a:cubicBezTo>
                    <a:cubicBezTo>
                      <a:pt x="12" y="1"/>
                      <a:pt x="8" y="1"/>
                      <a:pt x="5" y="0"/>
                    </a:cubicBezTo>
                    <a:close/>
                  </a:path>
                </a:pathLst>
              </a:custGeom>
              <a:solidFill>
                <a:srgbClr val="EBF7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58"/>
              <p:cNvSpPr>
                <a:spLocks/>
              </p:cNvSpPr>
              <p:nvPr/>
            </p:nvSpPr>
            <p:spPr bwMode="auto">
              <a:xfrm>
                <a:off x="8323263" y="3405188"/>
                <a:ext cx="698500" cy="146050"/>
              </a:xfrm>
              <a:custGeom>
                <a:avLst/>
                <a:gdLst>
                  <a:gd name="T0" fmla="*/ 4 w 38"/>
                  <a:gd name="T1" fmla="*/ 0 h 8"/>
                  <a:gd name="T2" fmla="*/ 33 w 38"/>
                  <a:gd name="T3" fmla="*/ 0 h 8"/>
                  <a:gd name="T4" fmla="*/ 38 w 38"/>
                  <a:gd name="T5" fmla="*/ 2 h 8"/>
                  <a:gd name="T6" fmla="*/ 0 w 38"/>
                  <a:gd name="T7" fmla="*/ 2 h 8"/>
                  <a:gd name="T8" fmla="*/ 4 w 38"/>
                  <a:gd name="T9" fmla="*/ 0 h 8"/>
                </a:gdLst>
                <a:ahLst/>
                <a:cxnLst>
                  <a:cxn ang="0">
                    <a:pos x="T0" y="T1"/>
                  </a:cxn>
                  <a:cxn ang="0">
                    <a:pos x="T2" y="T3"/>
                  </a:cxn>
                  <a:cxn ang="0">
                    <a:pos x="T4" y="T5"/>
                  </a:cxn>
                  <a:cxn ang="0">
                    <a:pos x="T6" y="T7"/>
                  </a:cxn>
                  <a:cxn ang="0">
                    <a:pos x="T8" y="T9"/>
                  </a:cxn>
                </a:cxnLst>
                <a:rect l="0" t="0" r="r" b="b"/>
                <a:pathLst>
                  <a:path w="38" h="8">
                    <a:moveTo>
                      <a:pt x="4" y="0"/>
                    </a:moveTo>
                    <a:cubicBezTo>
                      <a:pt x="14" y="3"/>
                      <a:pt x="25" y="3"/>
                      <a:pt x="33" y="0"/>
                    </a:cubicBezTo>
                    <a:cubicBezTo>
                      <a:pt x="38" y="2"/>
                      <a:pt x="38" y="2"/>
                      <a:pt x="38" y="2"/>
                    </a:cubicBezTo>
                    <a:cubicBezTo>
                      <a:pt x="27" y="8"/>
                      <a:pt x="11" y="8"/>
                      <a:pt x="0" y="2"/>
                    </a:cubicBezTo>
                    <a:lnTo>
                      <a:pt x="4" y="0"/>
                    </a:lnTo>
                    <a:close/>
                  </a:path>
                </a:pathLst>
              </a:custGeom>
              <a:solidFill>
                <a:srgbClr val="3849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59"/>
              <p:cNvSpPr>
                <a:spLocks/>
              </p:cNvSpPr>
              <p:nvPr/>
            </p:nvSpPr>
            <p:spPr bwMode="auto">
              <a:xfrm>
                <a:off x="7974013" y="5114926"/>
                <a:ext cx="1379537" cy="295275"/>
              </a:xfrm>
              <a:custGeom>
                <a:avLst/>
                <a:gdLst>
                  <a:gd name="T0" fmla="*/ 8 w 75"/>
                  <a:gd name="T1" fmla="*/ 0 h 16"/>
                  <a:gd name="T2" fmla="*/ 67 w 75"/>
                  <a:gd name="T3" fmla="*/ 0 h 16"/>
                  <a:gd name="T4" fmla="*/ 75 w 75"/>
                  <a:gd name="T5" fmla="*/ 5 h 16"/>
                  <a:gd name="T6" fmla="*/ 75 w 75"/>
                  <a:gd name="T7" fmla="*/ 11 h 16"/>
                  <a:gd name="T8" fmla="*/ 67 w 75"/>
                  <a:gd name="T9" fmla="*/ 16 h 16"/>
                  <a:gd name="T10" fmla="*/ 8 w 75"/>
                  <a:gd name="T11" fmla="*/ 16 h 16"/>
                  <a:gd name="T12" fmla="*/ 0 w 75"/>
                  <a:gd name="T13" fmla="*/ 11 h 16"/>
                  <a:gd name="T14" fmla="*/ 0 w 75"/>
                  <a:gd name="T15" fmla="*/ 5 h 16"/>
                  <a:gd name="T16" fmla="*/ 8 w 75"/>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16">
                    <a:moveTo>
                      <a:pt x="8" y="0"/>
                    </a:moveTo>
                    <a:cubicBezTo>
                      <a:pt x="67" y="0"/>
                      <a:pt x="67" y="0"/>
                      <a:pt x="67" y="0"/>
                    </a:cubicBezTo>
                    <a:cubicBezTo>
                      <a:pt x="72" y="0"/>
                      <a:pt x="75" y="2"/>
                      <a:pt x="75" y="5"/>
                    </a:cubicBezTo>
                    <a:cubicBezTo>
                      <a:pt x="75" y="11"/>
                      <a:pt x="75" y="11"/>
                      <a:pt x="75" y="11"/>
                    </a:cubicBezTo>
                    <a:cubicBezTo>
                      <a:pt x="75" y="14"/>
                      <a:pt x="72" y="16"/>
                      <a:pt x="67" y="16"/>
                    </a:cubicBezTo>
                    <a:cubicBezTo>
                      <a:pt x="8" y="16"/>
                      <a:pt x="8" y="16"/>
                      <a:pt x="8" y="16"/>
                    </a:cubicBezTo>
                    <a:cubicBezTo>
                      <a:pt x="4" y="16"/>
                      <a:pt x="0" y="14"/>
                      <a:pt x="0" y="11"/>
                    </a:cubicBezTo>
                    <a:cubicBezTo>
                      <a:pt x="0" y="5"/>
                      <a:pt x="0" y="5"/>
                      <a:pt x="0" y="5"/>
                    </a:cubicBezTo>
                    <a:cubicBezTo>
                      <a:pt x="0" y="2"/>
                      <a:pt x="4" y="0"/>
                      <a:pt x="8" y="0"/>
                    </a:cubicBezTo>
                    <a:close/>
                  </a:path>
                </a:pathLst>
              </a:custGeom>
              <a:solidFill>
                <a:srgbClr val="EEA920"/>
              </a:solidFill>
              <a:ln>
                <a:noFill/>
              </a:ln>
            </p:spPr>
            <p:txBody>
              <a:bodyPr vert="horz" wrap="square" lIns="91440" tIns="45720" rIns="91440" bIns="45720" numCol="1" anchor="t" anchorCtr="0" compatLnSpc="1">
                <a:prstTxWarp prst="textNoShape">
                  <a:avLst/>
                </a:prstTxWarp>
              </a:bodyPr>
              <a:lstStyle/>
              <a:p>
                <a:endParaRPr lang="en-US"/>
              </a:p>
            </p:txBody>
          </p:sp>
          <p:sp>
            <p:nvSpPr>
              <p:cNvPr id="86" name="Freeform 60"/>
              <p:cNvSpPr>
                <a:spLocks/>
              </p:cNvSpPr>
              <p:nvPr/>
            </p:nvSpPr>
            <p:spPr bwMode="auto">
              <a:xfrm>
                <a:off x="7974013" y="5114926"/>
                <a:ext cx="698500" cy="295275"/>
              </a:xfrm>
              <a:custGeom>
                <a:avLst/>
                <a:gdLst>
                  <a:gd name="T0" fmla="*/ 8 w 38"/>
                  <a:gd name="T1" fmla="*/ 0 h 16"/>
                  <a:gd name="T2" fmla="*/ 38 w 38"/>
                  <a:gd name="T3" fmla="*/ 0 h 16"/>
                  <a:gd name="T4" fmla="*/ 38 w 38"/>
                  <a:gd name="T5" fmla="*/ 16 h 16"/>
                  <a:gd name="T6" fmla="*/ 8 w 38"/>
                  <a:gd name="T7" fmla="*/ 16 h 16"/>
                  <a:gd name="T8" fmla="*/ 0 w 38"/>
                  <a:gd name="T9" fmla="*/ 11 h 16"/>
                  <a:gd name="T10" fmla="*/ 0 w 38"/>
                  <a:gd name="T11" fmla="*/ 5 h 16"/>
                  <a:gd name="T12" fmla="*/ 8 w 3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38" h="16">
                    <a:moveTo>
                      <a:pt x="8" y="0"/>
                    </a:moveTo>
                    <a:cubicBezTo>
                      <a:pt x="38" y="0"/>
                      <a:pt x="38" y="0"/>
                      <a:pt x="38" y="0"/>
                    </a:cubicBezTo>
                    <a:cubicBezTo>
                      <a:pt x="38" y="16"/>
                      <a:pt x="38" y="16"/>
                      <a:pt x="38" y="16"/>
                    </a:cubicBezTo>
                    <a:cubicBezTo>
                      <a:pt x="8" y="16"/>
                      <a:pt x="8" y="16"/>
                      <a:pt x="8" y="16"/>
                    </a:cubicBezTo>
                    <a:cubicBezTo>
                      <a:pt x="4" y="16"/>
                      <a:pt x="0" y="14"/>
                      <a:pt x="0" y="11"/>
                    </a:cubicBezTo>
                    <a:cubicBezTo>
                      <a:pt x="0" y="5"/>
                      <a:pt x="0" y="5"/>
                      <a:pt x="0" y="5"/>
                    </a:cubicBezTo>
                    <a:cubicBezTo>
                      <a:pt x="0" y="2"/>
                      <a:pt x="4" y="0"/>
                      <a:pt x="8" y="0"/>
                    </a:cubicBezTo>
                    <a:close/>
                  </a:path>
                </a:pathLst>
              </a:custGeom>
              <a:solidFill>
                <a:srgbClr val="EEA9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61"/>
              <p:cNvSpPr>
                <a:spLocks/>
              </p:cNvSpPr>
              <p:nvPr/>
            </p:nvSpPr>
            <p:spPr bwMode="auto">
              <a:xfrm>
                <a:off x="8027988" y="4159251"/>
                <a:ext cx="1289050" cy="312738"/>
              </a:xfrm>
              <a:custGeom>
                <a:avLst/>
                <a:gdLst>
                  <a:gd name="T0" fmla="*/ 7 w 70"/>
                  <a:gd name="T1" fmla="*/ 0 h 17"/>
                  <a:gd name="T2" fmla="*/ 63 w 70"/>
                  <a:gd name="T3" fmla="*/ 0 h 17"/>
                  <a:gd name="T4" fmla="*/ 70 w 70"/>
                  <a:gd name="T5" fmla="*/ 6 h 17"/>
                  <a:gd name="T6" fmla="*/ 70 w 70"/>
                  <a:gd name="T7" fmla="*/ 11 h 17"/>
                  <a:gd name="T8" fmla="*/ 63 w 70"/>
                  <a:gd name="T9" fmla="*/ 17 h 17"/>
                  <a:gd name="T10" fmla="*/ 7 w 70"/>
                  <a:gd name="T11" fmla="*/ 17 h 17"/>
                  <a:gd name="T12" fmla="*/ 0 w 70"/>
                  <a:gd name="T13" fmla="*/ 11 h 17"/>
                  <a:gd name="T14" fmla="*/ 0 w 70"/>
                  <a:gd name="T15" fmla="*/ 6 h 17"/>
                  <a:gd name="T16" fmla="*/ 7 w 70"/>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17">
                    <a:moveTo>
                      <a:pt x="7" y="0"/>
                    </a:moveTo>
                    <a:cubicBezTo>
                      <a:pt x="63" y="0"/>
                      <a:pt x="63" y="0"/>
                      <a:pt x="63" y="0"/>
                    </a:cubicBezTo>
                    <a:cubicBezTo>
                      <a:pt x="66" y="0"/>
                      <a:pt x="70" y="2"/>
                      <a:pt x="70" y="6"/>
                    </a:cubicBezTo>
                    <a:cubicBezTo>
                      <a:pt x="70" y="11"/>
                      <a:pt x="70" y="11"/>
                      <a:pt x="70" y="11"/>
                    </a:cubicBezTo>
                    <a:cubicBezTo>
                      <a:pt x="70" y="14"/>
                      <a:pt x="66" y="17"/>
                      <a:pt x="63" y="17"/>
                    </a:cubicBezTo>
                    <a:cubicBezTo>
                      <a:pt x="7" y="17"/>
                      <a:pt x="7" y="17"/>
                      <a:pt x="7" y="17"/>
                    </a:cubicBezTo>
                    <a:cubicBezTo>
                      <a:pt x="4" y="17"/>
                      <a:pt x="0" y="14"/>
                      <a:pt x="0" y="11"/>
                    </a:cubicBezTo>
                    <a:cubicBezTo>
                      <a:pt x="0" y="6"/>
                      <a:pt x="0" y="6"/>
                      <a:pt x="0" y="6"/>
                    </a:cubicBezTo>
                    <a:cubicBezTo>
                      <a:pt x="0" y="2"/>
                      <a:pt x="4" y="0"/>
                      <a:pt x="7" y="0"/>
                    </a:cubicBezTo>
                    <a:close/>
                  </a:path>
                </a:pathLst>
              </a:custGeom>
              <a:solidFill>
                <a:srgbClr val="EEA920"/>
              </a:solidFill>
              <a:ln>
                <a:noFill/>
              </a:ln>
            </p:spPr>
            <p:txBody>
              <a:bodyPr vert="horz" wrap="square" lIns="91440" tIns="45720" rIns="91440" bIns="45720" numCol="1" anchor="t" anchorCtr="0" compatLnSpc="1">
                <a:prstTxWarp prst="textNoShape">
                  <a:avLst/>
                </a:prstTxWarp>
              </a:bodyPr>
              <a:lstStyle/>
              <a:p>
                <a:endParaRPr lang="en-US"/>
              </a:p>
            </p:txBody>
          </p:sp>
          <p:sp>
            <p:nvSpPr>
              <p:cNvPr id="88" name="Freeform 62"/>
              <p:cNvSpPr>
                <a:spLocks/>
              </p:cNvSpPr>
              <p:nvPr/>
            </p:nvSpPr>
            <p:spPr bwMode="auto">
              <a:xfrm>
                <a:off x="8027988" y="4471988"/>
                <a:ext cx="1289050" cy="293688"/>
              </a:xfrm>
              <a:custGeom>
                <a:avLst/>
                <a:gdLst>
                  <a:gd name="T0" fmla="*/ 7 w 70"/>
                  <a:gd name="T1" fmla="*/ 0 h 16"/>
                  <a:gd name="T2" fmla="*/ 63 w 70"/>
                  <a:gd name="T3" fmla="*/ 0 h 16"/>
                  <a:gd name="T4" fmla="*/ 70 w 70"/>
                  <a:gd name="T5" fmla="*/ 6 h 16"/>
                  <a:gd name="T6" fmla="*/ 70 w 70"/>
                  <a:gd name="T7" fmla="*/ 10 h 16"/>
                  <a:gd name="T8" fmla="*/ 63 w 70"/>
                  <a:gd name="T9" fmla="*/ 16 h 16"/>
                  <a:gd name="T10" fmla="*/ 7 w 70"/>
                  <a:gd name="T11" fmla="*/ 16 h 16"/>
                  <a:gd name="T12" fmla="*/ 0 w 70"/>
                  <a:gd name="T13" fmla="*/ 10 h 16"/>
                  <a:gd name="T14" fmla="*/ 0 w 70"/>
                  <a:gd name="T15" fmla="*/ 6 h 16"/>
                  <a:gd name="T16" fmla="*/ 7 w 70"/>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16">
                    <a:moveTo>
                      <a:pt x="7" y="0"/>
                    </a:moveTo>
                    <a:cubicBezTo>
                      <a:pt x="63" y="0"/>
                      <a:pt x="63" y="0"/>
                      <a:pt x="63" y="0"/>
                    </a:cubicBezTo>
                    <a:cubicBezTo>
                      <a:pt x="66" y="0"/>
                      <a:pt x="70" y="3"/>
                      <a:pt x="70" y="6"/>
                    </a:cubicBezTo>
                    <a:cubicBezTo>
                      <a:pt x="70" y="10"/>
                      <a:pt x="70" y="10"/>
                      <a:pt x="70" y="10"/>
                    </a:cubicBezTo>
                    <a:cubicBezTo>
                      <a:pt x="70" y="13"/>
                      <a:pt x="66" y="16"/>
                      <a:pt x="63" y="16"/>
                    </a:cubicBezTo>
                    <a:cubicBezTo>
                      <a:pt x="7" y="16"/>
                      <a:pt x="7" y="16"/>
                      <a:pt x="7" y="16"/>
                    </a:cubicBezTo>
                    <a:cubicBezTo>
                      <a:pt x="4" y="16"/>
                      <a:pt x="0" y="13"/>
                      <a:pt x="0" y="10"/>
                    </a:cubicBezTo>
                    <a:cubicBezTo>
                      <a:pt x="0" y="6"/>
                      <a:pt x="0" y="6"/>
                      <a:pt x="0" y="6"/>
                    </a:cubicBezTo>
                    <a:cubicBezTo>
                      <a:pt x="0" y="3"/>
                      <a:pt x="4" y="0"/>
                      <a:pt x="7" y="0"/>
                    </a:cubicBezTo>
                    <a:close/>
                  </a:path>
                </a:pathLst>
              </a:custGeom>
              <a:solidFill>
                <a:srgbClr val="EEA920"/>
              </a:solidFill>
              <a:ln>
                <a:noFill/>
              </a:ln>
            </p:spPr>
            <p:txBody>
              <a:bodyPr vert="horz" wrap="square" lIns="91440" tIns="45720" rIns="91440" bIns="45720" numCol="1" anchor="t" anchorCtr="0" compatLnSpc="1">
                <a:prstTxWarp prst="textNoShape">
                  <a:avLst/>
                </a:prstTxWarp>
              </a:bodyPr>
              <a:lstStyle/>
              <a:p>
                <a:endParaRPr lang="en-US"/>
              </a:p>
            </p:txBody>
          </p:sp>
          <p:sp>
            <p:nvSpPr>
              <p:cNvPr id="89" name="Freeform 63"/>
              <p:cNvSpPr>
                <a:spLocks/>
              </p:cNvSpPr>
              <p:nvPr/>
            </p:nvSpPr>
            <p:spPr bwMode="auto">
              <a:xfrm>
                <a:off x="8027988" y="4159251"/>
                <a:ext cx="644525" cy="312738"/>
              </a:xfrm>
              <a:custGeom>
                <a:avLst/>
                <a:gdLst>
                  <a:gd name="T0" fmla="*/ 7 w 35"/>
                  <a:gd name="T1" fmla="*/ 0 h 17"/>
                  <a:gd name="T2" fmla="*/ 35 w 35"/>
                  <a:gd name="T3" fmla="*/ 0 h 17"/>
                  <a:gd name="T4" fmla="*/ 35 w 35"/>
                  <a:gd name="T5" fmla="*/ 17 h 17"/>
                  <a:gd name="T6" fmla="*/ 7 w 35"/>
                  <a:gd name="T7" fmla="*/ 17 h 17"/>
                  <a:gd name="T8" fmla="*/ 0 w 35"/>
                  <a:gd name="T9" fmla="*/ 11 h 17"/>
                  <a:gd name="T10" fmla="*/ 0 w 35"/>
                  <a:gd name="T11" fmla="*/ 6 h 17"/>
                  <a:gd name="T12" fmla="*/ 7 w 3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5" h="17">
                    <a:moveTo>
                      <a:pt x="7" y="0"/>
                    </a:moveTo>
                    <a:cubicBezTo>
                      <a:pt x="35" y="0"/>
                      <a:pt x="35" y="0"/>
                      <a:pt x="35" y="0"/>
                    </a:cubicBezTo>
                    <a:cubicBezTo>
                      <a:pt x="35" y="17"/>
                      <a:pt x="35" y="17"/>
                      <a:pt x="35" y="17"/>
                    </a:cubicBezTo>
                    <a:cubicBezTo>
                      <a:pt x="7" y="17"/>
                      <a:pt x="7" y="17"/>
                      <a:pt x="7" y="17"/>
                    </a:cubicBezTo>
                    <a:cubicBezTo>
                      <a:pt x="4" y="17"/>
                      <a:pt x="0" y="14"/>
                      <a:pt x="0" y="11"/>
                    </a:cubicBezTo>
                    <a:cubicBezTo>
                      <a:pt x="0" y="6"/>
                      <a:pt x="0" y="6"/>
                      <a:pt x="0" y="6"/>
                    </a:cubicBezTo>
                    <a:cubicBezTo>
                      <a:pt x="0" y="2"/>
                      <a:pt x="4" y="0"/>
                      <a:pt x="7" y="0"/>
                    </a:cubicBezTo>
                    <a:close/>
                  </a:path>
                </a:pathLst>
              </a:custGeom>
              <a:solidFill>
                <a:srgbClr val="EEA9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64"/>
              <p:cNvSpPr>
                <a:spLocks/>
              </p:cNvSpPr>
              <p:nvPr/>
            </p:nvSpPr>
            <p:spPr bwMode="auto">
              <a:xfrm>
                <a:off x="8027988" y="4471988"/>
                <a:ext cx="644525" cy="293688"/>
              </a:xfrm>
              <a:custGeom>
                <a:avLst/>
                <a:gdLst>
                  <a:gd name="T0" fmla="*/ 7 w 35"/>
                  <a:gd name="T1" fmla="*/ 0 h 16"/>
                  <a:gd name="T2" fmla="*/ 35 w 35"/>
                  <a:gd name="T3" fmla="*/ 0 h 16"/>
                  <a:gd name="T4" fmla="*/ 35 w 35"/>
                  <a:gd name="T5" fmla="*/ 16 h 16"/>
                  <a:gd name="T6" fmla="*/ 7 w 35"/>
                  <a:gd name="T7" fmla="*/ 16 h 16"/>
                  <a:gd name="T8" fmla="*/ 0 w 35"/>
                  <a:gd name="T9" fmla="*/ 10 h 16"/>
                  <a:gd name="T10" fmla="*/ 0 w 35"/>
                  <a:gd name="T11" fmla="*/ 6 h 16"/>
                  <a:gd name="T12" fmla="*/ 7 w 35"/>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35" h="16">
                    <a:moveTo>
                      <a:pt x="7" y="0"/>
                    </a:moveTo>
                    <a:cubicBezTo>
                      <a:pt x="35" y="0"/>
                      <a:pt x="35" y="0"/>
                      <a:pt x="35" y="0"/>
                    </a:cubicBezTo>
                    <a:cubicBezTo>
                      <a:pt x="35" y="16"/>
                      <a:pt x="35" y="16"/>
                      <a:pt x="35" y="16"/>
                    </a:cubicBezTo>
                    <a:cubicBezTo>
                      <a:pt x="7" y="16"/>
                      <a:pt x="7" y="16"/>
                      <a:pt x="7" y="16"/>
                    </a:cubicBezTo>
                    <a:cubicBezTo>
                      <a:pt x="4" y="16"/>
                      <a:pt x="0" y="13"/>
                      <a:pt x="0" y="10"/>
                    </a:cubicBezTo>
                    <a:cubicBezTo>
                      <a:pt x="0" y="6"/>
                      <a:pt x="0" y="6"/>
                      <a:pt x="0" y="6"/>
                    </a:cubicBezTo>
                    <a:cubicBezTo>
                      <a:pt x="0" y="3"/>
                      <a:pt x="4" y="0"/>
                      <a:pt x="7" y="0"/>
                    </a:cubicBezTo>
                    <a:close/>
                  </a:path>
                </a:pathLst>
              </a:custGeom>
              <a:solidFill>
                <a:srgbClr val="EEA9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65"/>
              <p:cNvSpPr>
                <a:spLocks/>
              </p:cNvSpPr>
              <p:nvPr/>
            </p:nvSpPr>
            <p:spPr bwMode="auto">
              <a:xfrm>
                <a:off x="8047038" y="4397376"/>
                <a:ext cx="1250950" cy="74613"/>
              </a:xfrm>
              <a:custGeom>
                <a:avLst/>
                <a:gdLst>
                  <a:gd name="T0" fmla="*/ 68 w 68"/>
                  <a:gd name="T1" fmla="*/ 0 h 4"/>
                  <a:gd name="T2" fmla="*/ 62 w 68"/>
                  <a:gd name="T3" fmla="*/ 4 h 4"/>
                  <a:gd name="T4" fmla="*/ 6 w 68"/>
                  <a:gd name="T5" fmla="*/ 4 h 4"/>
                  <a:gd name="T6" fmla="*/ 0 w 68"/>
                  <a:gd name="T7" fmla="*/ 0 h 4"/>
                  <a:gd name="T8" fmla="*/ 68 w 68"/>
                  <a:gd name="T9" fmla="*/ 0 h 4"/>
                </a:gdLst>
                <a:ahLst/>
                <a:cxnLst>
                  <a:cxn ang="0">
                    <a:pos x="T0" y="T1"/>
                  </a:cxn>
                  <a:cxn ang="0">
                    <a:pos x="T2" y="T3"/>
                  </a:cxn>
                  <a:cxn ang="0">
                    <a:pos x="T4" y="T5"/>
                  </a:cxn>
                  <a:cxn ang="0">
                    <a:pos x="T6" y="T7"/>
                  </a:cxn>
                  <a:cxn ang="0">
                    <a:pos x="T8" y="T9"/>
                  </a:cxn>
                </a:cxnLst>
                <a:rect l="0" t="0" r="r" b="b"/>
                <a:pathLst>
                  <a:path w="68" h="4">
                    <a:moveTo>
                      <a:pt x="68" y="0"/>
                    </a:moveTo>
                    <a:cubicBezTo>
                      <a:pt x="67" y="2"/>
                      <a:pt x="64" y="4"/>
                      <a:pt x="62" y="4"/>
                    </a:cubicBezTo>
                    <a:cubicBezTo>
                      <a:pt x="6" y="4"/>
                      <a:pt x="6" y="4"/>
                      <a:pt x="6" y="4"/>
                    </a:cubicBezTo>
                    <a:cubicBezTo>
                      <a:pt x="3" y="4"/>
                      <a:pt x="1" y="2"/>
                      <a:pt x="0" y="0"/>
                    </a:cubicBezTo>
                    <a:lnTo>
                      <a:pt x="68" y="0"/>
                    </a:lnTo>
                    <a:close/>
                  </a:path>
                </a:pathLst>
              </a:custGeom>
              <a:solidFill>
                <a:srgbClr val="C97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66"/>
              <p:cNvSpPr>
                <a:spLocks noChangeArrowheads="1"/>
              </p:cNvSpPr>
              <p:nvPr/>
            </p:nvSpPr>
            <p:spPr bwMode="auto">
              <a:xfrm>
                <a:off x="8580438" y="4748213"/>
                <a:ext cx="165100" cy="366713"/>
              </a:xfrm>
              <a:prstGeom prst="rect">
                <a:avLst/>
              </a:prstGeom>
              <a:solidFill>
                <a:srgbClr val="8D91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67"/>
              <p:cNvSpPr>
                <a:spLocks noChangeArrowheads="1"/>
              </p:cNvSpPr>
              <p:nvPr/>
            </p:nvSpPr>
            <p:spPr bwMode="auto">
              <a:xfrm>
                <a:off x="8580438" y="4748213"/>
                <a:ext cx="92075" cy="366713"/>
              </a:xfrm>
              <a:prstGeom prst="rect">
                <a:avLst/>
              </a:prstGeom>
              <a:solidFill>
                <a:srgbClr val="B7B7B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68"/>
              <p:cNvSpPr>
                <a:spLocks/>
              </p:cNvSpPr>
              <p:nvPr/>
            </p:nvSpPr>
            <p:spPr bwMode="auto">
              <a:xfrm>
                <a:off x="8047038" y="4692651"/>
                <a:ext cx="1250950" cy="73025"/>
              </a:xfrm>
              <a:custGeom>
                <a:avLst/>
                <a:gdLst>
                  <a:gd name="T0" fmla="*/ 68 w 68"/>
                  <a:gd name="T1" fmla="*/ 0 h 4"/>
                  <a:gd name="T2" fmla="*/ 62 w 68"/>
                  <a:gd name="T3" fmla="*/ 4 h 4"/>
                  <a:gd name="T4" fmla="*/ 6 w 68"/>
                  <a:gd name="T5" fmla="*/ 4 h 4"/>
                  <a:gd name="T6" fmla="*/ 0 w 68"/>
                  <a:gd name="T7" fmla="*/ 0 h 4"/>
                  <a:gd name="T8" fmla="*/ 68 w 68"/>
                  <a:gd name="T9" fmla="*/ 0 h 4"/>
                </a:gdLst>
                <a:ahLst/>
                <a:cxnLst>
                  <a:cxn ang="0">
                    <a:pos x="T0" y="T1"/>
                  </a:cxn>
                  <a:cxn ang="0">
                    <a:pos x="T2" y="T3"/>
                  </a:cxn>
                  <a:cxn ang="0">
                    <a:pos x="T4" y="T5"/>
                  </a:cxn>
                  <a:cxn ang="0">
                    <a:pos x="T6" y="T7"/>
                  </a:cxn>
                  <a:cxn ang="0">
                    <a:pos x="T8" y="T9"/>
                  </a:cxn>
                </a:cxnLst>
                <a:rect l="0" t="0" r="r" b="b"/>
                <a:pathLst>
                  <a:path w="68" h="4">
                    <a:moveTo>
                      <a:pt x="68" y="0"/>
                    </a:moveTo>
                    <a:cubicBezTo>
                      <a:pt x="67" y="2"/>
                      <a:pt x="65" y="4"/>
                      <a:pt x="62" y="4"/>
                    </a:cubicBezTo>
                    <a:cubicBezTo>
                      <a:pt x="6" y="4"/>
                      <a:pt x="6" y="4"/>
                      <a:pt x="6" y="4"/>
                    </a:cubicBezTo>
                    <a:cubicBezTo>
                      <a:pt x="3" y="4"/>
                      <a:pt x="1" y="2"/>
                      <a:pt x="0" y="0"/>
                    </a:cubicBezTo>
                    <a:lnTo>
                      <a:pt x="68" y="0"/>
                    </a:lnTo>
                    <a:close/>
                  </a:path>
                </a:pathLst>
              </a:custGeom>
              <a:solidFill>
                <a:srgbClr val="C97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Rectangle 69"/>
              <p:cNvSpPr>
                <a:spLocks noChangeArrowheads="1"/>
              </p:cNvSpPr>
              <p:nvPr/>
            </p:nvSpPr>
            <p:spPr bwMode="auto">
              <a:xfrm>
                <a:off x="8580438" y="5410201"/>
                <a:ext cx="165100" cy="773113"/>
              </a:xfrm>
              <a:prstGeom prst="rect">
                <a:avLst/>
              </a:prstGeom>
              <a:solidFill>
                <a:srgbClr val="8D91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Rectangle 70"/>
              <p:cNvSpPr>
                <a:spLocks noChangeArrowheads="1"/>
              </p:cNvSpPr>
              <p:nvPr/>
            </p:nvSpPr>
            <p:spPr bwMode="auto">
              <a:xfrm>
                <a:off x="8580438" y="5410201"/>
                <a:ext cx="92075" cy="773113"/>
              </a:xfrm>
              <a:prstGeom prst="rect">
                <a:avLst/>
              </a:prstGeom>
              <a:solidFill>
                <a:srgbClr val="B7B7B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71"/>
              <p:cNvSpPr>
                <a:spLocks/>
              </p:cNvSpPr>
              <p:nvPr/>
            </p:nvSpPr>
            <p:spPr bwMode="auto">
              <a:xfrm>
                <a:off x="7974013" y="5318126"/>
                <a:ext cx="1379537" cy="92075"/>
              </a:xfrm>
              <a:custGeom>
                <a:avLst/>
                <a:gdLst>
                  <a:gd name="T0" fmla="*/ 75 w 75"/>
                  <a:gd name="T1" fmla="*/ 0 h 5"/>
                  <a:gd name="T2" fmla="*/ 67 w 75"/>
                  <a:gd name="T3" fmla="*/ 5 h 5"/>
                  <a:gd name="T4" fmla="*/ 8 w 75"/>
                  <a:gd name="T5" fmla="*/ 5 h 5"/>
                  <a:gd name="T6" fmla="*/ 0 w 75"/>
                  <a:gd name="T7" fmla="*/ 0 h 5"/>
                  <a:gd name="T8" fmla="*/ 75 w 75"/>
                  <a:gd name="T9" fmla="*/ 0 h 5"/>
                </a:gdLst>
                <a:ahLst/>
                <a:cxnLst>
                  <a:cxn ang="0">
                    <a:pos x="T0" y="T1"/>
                  </a:cxn>
                  <a:cxn ang="0">
                    <a:pos x="T2" y="T3"/>
                  </a:cxn>
                  <a:cxn ang="0">
                    <a:pos x="T4" y="T5"/>
                  </a:cxn>
                  <a:cxn ang="0">
                    <a:pos x="T6" y="T7"/>
                  </a:cxn>
                  <a:cxn ang="0">
                    <a:pos x="T8" y="T9"/>
                  </a:cxn>
                </a:cxnLst>
                <a:rect l="0" t="0" r="r" b="b"/>
                <a:pathLst>
                  <a:path w="75" h="5">
                    <a:moveTo>
                      <a:pt x="75" y="0"/>
                    </a:moveTo>
                    <a:cubicBezTo>
                      <a:pt x="75" y="3"/>
                      <a:pt x="71" y="5"/>
                      <a:pt x="67" y="5"/>
                    </a:cubicBezTo>
                    <a:cubicBezTo>
                      <a:pt x="8" y="5"/>
                      <a:pt x="8" y="5"/>
                      <a:pt x="8" y="5"/>
                    </a:cubicBezTo>
                    <a:cubicBezTo>
                      <a:pt x="4" y="5"/>
                      <a:pt x="1" y="3"/>
                      <a:pt x="0" y="0"/>
                    </a:cubicBezTo>
                    <a:lnTo>
                      <a:pt x="75" y="0"/>
                    </a:lnTo>
                    <a:close/>
                  </a:path>
                </a:pathLst>
              </a:custGeom>
              <a:solidFill>
                <a:srgbClr val="C97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Rectangle 72"/>
              <p:cNvSpPr>
                <a:spLocks noChangeArrowheads="1"/>
              </p:cNvSpPr>
              <p:nvPr/>
            </p:nvSpPr>
            <p:spPr bwMode="auto">
              <a:xfrm>
                <a:off x="8286750" y="6164263"/>
                <a:ext cx="754062" cy="73025"/>
              </a:xfrm>
              <a:prstGeom prst="rect">
                <a:avLst/>
              </a:prstGeom>
              <a:solidFill>
                <a:srgbClr val="B7B7B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Rectangle 73"/>
              <p:cNvSpPr>
                <a:spLocks noChangeArrowheads="1"/>
              </p:cNvSpPr>
              <p:nvPr/>
            </p:nvSpPr>
            <p:spPr bwMode="auto">
              <a:xfrm>
                <a:off x="8286750" y="6219826"/>
                <a:ext cx="754062" cy="17463"/>
              </a:xfrm>
              <a:prstGeom prst="rect">
                <a:avLst/>
              </a:prstGeom>
              <a:solidFill>
                <a:srgbClr val="8D91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Rectangle 74"/>
              <p:cNvSpPr>
                <a:spLocks noChangeArrowheads="1"/>
              </p:cNvSpPr>
              <p:nvPr/>
            </p:nvSpPr>
            <p:spPr bwMode="auto">
              <a:xfrm>
                <a:off x="8304213" y="6237288"/>
                <a:ext cx="36512" cy="147638"/>
              </a:xfrm>
              <a:prstGeom prst="rect">
                <a:avLst/>
              </a:prstGeom>
              <a:solidFill>
                <a:srgbClr val="8D91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Rectangle 75"/>
              <p:cNvSpPr>
                <a:spLocks noChangeArrowheads="1"/>
              </p:cNvSpPr>
              <p:nvPr/>
            </p:nvSpPr>
            <p:spPr bwMode="auto">
              <a:xfrm>
                <a:off x="8304213" y="6237288"/>
                <a:ext cx="36512" cy="36513"/>
              </a:xfrm>
              <a:prstGeom prst="rect">
                <a:avLst/>
              </a:prstGeom>
              <a:solidFill>
                <a:srgbClr val="70767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Oval 76"/>
              <p:cNvSpPr>
                <a:spLocks noChangeArrowheads="1"/>
              </p:cNvSpPr>
              <p:nvPr/>
            </p:nvSpPr>
            <p:spPr bwMode="auto">
              <a:xfrm>
                <a:off x="8212138" y="6348413"/>
                <a:ext cx="203200" cy="184150"/>
              </a:xfrm>
              <a:prstGeom prst="ellipse">
                <a:avLst/>
              </a:prstGeom>
              <a:solidFill>
                <a:srgbClr val="B7B7B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Oval 77"/>
              <p:cNvSpPr>
                <a:spLocks noChangeArrowheads="1"/>
              </p:cNvSpPr>
              <p:nvPr/>
            </p:nvSpPr>
            <p:spPr bwMode="auto">
              <a:xfrm>
                <a:off x="8267700" y="6384926"/>
                <a:ext cx="111125" cy="111125"/>
              </a:xfrm>
              <a:prstGeom prst="ellipse">
                <a:avLst/>
              </a:prstGeom>
              <a:solidFill>
                <a:srgbClr val="8D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Rectangle 78"/>
              <p:cNvSpPr>
                <a:spLocks noChangeArrowheads="1"/>
              </p:cNvSpPr>
              <p:nvPr/>
            </p:nvSpPr>
            <p:spPr bwMode="auto">
              <a:xfrm>
                <a:off x="8985250" y="6237288"/>
                <a:ext cx="36512" cy="147638"/>
              </a:xfrm>
              <a:prstGeom prst="rect">
                <a:avLst/>
              </a:prstGeom>
              <a:solidFill>
                <a:srgbClr val="8D91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Rectangle 79"/>
              <p:cNvSpPr>
                <a:spLocks noChangeArrowheads="1"/>
              </p:cNvSpPr>
              <p:nvPr/>
            </p:nvSpPr>
            <p:spPr bwMode="auto">
              <a:xfrm>
                <a:off x="8985250" y="6237288"/>
                <a:ext cx="36512" cy="36513"/>
              </a:xfrm>
              <a:prstGeom prst="rect">
                <a:avLst/>
              </a:prstGeom>
              <a:solidFill>
                <a:srgbClr val="70767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Oval 80"/>
              <p:cNvSpPr>
                <a:spLocks noChangeArrowheads="1"/>
              </p:cNvSpPr>
              <p:nvPr/>
            </p:nvSpPr>
            <p:spPr bwMode="auto">
              <a:xfrm>
                <a:off x="8893175" y="6348413"/>
                <a:ext cx="203200" cy="184150"/>
              </a:xfrm>
              <a:prstGeom prst="ellipse">
                <a:avLst/>
              </a:prstGeom>
              <a:solidFill>
                <a:srgbClr val="B7B7B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Oval 81"/>
              <p:cNvSpPr>
                <a:spLocks noChangeArrowheads="1"/>
              </p:cNvSpPr>
              <p:nvPr/>
            </p:nvSpPr>
            <p:spPr bwMode="auto">
              <a:xfrm>
                <a:off x="8948738" y="6384926"/>
                <a:ext cx="111125" cy="111125"/>
              </a:xfrm>
              <a:prstGeom prst="ellipse">
                <a:avLst/>
              </a:prstGeom>
              <a:solidFill>
                <a:srgbClr val="8D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82"/>
              <p:cNvSpPr>
                <a:spLocks/>
              </p:cNvSpPr>
              <p:nvPr/>
            </p:nvSpPr>
            <p:spPr bwMode="auto">
              <a:xfrm>
                <a:off x="7531100" y="3441701"/>
                <a:ext cx="865187" cy="735013"/>
              </a:xfrm>
              <a:custGeom>
                <a:avLst/>
                <a:gdLst>
                  <a:gd name="T0" fmla="*/ 11 w 47"/>
                  <a:gd name="T1" fmla="*/ 40 h 40"/>
                  <a:gd name="T2" fmla="*/ 27 w 47"/>
                  <a:gd name="T3" fmla="*/ 28 h 40"/>
                  <a:gd name="T4" fmla="*/ 43 w 47"/>
                  <a:gd name="T5" fmla="*/ 12 h 40"/>
                  <a:gd name="T6" fmla="*/ 33 w 47"/>
                  <a:gd name="T7" fmla="*/ 0 h 40"/>
                  <a:gd name="T8" fmla="*/ 33 w 47"/>
                  <a:gd name="T9" fmla="*/ 0 h 40"/>
                  <a:gd name="T10" fmla="*/ 10 w 47"/>
                  <a:gd name="T11" fmla="*/ 20 h 40"/>
                  <a:gd name="T12" fmla="*/ 11 w 47"/>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47" h="40">
                    <a:moveTo>
                      <a:pt x="11" y="40"/>
                    </a:moveTo>
                    <a:cubicBezTo>
                      <a:pt x="19" y="40"/>
                      <a:pt x="23" y="32"/>
                      <a:pt x="27" y="28"/>
                    </a:cubicBezTo>
                    <a:cubicBezTo>
                      <a:pt x="43" y="12"/>
                      <a:pt x="43" y="12"/>
                      <a:pt x="43" y="12"/>
                    </a:cubicBezTo>
                    <a:cubicBezTo>
                      <a:pt x="47" y="8"/>
                      <a:pt x="39" y="1"/>
                      <a:pt x="33" y="0"/>
                    </a:cubicBezTo>
                    <a:cubicBezTo>
                      <a:pt x="33" y="0"/>
                      <a:pt x="33" y="0"/>
                      <a:pt x="33" y="0"/>
                    </a:cubicBezTo>
                    <a:cubicBezTo>
                      <a:pt x="30" y="0"/>
                      <a:pt x="19" y="11"/>
                      <a:pt x="10" y="20"/>
                    </a:cubicBezTo>
                    <a:cubicBezTo>
                      <a:pt x="0" y="30"/>
                      <a:pt x="1" y="40"/>
                      <a:pt x="11" y="40"/>
                    </a:cubicBezTo>
                    <a:close/>
                  </a:path>
                </a:pathLst>
              </a:custGeom>
              <a:solidFill>
                <a:srgbClr val="5362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83"/>
              <p:cNvSpPr>
                <a:spLocks/>
              </p:cNvSpPr>
              <p:nvPr/>
            </p:nvSpPr>
            <p:spPr bwMode="auto">
              <a:xfrm>
                <a:off x="7954963" y="3735388"/>
                <a:ext cx="1435100" cy="460375"/>
              </a:xfrm>
              <a:custGeom>
                <a:avLst/>
                <a:gdLst>
                  <a:gd name="T0" fmla="*/ 8 w 78"/>
                  <a:gd name="T1" fmla="*/ 0 h 25"/>
                  <a:gd name="T2" fmla="*/ 70 w 78"/>
                  <a:gd name="T3" fmla="*/ 0 h 25"/>
                  <a:gd name="T4" fmla="*/ 78 w 78"/>
                  <a:gd name="T5" fmla="*/ 9 h 25"/>
                  <a:gd name="T6" fmla="*/ 78 w 78"/>
                  <a:gd name="T7" fmla="*/ 16 h 25"/>
                  <a:gd name="T8" fmla="*/ 70 w 78"/>
                  <a:gd name="T9" fmla="*/ 25 h 25"/>
                  <a:gd name="T10" fmla="*/ 8 w 78"/>
                  <a:gd name="T11" fmla="*/ 25 h 25"/>
                  <a:gd name="T12" fmla="*/ 0 w 78"/>
                  <a:gd name="T13" fmla="*/ 16 h 25"/>
                  <a:gd name="T14" fmla="*/ 0 w 78"/>
                  <a:gd name="T15" fmla="*/ 9 h 25"/>
                  <a:gd name="T16" fmla="*/ 8 w 78"/>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25">
                    <a:moveTo>
                      <a:pt x="8" y="0"/>
                    </a:moveTo>
                    <a:cubicBezTo>
                      <a:pt x="70" y="0"/>
                      <a:pt x="70" y="0"/>
                      <a:pt x="70" y="0"/>
                    </a:cubicBezTo>
                    <a:cubicBezTo>
                      <a:pt x="74" y="0"/>
                      <a:pt x="78" y="4"/>
                      <a:pt x="78" y="9"/>
                    </a:cubicBezTo>
                    <a:cubicBezTo>
                      <a:pt x="78" y="16"/>
                      <a:pt x="78" y="16"/>
                      <a:pt x="78" y="16"/>
                    </a:cubicBezTo>
                    <a:cubicBezTo>
                      <a:pt x="78" y="21"/>
                      <a:pt x="74" y="25"/>
                      <a:pt x="70" y="25"/>
                    </a:cubicBezTo>
                    <a:cubicBezTo>
                      <a:pt x="8" y="25"/>
                      <a:pt x="8" y="25"/>
                      <a:pt x="8" y="25"/>
                    </a:cubicBezTo>
                    <a:cubicBezTo>
                      <a:pt x="4" y="25"/>
                      <a:pt x="0" y="21"/>
                      <a:pt x="0" y="16"/>
                    </a:cubicBezTo>
                    <a:cubicBezTo>
                      <a:pt x="0" y="9"/>
                      <a:pt x="0" y="9"/>
                      <a:pt x="0" y="9"/>
                    </a:cubicBezTo>
                    <a:cubicBezTo>
                      <a:pt x="0" y="4"/>
                      <a:pt x="4" y="0"/>
                      <a:pt x="8" y="0"/>
                    </a:cubicBezTo>
                    <a:close/>
                  </a:path>
                </a:pathLst>
              </a:custGeom>
              <a:solidFill>
                <a:srgbClr val="EEA920"/>
              </a:solidFill>
              <a:ln>
                <a:noFill/>
              </a:ln>
            </p:spPr>
            <p:txBody>
              <a:bodyPr vert="horz" wrap="square" lIns="91440" tIns="45720" rIns="91440" bIns="45720" numCol="1" anchor="t" anchorCtr="0" compatLnSpc="1">
                <a:prstTxWarp prst="textNoShape">
                  <a:avLst/>
                </a:prstTxWarp>
              </a:bodyPr>
              <a:lstStyle/>
              <a:p>
                <a:endParaRPr lang="en-US"/>
              </a:p>
            </p:txBody>
          </p:sp>
          <p:sp>
            <p:nvSpPr>
              <p:cNvPr id="110" name="Freeform 84"/>
              <p:cNvSpPr>
                <a:spLocks/>
              </p:cNvSpPr>
              <p:nvPr/>
            </p:nvSpPr>
            <p:spPr bwMode="auto">
              <a:xfrm>
                <a:off x="7954963" y="3735388"/>
                <a:ext cx="698500" cy="460375"/>
              </a:xfrm>
              <a:custGeom>
                <a:avLst/>
                <a:gdLst>
                  <a:gd name="T0" fmla="*/ 8 w 38"/>
                  <a:gd name="T1" fmla="*/ 0 h 25"/>
                  <a:gd name="T2" fmla="*/ 38 w 38"/>
                  <a:gd name="T3" fmla="*/ 0 h 25"/>
                  <a:gd name="T4" fmla="*/ 38 w 38"/>
                  <a:gd name="T5" fmla="*/ 25 h 25"/>
                  <a:gd name="T6" fmla="*/ 8 w 38"/>
                  <a:gd name="T7" fmla="*/ 25 h 25"/>
                  <a:gd name="T8" fmla="*/ 0 w 38"/>
                  <a:gd name="T9" fmla="*/ 16 h 25"/>
                  <a:gd name="T10" fmla="*/ 0 w 38"/>
                  <a:gd name="T11" fmla="*/ 9 h 25"/>
                  <a:gd name="T12" fmla="*/ 8 w 38"/>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38" h="25">
                    <a:moveTo>
                      <a:pt x="8" y="0"/>
                    </a:moveTo>
                    <a:cubicBezTo>
                      <a:pt x="38" y="0"/>
                      <a:pt x="38" y="0"/>
                      <a:pt x="38" y="0"/>
                    </a:cubicBezTo>
                    <a:cubicBezTo>
                      <a:pt x="38" y="25"/>
                      <a:pt x="38" y="25"/>
                      <a:pt x="38" y="25"/>
                    </a:cubicBezTo>
                    <a:cubicBezTo>
                      <a:pt x="8" y="25"/>
                      <a:pt x="8" y="25"/>
                      <a:pt x="8" y="25"/>
                    </a:cubicBezTo>
                    <a:cubicBezTo>
                      <a:pt x="4" y="25"/>
                      <a:pt x="0" y="21"/>
                      <a:pt x="0" y="16"/>
                    </a:cubicBezTo>
                    <a:cubicBezTo>
                      <a:pt x="0" y="9"/>
                      <a:pt x="0" y="9"/>
                      <a:pt x="0" y="9"/>
                    </a:cubicBezTo>
                    <a:cubicBezTo>
                      <a:pt x="0" y="4"/>
                      <a:pt x="4" y="0"/>
                      <a:pt x="8" y="0"/>
                    </a:cubicBezTo>
                    <a:close/>
                  </a:path>
                </a:pathLst>
              </a:custGeom>
              <a:solidFill>
                <a:srgbClr val="EEA9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85"/>
              <p:cNvSpPr>
                <a:spLocks/>
              </p:cNvSpPr>
              <p:nvPr/>
            </p:nvSpPr>
            <p:spPr bwMode="auto">
              <a:xfrm>
                <a:off x="7974013" y="4103688"/>
                <a:ext cx="1398587" cy="92075"/>
              </a:xfrm>
              <a:custGeom>
                <a:avLst/>
                <a:gdLst>
                  <a:gd name="T0" fmla="*/ 76 w 76"/>
                  <a:gd name="T1" fmla="*/ 0 h 5"/>
                  <a:gd name="T2" fmla="*/ 69 w 76"/>
                  <a:gd name="T3" fmla="*/ 5 h 5"/>
                  <a:gd name="T4" fmla="*/ 7 w 76"/>
                  <a:gd name="T5" fmla="*/ 5 h 5"/>
                  <a:gd name="T6" fmla="*/ 0 w 76"/>
                  <a:gd name="T7" fmla="*/ 0 h 5"/>
                  <a:gd name="T8" fmla="*/ 76 w 76"/>
                  <a:gd name="T9" fmla="*/ 0 h 5"/>
                </a:gdLst>
                <a:ahLst/>
                <a:cxnLst>
                  <a:cxn ang="0">
                    <a:pos x="T0" y="T1"/>
                  </a:cxn>
                  <a:cxn ang="0">
                    <a:pos x="T2" y="T3"/>
                  </a:cxn>
                  <a:cxn ang="0">
                    <a:pos x="T4" y="T5"/>
                  </a:cxn>
                  <a:cxn ang="0">
                    <a:pos x="T6" y="T7"/>
                  </a:cxn>
                  <a:cxn ang="0">
                    <a:pos x="T8" y="T9"/>
                  </a:cxn>
                </a:cxnLst>
                <a:rect l="0" t="0" r="r" b="b"/>
                <a:pathLst>
                  <a:path w="76" h="5">
                    <a:moveTo>
                      <a:pt x="76" y="0"/>
                    </a:moveTo>
                    <a:cubicBezTo>
                      <a:pt x="75" y="3"/>
                      <a:pt x="72" y="5"/>
                      <a:pt x="69" y="5"/>
                    </a:cubicBezTo>
                    <a:cubicBezTo>
                      <a:pt x="7" y="5"/>
                      <a:pt x="7" y="5"/>
                      <a:pt x="7" y="5"/>
                    </a:cubicBezTo>
                    <a:cubicBezTo>
                      <a:pt x="4" y="5"/>
                      <a:pt x="1" y="3"/>
                      <a:pt x="0" y="0"/>
                    </a:cubicBezTo>
                    <a:lnTo>
                      <a:pt x="76" y="0"/>
                    </a:lnTo>
                    <a:close/>
                  </a:path>
                </a:pathLst>
              </a:custGeom>
              <a:solidFill>
                <a:srgbClr val="C97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116" name="TextBox 115"/>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sp>
        <p:nvSpPr>
          <p:cNvPr id="118"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bg1"/>
                    </a:gs>
                    <a:gs pos="30000">
                      <a:schemeClr val="bg1"/>
                    </a:gs>
                  </a:gsLst>
                  <a:lin ang="5400000" scaled="0"/>
                </a:gradFill>
                <a:latin typeface="+mn-lt"/>
                <a:ea typeface="+mn-ea"/>
                <a:cs typeface="+mn-cs"/>
              </a:defRPr>
            </a:lvl1pPr>
          </a:lstStyle>
          <a:p>
            <a:r>
              <a:rPr lang="en-US" dirty="0"/>
              <a:t>Microsoft Confidential</a:t>
            </a:r>
          </a:p>
        </p:txBody>
      </p:sp>
      <p:pic>
        <p:nvPicPr>
          <p:cNvPr id="115" name="Picture 114"/>
          <p:cNvPicPr>
            <a:picLocks noChangeAspect="1"/>
          </p:cNvPicPr>
          <p:nvPr userDrawn="1"/>
        </p:nvPicPr>
        <p:blipFill>
          <a:blip r:embed="rId2"/>
          <a:stretch>
            <a:fillRect/>
          </a:stretch>
        </p:blipFill>
        <p:spPr>
          <a:xfrm>
            <a:off x="436564" y="6148991"/>
            <a:ext cx="1161288" cy="368611"/>
          </a:xfrm>
          <a:prstGeom prst="rect">
            <a:avLst/>
          </a:prstGeom>
        </p:spPr>
      </p:pic>
    </p:spTree>
    <p:extLst>
      <p:ext uri="{BB962C8B-B14F-4D97-AF65-F5344CB8AC3E}">
        <p14:creationId xmlns:p14="http://schemas.microsoft.com/office/powerpoint/2010/main" val="3235393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Box 2"/>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9" name="Footer Placeholder 2"/>
          <p:cNvSpPr>
            <a:spLocks noGrp="1"/>
          </p:cNvSpPr>
          <p:nvPr>
            <p:ph type="ftr" sz="quarter" idx="3"/>
          </p:nvPr>
        </p:nvSpPr>
        <p:spPr>
          <a:xfrm>
            <a:off x="7964488" y="295272"/>
            <a:ext cx="4197350" cy="371475"/>
          </a:xfrm>
          <a:prstGeom prst="rect">
            <a:avLst/>
          </a:prstGeom>
        </p:spPr>
        <p:txBody>
          <a:bodyPr vert="horz" lIns="91440" tIns="45720" rIns="182880" bIns="45720" rtlCol="0" anchor="ctr"/>
          <a:lstStyle>
            <a:lvl1pPr>
              <a:defRPr lang="en-US" sz="1400" smtClean="0">
                <a:gradFill>
                  <a:gsLst>
                    <a:gs pos="8367">
                      <a:srgbClr val="000000"/>
                    </a:gs>
                    <a:gs pos="31000">
                      <a:srgbClr val="000000"/>
                    </a:gs>
                  </a:gsLst>
                  <a:lin ang="5400000" scaled="0"/>
                </a:gradFill>
              </a:defRPr>
            </a:lvl1pPr>
          </a:lstStyle>
          <a:p>
            <a:pPr algn="r"/>
            <a:r>
              <a:rPr lang="en-US" dirty="0"/>
              <a:t>&lt;</a:t>
            </a:r>
            <a:r>
              <a:rPr lang="en-US" b="1" dirty="0"/>
              <a:t>#</a:t>
            </a:r>
            <a:r>
              <a:rPr lang="en-US" dirty="0"/>
              <a:t>&gt;&lt;Section title goes here&gt;</a:t>
            </a:r>
          </a:p>
        </p:txBody>
      </p:sp>
      <p:sp>
        <p:nvSpPr>
          <p:cNvPr id="10"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8" name="Picture 7"/>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106102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9" name="Footer Placeholder 2"/>
          <p:cNvSpPr>
            <a:spLocks noGrp="1"/>
          </p:cNvSpPr>
          <p:nvPr>
            <p:ph type="ftr" sz="quarter" idx="3"/>
          </p:nvPr>
        </p:nvSpPr>
        <p:spPr>
          <a:xfrm>
            <a:off x="7964488" y="295272"/>
            <a:ext cx="4197350" cy="371475"/>
          </a:xfrm>
          <a:prstGeom prst="rect">
            <a:avLst/>
          </a:prstGeom>
        </p:spPr>
        <p:txBody>
          <a:bodyPr vert="horz" lIns="91440" tIns="45720" rIns="182880" bIns="45720" rtlCol="0" anchor="ctr"/>
          <a:lstStyle>
            <a:lvl1pPr>
              <a:defRPr lang="en-US" sz="1400" smtClean="0">
                <a:gradFill>
                  <a:gsLst>
                    <a:gs pos="8367">
                      <a:srgbClr val="000000"/>
                    </a:gs>
                    <a:gs pos="31000">
                      <a:srgbClr val="000000"/>
                    </a:gs>
                  </a:gsLst>
                  <a:lin ang="5400000" scaled="0"/>
                </a:gradFill>
              </a:defRPr>
            </a:lvl1pPr>
          </a:lstStyle>
          <a:p>
            <a:pPr algn="r"/>
            <a:r>
              <a:rPr lang="en-US" dirty="0"/>
              <a:t>&lt;</a:t>
            </a:r>
            <a:r>
              <a:rPr lang="en-US" b="1" dirty="0"/>
              <a:t>#</a:t>
            </a:r>
            <a:r>
              <a:rPr lang="en-US" dirty="0"/>
              <a:t>&gt;&lt;Section title goes here&gt;</a:t>
            </a:r>
          </a:p>
        </p:txBody>
      </p:sp>
      <p:sp>
        <p:nvSpPr>
          <p:cNvPr id="10"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8" name="Picture 7"/>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054754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9" name="Footer Placeholder 2"/>
          <p:cNvSpPr>
            <a:spLocks noGrp="1"/>
          </p:cNvSpPr>
          <p:nvPr>
            <p:ph type="ftr" sz="quarter" idx="3"/>
          </p:nvPr>
        </p:nvSpPr>
        <p:spPr>
          <a:xfrm>
            <a:off x="7964488" y="295272"/>
            <a:ext cx="4197350" cy="371475"/>
          </a:xfrm>
          <a:prstGeom prst="rect">
            <a:avLst/>
          </a:prstGeom>
        </p:spPr>
        <p:txBody>
          <a:bodyPr vert="horz" lIns="91440" tIns="45720" rIns="182880" bIns="45720" rtlCol="0" anchor="ctr"/>
          <a:lstStyle>
            <a:lvl1pPr>
              <a:defRPr lang="en-US" sz="1400" smtClean="0">
                <a:gradFill>
                  <a:gsLst>
                    <a:gs pos="8367">
                      <a:srgbClr val="000000"/>
                    </a:gs>
                    <a:gs pos="31000">
                      <a:srgbClr val="000000"/>
                    </a:gs>
                  </a:gsLst>
                  <a:lin ang="5400000" scaled="0"/>
                </a:gradFill>
              </a:defRPr>
            </a:lvl1pPr>
          </a:lstStyle>
          <a:p>
            <a:pPr algn="r"/>
            <a:r>
              <a:rPr lang="en-US" dirty="0"/>
              <a:t>&lt;</a:t>
            </a:r>
            <a:r>
              <a:rPr lang="en-US" b="1" dirty="0"/>
              <a:t>#</a:t>
            </a:r>
            <a:r>
              <a:rPr lang="en-US" dirty="0"/>
              <a:t>&gt;&lt;Section title goes here&gt;</a:t>
            </a:r>
          </a:p>
        </p:txBody>
      </p:sp>
      <p:sp>
        <p:nvSpPr>
          <p:cNvPr id="10"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11" name="Picture 10"/>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094735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11887200" cy="2006383"/>
          </a:xfrm>
        </p:spPr>
        <p:txBody>
          <a:bodyPr>
            <a:spAutoFit/>
          </a:bodyPr>
          <a:lstStyle>
            <a:lvl3pPr>
              <a:defRPr sz="2400"/>
            </a:lvl3pPr>
            <a:lvl4pPr>
              <a:defRPr sz="2000"/>
            </a:lvl4pPr>
            <a:lvl5pPr>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194371"/>
      </p:ext>
    </p:extLst>
  </p:cSld>
  <p:clrMapOvr>
    <a:masterClrMapping/>
  </p:clrMapOvr>
  <p:transition>
    <p:fade/>
  </p:transition>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9" name="Footer Placeholder 2"/>
          <p:cNvSpPr>
            <a:spLocks noGrp="1"/>
          </p:cNvSpPr>
          <p:nvPr>
            <p:ph type="ftr" sz="quarter" idx="3"/>
          </p:nvPr>
        </p:nvSpPr>
        <p:spPr>
          <a:xfrm>
            <a:off x="7964488" y="295272"/>
            <a:ext cx="4197350" cy="371475"/>
          </a:xfrm>
          <a:prstGeom prst="rect">
            <a:avLst/>
          </a:prstGeom>
        </p:spPr>
        <p:txBody>
          <a:bodyPr vert="horz" lIns="91440" tIns="45720" rIns="182880" bIns="45720" rtlCol="0" anchor="ctr"/>
          <a:lstStyle>
            <a:lvl1pPr>
              <a:defRPr lang="en-US" sz="1400" smtClean="0">
                <a:gradFill>
                  <a:gsLst>
                    <a:gs pos="8367">
                      <a:srgbClr val="000000"/>
                    </a:gs>
                    <a:gs pos="31000">
                      <a:srgbClr val="000000"/>
                    </a:gs>
                  </a:gsLst>
                  <a:lin ang="5400000" scaled="0"/>
                </a:gradFill>
              </a:defRPr>
            </a:lvl1pPr>
          </a:lstStyle>
          <a:p>
            <a:pPr algn="r"/>
            <a:r>
              <a:rPr lang="en-US" dirty="0"/>
              <a:t>&lt;</a:t>
            </a:r>
            <a:r>
              <a:rPr lang="en-US" b="1" dirty="0"/>
              <a:t>#</a:t>
            </a:r>
            <a:r>
              <a:rPr lang="en-US" dirty="0"/>
              <a:t>&gt;&lt;Section title goes here&gt;</a:t>
            </a:r>
          </a:p>
        </p:txBody>
      </p:sp>
      <p:sp>
        <p:nvSpPr>
          <p:cNvPr id="10"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11" name="Picture 10"/>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409591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Footer Placeholder 2"/>
          <p:cNvSpPr>
            <a:spLocks noGrp="1"/>
          </p:cNvSpPr>
          <p:nvPr>
            <p:ph type="ftr" sz="quarter" idx="3"/>
          </p:nvPr>
        </p:nvSpPr>
        <p:spPr>
          <a:xfrm>
            <a:off x="7964488" y="295272"/>
            <a:ext cx="4197350" cy="371475"/>
          </a:xfrm>
          <a:prstGeom prst="rect">
            <a:avLst/>
          </a:prstGeom>
        </p:spPr>
        <p:txBody>
          <a:bodyPr vert="horz" lIns="91440" tIns="45720" rIns="182880" bIns="45720" rtlCol="0" anchor="ctr"/>
          <a:lstStyle>
            <a:lvl1pPr>
              <a:defRPr lang="en-US" sz="1400" smtClean="0">
                <a:gradFill>
                  <a:gsLst>
                    <a:gs pos="8367">
                      <a:srgbClr val="000000"/>
                    </a:gs>
                    <a:gs pos="31000">
                      <a:srgbClr val="000000"/>
                    </a:gs>
                  </a:gsLst>
                  <a:lin ang="5400000" scaled="0"/>
                </a:gradFill>
              </a:defRPr>
            </a:lvl1pPr>
          </a:lstStyle>
          <a:p>
            <a:pPr algn="r"/>
            <a:r>
              <a:rPr lang="en-US" dirty="0"/>
              <a:t>&lt;</a:t>
            </a:r>
            <a:r>
              <a:rPr lang="en-US" b="1" dirty="0"/>
              <a:t>#</a:t>
            </a:r>
            <a:r>
              <a:rPr lang="en-US" dirty="0"/>
              <a:t>&gt;&lt;Section title goes here&gt;</a:t>
            </a:r>
          </a:p>
        </p:txBody>
      </p:sp>
      <p:sp>
        <p:nvSpPr>
          <p:cNvPr id="14"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9" name="Picture 8"/>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796233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Footer Placeholder 2"/>
          <p:cNvSpPr>
            <a:spLocks noGrp="1"/>
          </p:cNvSpPr>
          <p:nvPr>
            <p:ph type="ftr" sz="quarter" idx="3"/>
          </p:nvPr>
        </p:nvSpPr>
        <p:spPr>
          <a:xfrm>
            <a:off x="7964488" y="295272"/>
            <a:ext cx="4197350" cy="371475"/>
          </a:xfrm>
          <a:prstGeom prst="rect">
            <a:avLst/>
          </a:prstGeom>
        </p:spPr>
        <p:txBody>
          <a:bodyPr vert="horz" lIns="91440" tIns="45720" rIns="182880" bIns="45720" rtlCol="0" anchor="ctr"/>
          <a:lstStyle>
            <a:lvl1pPr>
              <a:defRPr lang="en-US" sz="1400" smtClean="0">
                <a:gradFill>
                  <a:gsLst>
                    <a:gs pos="8367">
                      <a:srgbClr val="000000"/>
                    </a:gs>
                    <a:gs pos="31000">
                      <a:srgbClr val="000000"/>
                    </a:gs>
                  </a:gsLst>
                  <a:lin ang="5400000" scaled="0"/>
                </a:gradFill>
              </a:defRPr>
            </a:lvl1pPr>
          </a:lstStyle>
          <a:p>
            <a:pPr algn="r"/>
            <a:r>
              <a:rPr lang="en-US" dirty="0"/>
              <a:t>&lt;</a:t>
            </a:r>
            <a:r>
              <a:rPr lang="en-US" b="1" dirty="0"/>
              <a:t>#</a:t>
            </a:r>
            <a:r>
              <a:rPr lang="en-US" dirty="0"/>
              <a:t>&gt;&lt;Section title goes here&gt;</a:t>
            </a:r>
          </a:p>
        </p:txBody>
      </p:sp>
      <p:sp>
        <p:nvSpPr>
          <p:cNvPr id="14"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9" name="Picture 8"/>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601590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Footer Placeholder 2"/>
          <p:cNvSpPr>
            <a:spLocks noGrp="1"/>
          </p:cNvSpPr>
          <p:nvPr>
            <p:ph type="ftr" sz="quarter" idx="3"/>
          </p:nvPr>
        </p:nvSpPr>
        <p:spPr>
          <a:xfrm>
            <a:off x="7964488" y="295272"/>
            <a:ext cx="4197350" cy="371475"/>
          </a:xfrm>
          <a:prstGeom prst="rect">
            <a:avLst/>
          </a:prstGeom>
        </p:spPr>
        <p:txBody>
          <a:bodyPr vert="horz" lIns="91440" tIns="45720" rIns="182880" bIns="45720" rtlCol="0" anchor="ctr"/>
          <a:lstStyle>
            <a:lvl1pPr>
              <a:defRPr lang="en-US" sz="1400" smtClean="0">
                <a:gradFill>
                  <a:gsLst>
                    <a:gs pos="8367">
                      <a:srgbClr val="000000"/>
                    </a:gs>
                    <a:gs pos="31000">
                      <a:srgbClr val="000000"/>
                    </a:gs>
                  </a:gsLst>
                  <a:lin ang="5400000" scaled="0"/>
                </a:gradFill>
              </a:defRPr>
            </a:lvl1pPr>
          </a:lstStyle>
          <a:p>
            <a:pPr algn="r"/>
            <a:r>
              <a:rPr lang="en-US" dirty="0"/>
              <a:t>&lt;</a:t>
            </a:r>
            <a:r>
              <a:rPr lang="en-US" b="1" dirty="0"/>
              <a:t>#</a:t>
            </a:r>
            <a:r>
              <a:rPr lang="en-US" dirty="0"/>
              <a:t>&gt;&lt;Section title goes here&gt;</a:t>
            </a:r>
          </a:p>
        </p:txBody>
      </p:sp>
      <p:sp>
        <p:nvSpPr>
          <p:cNvPr id="14"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9" name="Picture 8"/>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4189974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Footer Placeholder 2"/>
          <p:cNvSpPr>
            <a:spLocks noGrp="1"/>
          </p:cNvSpPr>
          <p:nvPr>
            <p:ph type="ftr" sz="quarter" idx="3"/>
          </p:nvPr>
        </p:nvSpPr>
        <p:spPr>
          <a:xfrm>
            <a:off x="7964488" y="295272"/>
            <a:ext cx="4197350" cy="371475"/>
          </a:xfrm>
          <a:prstGeom prst="rect">
            <a:avLst/>
          </a:prstGeom>
        </p:spPr>
        <p:txBody>
          <a:bodyPr vert="horz" lIns="91440" tIns="45720" rIns="182880" bIns="45720" rtlCol="0" anchor="ctr"/>
          <a:lstStyle>
            <a:lvl1pPr>
              <a:defRPr lang="en-US" sz="1400" smtClean="0">
                <a:gradFill>
                  <a:gsLst>
                    <a:gs pos="8367">
                      <a:srgbClr val="000000"/>
                    </a:gs>
                    <a:gs pos="31000">
                      <a:srgbClr val="000000"/>
                    </a:gs>
                  </a:gsLst>
                  <a:lin ang="5400000" scaled="0"/>
                </a:gradFill>
              </a:defRPr>
            </a:lvl1pPr>
          </a:lstStyle>
          <a:p>
            <a:pPr algn="r"/>
            <a:r>
              <a:rPr lang="en-US" dirty="0"/>
              <a:t>&lt;</a:t>
            </a:r>
            <a:r>
              <a:rPr lang="en-US" b="1" dirty="0"/>
              <a:t>#</a:t>
            </a:r>
            <a:r>
              <a:rPr lang="en-US" dirty="0"/>
              <a:t>&gt;&lt;Section title goes here&gt;</a:t>
            </a:r>
          </a:p>
        </p:txBody>
      </p:sp>
      <p:sp>
        <p:nvSpPr>
          <p:cNvPr id="14"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9" name="Picture 8"/>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207923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1" name="Footer Placeholder 2"/>
          <p:cNvSpPr>
            <a:spLocks noGrp="1"/>
          </p:cNvSpPr>
          <p:nvPr>
            <p:ph type="ftr" sz="quarter" idx="3"/>
          </p:nvPr>
        </p:nvSpPr>
        <p:spPr>
          <a:xfrm>
            <a:off x="7964488" y="295272"/>
            <a:ext cx="4197350" cy="371475"/>
          </a:xfrm>
          <a:prstGeom prst="rect">
            <a:avLst/>
          </a:prstGeom>
        </p:spPr>
        <p:txBody>
          <a:bodyPr vert="horz" lIns="91440" tIns="45720" rIns="182880" bIns="45720" rtlCol="0" anchor="ctr"/>
          <a:lstStyle>
            <a:lvl1pPr>
              <a:defRPr lang="en-US" sz="1400" smtClean="0">
                <a:gradFill>
                  <a:gsLst>
                    <a:gs pos="8367">
                      <a:srgbClr val="000000"/>
                    </a:gs>
                    <a:gs pos="31000">
                      <a:srgbClr val="000000"/>
                    </a:gs>
                  </a:gsLst>
                  <a:lin ang="5400000" scaled="0"/>
                </a:gradFill>
              </a:defRPr>
            </a:lvl1pPr>
          </a:lstStyle>
          <a:p>
            <a:pPr algn="r"/>
            <a:r>
              <a:rPr lang="en-US" dirty="0"/>
              <a:t>&lt;</a:t>
            </a:r>
            <a:r>
              <a:rPr lang="en-US" b="1" dirty="0"/>
              <a:t>#</a:t>
            </a:r>
            <a:r>
              <a:rPr lang="en-US" dirty="0"/>
              <a:t>&gt;&lt;Section title goes here&gt;</a:t>
            </a:r>
          </a:p>
        </p:txBody>
      </p:sp>
      <p:sp>
        <p:nvSpPr>
          <p:cNvPr id="12"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7" name="Picture 6"/>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853987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6.xml><?xml version="1.0" encoding="utf-8"?>
<p:sldLayout xmlns:a="http://schemas.openxmlformats.org/drawingml/2006/main" xmlns:r="http://schemas.openxmlformats.org/officeDocument/2006/relationships" xmlns:p="http://schemas.openxmlformats.org/presentationml/2006/main" preserve="1" userDrawn="1">
  <p:cSld name="Demo slide Light Orang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5389">
                      <a:srgbClr val="262626"/>
                    </a:gs>
                    <a:gs pos="48000">
                      <a:srgbClr val="262626"/>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rgbClr val="262626"/>
                    </a:gs>
                    <a:gs pos="26000">
                      <a:srgbClr val="262626"/>
                    </a:gs>
                  </a:gsLst>
                  <a:lin ang="5400000" scaled="0"/>
                </a:gradFill>
                <a:latin typeface="+mj-lt"/>
              </a:defRPr>
            </a:lvl1pPr>
          </a:lstStyle>
          <a:p>
            <a:pPr lvl="0"/>
            <a:r>
              <a:rPr lang="en-US" dirty="0"/>
              <a:t>Speaker Name</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7" name="Picture 6"/>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0444884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7.xml><?xml version="1.0" encoding="utf-8"?>
<p:sldLayout xmlns:a="http://schemas.openxmlformats.org/drawingml/2006/main" xmlns:r="http://schemas.openxmlformats.org/officeDocument/2006/relationships" xmlns:p="http://schemas.openxmlformats.org/presentationml/2006/main" preserve="1" userDrawn="1">
  <p:cSld name="Demo slide Re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5424130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8.xml><?xml version="1.0" encoding="utf-8"?>
<p:sldLayout xmlns:a="http://schemas.openxmlformats.org/drawingml/2006/main" xmlns:r="http://schemas.openxmlformats.org/officeDocument/2006/relationships" xmlns:p="http://schemas.openxmlformats.org/presentationml/2006/main" preserve="1" userDrawn="1">
  <p:cSld name="Demo slide Green">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2896589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9.xml><?xml version="1.0" encoding="utf-8"?>
<p:sldLayout xmlns:a="http://schemas.openxmlformats.org/drawingml/2006/main" xmlns:r="http://schemas.openxmlformats.org/officeDocument/2006/relationships" xmlns:p="http://schemas.openxmlformats.org/presentationml/2006/main" preserve="1" userDrawn="1">
  <p:cSld name="Demo slide Medium Blu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9828864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Numbered Section Title Accent Color 5">
    <p:bg>
      <p:bgPr>
        <a:solidFill>
          <a:schemeClr val="accent6"/>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hasCustomPrompt="1"/>
          </p:nvPr>
        </p:nvSpPr>
        <p:spPr>
          <a:xfrm>
            <a:off x="2103438" y="2353883"/>
            <a:ext cx="5938838" cy="738664"/>
          </a:xfrm>
        </p:spPr>
        <p:txBody>
          <a:bodyPr anchor="ctr" anchorCtr="0"/>
          <a:lstStyle>
            <a:lvl1pPr marL="0" indent="0">
              <a:buNone/>
              <a:defRPr>
                <a:gradFill>
                  <a:gsLst>
                    <a:gs pos="97908">
                      <a:schemeClr val="tx1"/>
                    </a:gs>
                    <a:gs pos="89000">
                      <a:schemeClr val="tx1"/>
                    </a:gs>
                  </a:gsLst>
                  <a:lin ang="5400000" scaled="0"/>
                </a:gradFill>
              </a:defRPr>
            </a:lvl1pPr>
          </a:lstStyle>
          <a:p>
            <a:pPr lvl="0"/>
            <a:r>
              <a:rPr lang="en-US" dirty="0"/>
              <a:t>Section title</a:t>
            </a:r>
          </a:p>
        </p:txBody>
      </p:sp>
      <p:sp>
        <p:nvSpPr>
          <p:cNvPr id="14" name="Text Placeholder 13"/>
          <p:cNvSpPr>
            <a:spLocks noGrp="1"/>
          </p:cNvSpPr>
          <p:nvPr>
            <p:ph type="body" sz="quarter" idx="12" hasCustomPrompt="1"/>
          </p:nvPr>
        </p:nvSpPr>
        <p:spPr>
          <a:xfrm>
            <a:off x="242888" y="1211263"/>
            <a:ext cx="1860550" cy="3023905"/>
          </a:xfrm>
        </p:spPr>
        <p:txBody>
          <a:bodyPr/>
          <a:lstStyle>
            <a:lvl1pPr marL="0" indent="0">
              <a:buNone/>
              <a:defRPr sz="20500">
                <a:gradFill>
                  <a:gsLst>
                    <a:gs pos="88285">
                      <a:schemeClr val="accent6">
                        <a:lumMod val="75000"/>
                      </a:schemeClr>
                    </a:gs>
                    <a:gs pos="66000">
                      <a:schemeClr val="accent6">
                        <a:lumMod val="75000"/>
                      </a:schemeClr>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a:t>#</a:t>
            </a:r>
          </a:p>
        </p:txBody>
      </p:sp>
      <p:grpSp>
        <p:nvGrpSpPr>
          <p:cNvPr id="6" name="Group 5"/>
          <p:cNvGrpSpPr/>
          <p:nvPr userDrawn="1"/>
        </p:nvGrpSpPr>
        <p:grpSpPr>
          <a:xfrm>
            <a:off x="5937247" y="3062258"/>
            <a:ext cx="6042028" cy="3686645"/>
            <a:chOff x="8092941" y="4424546"/>
            <a:chExt cx="3319523" cy="2025463"/>
          </a:xfrm>
        </p:grpSpPr>
        <p:grpSp>
          <p:nvGrpSpPr>
            <p:cNvPr id="7" name="Group 6"/>
            <p:cNvGrpSpPr/>
            <p:nvPr/>
          </p:nvGrpSpPr>
          <p:grpSpPr>
            <a:xfrm>
              <a:off x="8515202" y="4424546"/>
              <a:ext cx="2897262" cy="2025463"/>
              <a:chOff x="4243570" y="1476299"/>
              <a:chExt cx="3749792" cy="2621469"/>
            </a:xfrm>
          </p:grpSpPr>
          <p:grpSp>
            <p:nvGrpSpPr>
              <p:cNvPr id="9" name="Group 8"/>
              <p:cNvGrpSpPr/>
              <p:nvPr/>
            </p:nvGrpSpPr>
            <p:grpSpPr>
              <a:xfrm>
                <a:off x="6728351" y="3141663"/>
                <a:ext cx="896938" cy="695325"/>
                <a:chOff x="6638926" y="3141663"/>
                <a:chExt cx="896938" cy="695325"/>
              </a:xfrm>
            </p:grpSpPr>
            <p:sp>
              <p:nvSpPr>
                <p:cNvPr id="49" name="Freeform 17"/>
                <p:cNvSpPr>
                  <a:spLocks/>
                </p:cNvSpPr>
                <p:nvPr/>
              </p:nvSpPr>
              <p:spPr bwMode="auto">
                <a:xfrm>
                  <a:off x="7010401" y="3363913"/>
                  <a:ext cx="142875" cy="269875"/>
                </a:xfrm>
                <a:custGeom>
                  <a:avLst/>
                  <a:gdLst>
                    <a:gd name="T0" fmla="*/ 0 w 90"/>
                    <a:gd name="T1" fmla="*/ 170 h 170"/>
                    <a:gd name="T2" fmla="*/ 90 w 90"/>
                    <a:gd name="T3" fmla="*/ 170 h 170"/>
                    <a:gd name="T4" fmla="*/ 80 w 90"/>
                    <a:gd name="T5" fmla="*/ 0 h 170"/>
                    <a:gd name="T6" fmla="*/ 11 w 90"/>
                    <a:gd name="T7" fmla="*/ 0 h 170"/>
                    <a:gd name="T8" fmla="*/ 0 w 90"/>
                    <a:gd name="T9" fmla="*/ 170 h 170"/>
                  </a:gdLst>
                  <a:ahLst/>
                  <a:cxnLst>
                    <a:cxn ang="0">
                      <a:pos x="T0" y="T1"/>
                    </a:cxn>
                    <a:cxn ang="0">
                      <a:pos x="T2" y="T3"/>
                    </a:cxn>
                    <a:cxn ang="0">
                      <a:pos x="T4" y="T5"/>
                    </a:cxn>
                    <a:cxn ang="0">
                      <a:pos x="T6" y="T7"/>
                    </a:cxn>
                    <a:cxn ang="0">
                      <a:pos x="T8" y="T9"/>
                    </a:cxn>
                  </a:cxnLst>
                  <a:rect l="0" t="0" r="r" b="b"/>
                  <a:pathLst>
                    <a:path w="90" h="170">
                      <a:moveTo>
                        <a:pt x="0" y="170"/>
                      </a:moveTo>
                      <a:lnTo>
                        <a:pt x="90" y="170"/>
                      </a:lnTo>
                      <a:lnTo>
                        <a:pt x="80" y="0"/>
                      </a:lnTo>
                      <a:lnTo>
                        <a:pt x="11" y="0"/>
                      </a:lnTo>
                      <a:lnTo>
                        <a:pt x="0" y="17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0" name="Freeform 18"/>
                <p:cNvSpPr>
                  <a:spLocks/>
                </p:cNvSpPr>
                <p:nvPr/>
              </p:nvSpPr>
              <p:spPr bwMode="auto">
                <a:xfrm>
                  <a:off x="7042151" y="3141663"/>
                  <a:ext cx="77788" cy="269875"/>
                </a:xfrm>
                <a:custGeom>
                  <a:avLst/>
                  <a:gdLst>
                    <a:gd name="T0" fmla="*/ 0 w 49"/>
                    <a:gd name="T1" fmla="*/ 170 h 170"/>
                    <a:gd name="T2" fmla="*/ 49 w 49"/>
                    <a:gd name="T3" fmla="*/ 170 h 170"/>
                    <a:gd name="T4" fmla="*/ 45 w 49"/>
                    <a:gd name="T5" fmla="*/ 0 h 170"/>
                    <a:gd name="T6" fmla="*/ 6 w 49"/>
                    <a:gd name="T7" fmla="*/ 0 h 170"/>
                    <a:gd name="T8" fmla="*/ 0 w 49"/>
                    <a:gd name="T9" fmla="*/ 170 h 170"/>
                  </a:gdLst>
                  <a:ahLst/>
                  <a:cxnLst>
                    <a:cxn ang="0">
                      <a:pos x="T0" y="T1"/>
                    </a:cxn>
                    <a:cxn ang="0">
                      <a:pos x="T2" y="T3"/>
                    </a:cxn>
                    <a:cxn ang="0">
                      <a:pos x="T4" y="T5"/>
                    </a:cxn>
                    <a:cxn ang="0">
                      <a:pos x="T6" y="T7"/>
                    </a:cxn>
                    <a:cxn ang="0">
                      <a:pos x="T8" y="T9"/>
                    </a:cxn>
                  </a:cxnLst>
                  <a:rect l="0" t="0" r="r" b="b"/>
                  <a:pathLst>
                    <a:path w="49" h="170">
                      <a:moveTo>
                        <a:pt x="0" y="170"/>
                      </a:moveTo>
                      <a:lnTo>
                        <a:pt x="49" y="170"/>
                      </a:lnTo>
                      <a:lnTo>
                        <a:pt x="45" y="0"/>
                      </a:lnTo>
                      <a:lnTo>
                        <a:pt x="6" y="0"/>
                      </a:lnTo>
                      <a:lnTo>
                        <a:pt x="0" y="17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1" name="Oval 19"/>
                <p:cNvSpPr>
                  <a:spLocks noChangeArrowheads="1"/>
                </p:cNvSpPr>
                <p:nvPr/>
              </p:nvSpPr>
              <p:spPr bwMode="auto">
                <a:xfrm>
                  <a:off x="7375526" y="3676650"/>
                  <a:ext cx="160338" cy="1603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2" name="Oval 20"/>
                <p:cNvSpPr>
                  <a:spLocks noChangeArrowheads="1"/>
                </p:cNvSpPr>
                <p:nvPr/>
              </p:nvSpPr>
              <p:spPr bwMode="auto">
                <a:xfrm>
                  <a:off x="6638926" y="3671888"/>
                  <a:ext cx="160338" cy="158750"/>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3" name="Freeform 21"/>
                <p:cNvSpPr>
                  <a:spLocks/>
                </p:cNvSpPr>
                <p:nvPr/>
              </p:nvSpPr>
              <p:spPr bwMode="auto">
                <a:xfrm>
                  <a:off x="6719888" y="3546475"/>
                  <a:ext cx="735013" cy="115888"/>
                </a:xfrm>
                <a:custGeom>
                  <a:avLst/>
                  <a:gdLst>
                    <a:gd name="T0" fmla="*/ 0 w 248"/>
                    <a:gd name="T1" fmla="*/ 39 h 39"/>
                    <a:gd name="T2" fmla="*/ 32 w 248"/>
                    <a:gd name="T3" fmla="*/ 18 h 39"/>
                    <a:gd name="T4" fmla="*/ 124 w 248"/>
                    <a:gd name="T5" fmla="*/ 0 h 39"/>
                    <a:gd name="T6" fmla="*/ 216 w 248"/>
                    <a:gd name="T7" fmla="*/ 18 h 39"/>
                    <a:gd name="T8" fmla="*/ 248 w 248"/>
                    <a:gd name="T9" fmla="*/ 39 h 39"/>
                    <a:gd name="T10" fmla="*/ 0 w 248"/>
                    <a:gd name="T11" fmla="*/ 39 h 39"/>
                  </a:gdLst>
                  <a:ahLst/>
                  <a:cxnLst>
                    <a:cxn ang="0">
                      <a:pos x="T0" y="T1"/>
                    </a:cxn>
                    <a:cxn ang="0">
                      <a:pos x="T2" y="T3"/>
                    </a:cxn>
                    <a:cxn ang="0">
                      <a:pos x="T4" y="T5"/>
                    </a:cxn>
                    <a:cxn ang="0">
                      <a:pos x="T6" y="T7"/>
                    </a:cxn>
                    <a:cxn ang="0">
                      <a:pos x="T8" y="T9"/>
                    </a:cxn>
                    <a:cxn ang="0">
                      <a:pos x="T10" y="T11"/>
                    </a:cxn>
                  </a:cxnLst>
                  <a:rect l="0" t="0" r="r" b="b"/>
                  <a:pathLst>
                    <a:path w="248" h="39">
                      <a:moveTo>
                        <a:pt x="0" y="39"/>
                      </a:moveTo>
                      <a:cubicBezTo>
                        <a:pt x="5" y="27"/>
                        <a:pt x="16" y="22"/>
                        <a:pt x="32" y="18"/>
                      </a:cubicBezTo>
                      <a:cubicBezTo>
                        <a:pt x="124" y="0"/>
                        <a:pt x="124" y="0"/>
                        <a:pt x="124" y="0"/>
                      </a:cubicBezTo>
                      <a:cubicBezTo>
                        <a:pt x="216" y="18"/>
                        <a:pt x="216" y="18"/>
                        <a:pt x="216" y="18"/>
                      </a:cubicBezTo>
                      <a:cubicBezTo>
                        <a:pt x="230" y="21"/>
                        <a:pt x="243" y="27"/>
                        <a:pt x="248" y="39"/>
                      </a:cubicBezTo>
                      <a:lnTo>
                        <a:pt x="0" y="3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4" name="Rectangle 22"/>
                <p:cNvSpPr>
                  <a:spLocks noChangeArrowheads="1"/>
                </p:cNvSpPr>
                <p:nvPr/>
              </p:nvSpPr>
              <p:spPr bwMode="auto">
                <a:xfrm>
                  <a:off x="7375526" y="3662363"/>
                  <a:ext cx="79375" cy="952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5" name="Rectangle 23"/>
                <p:cNvSpPr>
                  <a:spLocks noChangeArrowheads="1"/>
                </p:cNvSpPr>
                <p:nvPr/>
              </p:nvSpPr>
              <p:spPr bwMode="auto">
                <a:xfrm>
                  <a:off x="6719888" y="3662363"/>
                  <a:ext cx="79375" cy="889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6" name="Freeform 24"/>
                <p:cNvSpPr>
                  <a:spLocks/>
                </p:cNvSpPr>
                <p:nvPr/>
              </p:nvSpPr>
              <p:spPr bwMode="auto">
                <a:xfrm>
                  <a:off x="7102476" y="3676650"/>
                  <a:ext cx="38100" cy="160338"/>
                </a:xfrm>
                <a:custGeom>
                  <a:avLst/>
                  <a:gdLst>
                    <a:gd name="T0" fmla="*/ 0 w 13"/>
                    <a:gd name="T1" fmla="*/ 51 h 54"/>
                    <a:gd name="T2" fmla="*/ 3 w 13"/>
                    <a:gd name="T3" fmla="*/ 54 h 54"/>
                    <a:gd name="T4" fmla="*/ 10 w 13"/>
                    <a:gd name="T5" fmla="*/ 54 h 54"/>
                    <a:gd name="T6" fmla="*/ 13 w 13"/>
                    <a:gd name="T7" fmla="*/ 51 h 54"/>
                    <a:gd name="T8" fmla="*/ 13 w 13"/>
                    <a:gd name="T9" fmla="*/ 3 h 54"/>
                    <a:gd name="T10" fmla="*/ 10 w 13"/>
                    <a:gd name="T11" fmla="*/ 0 h 54"/>
                    <a:gd name="T12" fmla="*/ 3 w 13"/>
                    <a:gd name="T13" fmla="*/ 0 h 54"/>
                    <a:gd name="T14" fmla="*/ 0 w 13"/>
                    <a:gd name="T15" fmla="*/ 3 h 54"/>
                    <a:gd name="T16" fmla="*/ 0 w 13"/>
                    <a:gd name="T17" fmla="*/ 5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54">
                      <a:moveTo>
                        <a:pt x="0" y="51"/>
                      </a:moveTo>
                      <a:cubicBezTo>
                        <a:pt x="0" y="52"/>
                        <a:pt x="2" y="54"/>
                        <a:pt x="3" y="54"/>
                      </a:cubicBezTo>
                      <a:cubicBezTo>
                        <a:pt x="10" y="54"/>
                        <a:pt x="10" y="54"/>
                        <a:pt x="10" y="54"/>
                      </a:cubicBezTo>
                      <a:cubicBezTo>
                        <a:pt x="12" y="54"/>
                        <a:pt x="13" y="52"/>
                        <a:pt x="13" y="51"/>
                      </a:cubicBezTo>
                      <a:cubicBezTo>
                        <a:pt x="13" y="3"/>
                        <a:pt x="13" y="3"/>
                        <a:pt x="13" y="3"/>
                      </a:cubicBezTo>
                      <a:cubicBezTo>
                        <a:pt x="13" y="1"/>
                        <a:pt x="12" y="0"/>
                        <a:pt x="10" y="0"/>
                      </a:cubicBezTo>
                      <a:cubicBezTo>
                        <a:pt x="3" y="0"/>
                        <a:pt x="3" y="0"/>
                        <a:pt x="3" y="0"/>
                      </a:cubicBezTo>
                      <a:cubicBezTo>
                        <a:pt x="2" y="0"/>
                        <a:pt x="0" y="1"/>
                        <a:pt x="0" y="3"/>
                      </a:cubicBezTo>
                      <a:lnTo>
                        <a:pt x="0" y="5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7" name="Freeform 25"/>
                <p:cNvSpPr>
                  <a:spLocks/>
                </p:cNvSpPr>
                <p:nvPr/>
              </p:nvSpPr>
              <p:spPr bwMode="auto">
                <a:xfrm>
                  <a:off x="7021513" y="3676650"/>
                  <a:ext cx="39688" cy="160338"/>
                </a:xfrm>
                <a:custGeom>
                  <a:avLst/>
                  <a:gdLst>
                    <a:gd name="T0" fmla="*/ 0 w 13"/>
                    <a:gd name="T1" fmla="*/ 51 h 54"/>
                    <a:gd name="T2" fmla="*/ 3 w 13"/>
                    <a:gd name="T3" fmla="*/ 54 h 54"/>
                    <a:gd name="T4" fmla="*/ 10 w 13"/>
                    <a:gd name="T5" fmla="*/ 54 h 54"/>
                    <a:gd name="T6" fmla="*/ 13 w 13"/>
                    <a:gd name="T7" fmla="*/ 51 h 54"/>
                    <a:gd name="T8" fmla="*/ 13 w 13"/>
                    <a:gd name="T9" fmla="*/ 3 h 54"/>
                    <a:gd name="T10" fmla="*/ 10 w 13"/>
                    <a:gd name="T11" fmla="*/ 0 h 54"/>
                    <a:gd name="T12" fmla="*/ 3 w 13"/>
                    <a:gd name="T13" fmla="*/ 0 h 54"/>
                    <a:gd name="T14" fmla="*/ 0 w 13"/>
                    <a:gd name="T15" fmla="*/ 3 h 54"/>
                    <a:gd name="T16" fmla="*/ 0 w 13"/>
                    <a:gd name="T17" fmla="*/ 5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54">
                      <a:moveTo>
                        <a:pt x="0" y="51"/>
                      </a:moveTo>
                      <a:cubicBezTo>
                        <a:pt x="0" y="52"/>
                        <a:pt x="1" y="54"/>
                        <a:pt x="3" y="54"/>
                      </a:cubicBezTo>
                      <a:cubicBezTo>
                        <a:pt x="10" y="54"/>
                        <a:pt x="10" y="54"/>
                        <a:pt x="10" y="54"/>
                      </a:cubicBezTo>
                      <a:cubicBezTo>
                        <a:pt x="11" y="54"/>
                        <a:pt x="13" y="52"/>
                        <a:pt x="13" y="51"/>
                      </a:cubicBezTo>
                      <a:cubicBezTo>
                        <a:pt x="13" y="3"/>
                        <a:pt x="13" y="3"/>
                        <a:pt x="13" y="3"/>
                      </a:cubicBezTo>
                      <a:cubicBezTo>
                        <a:pt x="13" y="1"/>
                        <a:pt x="11" y="0"/>
                        <a:pt x="10" y="0"/>
                      </a:cubicBezTo>
                      <a:cubicBezTo>
                        <a:pt x="3" y="0"/>
                        <a:pt x="3" y="0"/>
                        <a:pt x="3" y="0"/>
                      </a:cubicBezTo>
                      <a:cubicBezTo>
                        <a:pt x="1" y="0"/>
                        <a:pt x="0" y="1"/>
                        <a:pt x="0" y="3"/>
                      </a:cubicBezTo>
                      <a:lnTo>
                        <a:pt x="0" y="5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8" name="Rectangle 26"/>
                <p:cNvSpPr>
                  <a:spLocks noChangeArrowheads="1"/>
                </p:cNvSpPr>
                <p:nvPr/>
              </p:nvSpPr>
              <p:spPr bwMode="auto">
                <a:xfrm>
                  <a:off x="7040563" y="3562350"/>
                  <a:ext cx="82550" cy="2238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grpSp>
          <p:grpSp>
            <p:nvGrpSpPr>
              <p:cNvPr id="11" name="Group 10"/>
              <p:cNvGrpSpPr/>
              <p:nvPr/>
            </p:nvGrpSpPr>
            <p:grpSpPr>
              <a:xfrm rot="1103645">
                <a:off x="6767684" y="1476299"/>
                <a:ext cx="1225678" cy="1846263"/>
                <a:chOff x="6413501" y="1441450"/>
                <a:chExt cx="1225678" cy="1846263"/>
              </a:xfrm>
            </p:grpSpPr>
            <p:sp>
              <p:nvSpPr>
                <p:cNvPr id="25" name="Rectangle 5"/>
                <p:cNvSpPr>
                  <a:spLocks noChangeArrowheads="1"/>
                </p:cNvSpPr>
                <p:nvPr/>
              </p:nvSpPr>
              <p:spPr bwMode="auto">
                <a:xfrm>
                  <a:off x="7286626" y="1944688"/>
                  <a:ext cx="185738" cy="153988"/>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26" name="Freeform 6"/>
                <p:cNvSpPr>
                  <a:spLocks/>
                </p:cNvSpPr>
                <p:nvPr/>
              </p:nvSpPr>
              <p:spPr bwMode="auto">
                <a:xfrm>
                  <a:off x="7286626" y="1985963"/>
                  <a:ext cx="185738" cy="92075"/>
                </a:xfrm>
                <a:custGeom>
                  <a:avLst/>
                  <a:gdLst>
                    <a:gd name="T0" fmla="*/ 0 w 117"/>
                    <a:gd name="T1" fmla="*/ 22 h 58"/>
                    <a:gd name="T2" fmla="*/ 117 w 117"/>
                    <a:gd name="T3" fmla="*/ 0 h 58"/>
                    <a:gd name="T4" fmla="*/ 0 w 117"/>
                    <a:gd name="T5" fmla="*/ 58 h 58"/>
                    <a:gd name="T6" fmla="*/ 0 w 117"/>
                    <a:gd name="T7" fmla="*/ 22 h 58"/>
                  </a:gdLst>
                  <a:ahLst/>
                  <a:cxnLst>
                    <a:cxn ang="0">
                      <a:pos x="T0" y="T1"/>
                    </a:cxn>
                    <a:cxn ang="0">
                      <a:pos x="T2" y="T3"/>
                    </a:cxn>
                    <a:cxn ang="0">
                      <a:pos x="T4" y="T5"/>
                    </a:cxn>
                    <a:cxn ang="0">
                      <a:pos x="T6" y="T7"/>
                    </a:cxn>
                  </a:cxnLst>
                  <a:rect l="0" t="0" r="r" b="b"/>
                  <a:pathLst>
                    <a:path w="117" h="58">
                      <a:moveTo>
                        <a:pt x="0" y="22"/>
                      </a:moveTo>
                      <a:lnTo>
                        <a:pt x="117" y="0"/>
                      </a:lnTo>
                      <a:lnTo>
                        <a:pt x="0" y="58"/>
                      </a:lnTo>
                      <a:lnTo>
                        <a:pt x="0" y="22"/>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27" name="Freeform 7"/>
                <p:cNvSpPr>
                  <a:spLocks/>
                </p:cNvSpPr>
                <p:nvPr/>
              </p:nvSpPr>
              <p:spPr bwMode="auto">
                <a:xfrm>
                  <a:off x="6962776" y="1506538"/>
                  <a:ext cx="601663" cy="552450"/>
                </a:xfrm>
                <a:custGeom>
                  <a:avLst/>
                  <a:gdLst>
                    <a:gd name="T0" fmla="*/ 196 w 203"/>
                    <a:gd name="T1" fmla="*/ 75 h 187"/>
                    <a:gd name="T2" fmla="*/ 100 w 203"/>
                    <a:gd name="T3" fmla="*/ 8 h 187"/>
                    <a:gd name="T4" fmla="*/ 24 w 203"/>
                    <a:gd name="T5" fmla="*/ 21 h 187"/>
                    <a:gd name="T6" fmla="*/ 14 w 203"/>
                    <a:gd name="T7" fmla="*/ 94 h 187"/>
                    <a:gd name="T8" fmla="*/ 0 w 203"/>
                    <a:gd name="T9" fmla="*/ 115 h 187"/>
                    <a:gd name="T10" fmla="*/ 2 w 203"/>
                    <a:gd name="T11" fmla="*/ 131 h 187"/>
                    <a:gd name="T12" fmla="*/ 22 w 203"/>
                    <a:gd name="T13" fmla="*/ 128 h 187"/>
                    <a:gd name="T14" fmla="*/ 32 w 203"/>
                    <a:gd name="T15" fmla="*/ 187 h 187"/>
                    <a:gd name="T16" fmla="*/ 128 w 203"/>
                    <a:gd name="T17" fmla="*/ 170 h 187"/>
                    <a:gd name="T18" fmla="*/ 128 w 203"/>
                    <a:gd name="T19" fmla="*/ 171 h 187"/>
                    <a:gd name="T20" fmla="*/ 129 w 203"/>
                    <a:gd name="T21" fmla="*/ 170 h 187"/>
                    <a:gd name="T22" fmla="*/ 129 w 203"/>
                    <a:gd name="T23" fmla="*/ 170 h 187"/>
                    <a:gd name="T24" fmla="*/ 129 w 203"/>
                    <a:gd name="T25" fmla="*/ 170 h 187"/>
                    <a:gd name="T26" fmla="*/ 196 w 203"/>
                    <a:gd name="T27" fmla="*/ 75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187">
                      <a:moveTo>
                        <a:pt x="196" y="75"/>
                      </a:moveTo>
                      <a:cubicBezTo>
                        <a:pt x="188" y="30"/>
                        <a:pt x="145" y="0"/>
                        <a:pt x="100" y="8"/>
                      </a:cubicBezTo>
                      <a:cubicBezTo>
                        <a:pt x="24" y="21"/>
                        <a:pt x="24" y="21"/>
                        <a:pt x="24" y="21"/>
                      </a:cubicBezTo>
                      <a:cubicBezTo>
                        <a:pt x="24" y="21"/>
                        <a:pt x="15" y="91"/>
                        <a:pt x="14" y="94"/>
                      </a:cubicBezTo>
                      <a:cubicBezTo>
                        <a:pt x="13" y="103"/>
                        <a:pt x="8" y="110"/>
                        <a:pt x="0" y="115"/>
                      </a:cubicBezTo>
                      <a:cubicBezTo>
                        <a:pt x="2" y="131"/>
                        <a:pt x="2" y="131"/>
                        <a:pt x="2" y="131"/>
                      </a:cubicBezTo>
                      <a:cubicBezTo>
                        <a:pt x="22" y="128"/>
                        <a:pt x="22" y="128"/>
                        <a:pt x="22" y="128"/>
                      </a:cubicBezTo>
                      <a:cubicBezTo>
                        <a:pt x="32" y="187"/>
                        <a:pt x="32" y="187"/>
                        <a:pt x="32" y="187"/>
                      </a:cubicBezTo>
                      <a:cubicBezTo>
                        <a:pt x="128" y="170"/>
                        <a:pt x="128" y="170"/>
                        <a:pt x="128" y="170"/>
                      </a:cubicBezTo>
                      <a:cubicBezTo>
                        <a:pt x="128" y="171"/>
                        <a:pt x="128" y="171"/>
                        <a:pt x="128" y="171"/>
                      </a:cubicBezTo>
                      <a:cubicBezTo>
                        <a:pt x="129" y="171"/>
                        <a:pt x="129" y="170"/>
                        <a:pt x="129" y="170"/>
                      </a:cubicBezTo>
                      <a:cubicBezTo>
                        <a:pt x="129" y="170"/>
                        <a:pt x="129" y="170"/>
                        <a:pt x="129" y="170"/>
                      </a:cubicBezTo>
                      <a:cubicBezTo>
                        <a:pt x="129" y="170"/>
                        <a:pt x="129" y="170"/>
                        <a:pt x="129" y="170"/>
                      </a:cubicBezTo>
                      <a:cubicBezTo>
                        <a:pt x="174" y="162"/>
                        <a:pt x="203" y="120"/>
                        <a:pt x="196" y="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28" name="Freeform 8"/>
                <p:cNvSpPr>
                  <a:spLocks/>
                </p:cNvSpPr>
                <p:nvPr/>
              </p:nvSpPr>
              <p:spPr bwMode="auto">
                <a:xfrm>
                  <a:off x="6997701" y="1441450"/>
                  <a:ext cx="603250" cy="592138"/>
                </a:xfrm>
                <a:custGeom>
                  <a:avLst/>
                  <a:gdLst>
                    <a:gd name="T0" fmla="*/ 121 w 203"/>
                    <a:gd name="T1" fmla="*/ 6 h 200"/>
                    <a:gd name="T2" fmla="*/ 52 w 203"/>
                    <a:gd name="T3" fmla="*/ 18 h 200"/>
                    <a:gd name="T4" fmla="*/ 27 w 203"/>
                    <a:gd name="T5" fmla="*/ 0 h 200"/>
                    <a:gd name="T6" fmla="*/ 31 w 203"/>
                    <a:gd name="T7" fmla="*/ 22 h 200"/>
                    <a:gd name="T8" fmla="*/ 0 w 203"/>
                    <a:gd name="T9" fmla="*/ 1 h 200"/>
                    <a:gd name="T10" fmla="*/ 8 w 203"/>
                    <a:gd name="T11" fmla="*/ 46 h 200"/>
                    <a:gd name="T12" fmla="*/ 57 w 203"/>
                    <a:gd name="T13" fmla="*/ 83 h 200"/>
                    <a:gd name="T14" fmla="*/ 68 w 203"/>
                    <a:gd name="T15" fmla="*/ 150 h 200"/>
                    <a:gd name="T16" fmla="*/ 91 w 203"/>
                    <a:gd name="T17" fmla="*/ 146 h 200"/>
                    <a:gd name="T18" fmla="*/ 86 w 203"/>
                    <a:gd name="T19" fmla="*/ 120 h 200"/>
                    <a:gd name="T20" fmla="*/ 152 w 203"/>
                    <a:gd name="T21" fmla="*/ 186 h 200"/>
                    <a:gd name="T22" fmla="*/ 203 w 203"/>
                    <a:gd name="T23" fmla="*/ 200 h 200"/>
                    <a:gd name="T24" fmla="*/ 174 w 203"/>
                    <a:gd name="T25" fmla="*/ 43 h 200"/>
                    <a:gd name="T26" fmla="*/ 121 w 203"/>
                    <a:gd name="T27" fmla="*/ 6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200">
                      <a:moveTo>
                        <a:pt x="121" y="6"/>
                      </a:moveTo>
                      <a:cubicBezTo>
                        <a:pt x="52" y="18"/>
                        <a:pt x="52" y="18"/>
                        <a:pt x="52" y="18"/>
                      </a:cubicBezTo>
                      <a:cubicBezTo>
                        <a:pt x="27" y="0"/>
                        <a:pt x="27" y="0"/>
                        <a:pt x="27" y="0"/>
                      </a:cubicBezTo>
                      <a:cubicBezTo>
                        <a:pt x="31" y="22"/>
                        <a:pt x="31" y="22"/>
                        <a:pt x="31" y="22"/>
                      </a:cubicBezTo>
                      <a:cubicBezTo>
                        <a:pt x="0" y="1"/>
                        <a:pt x="0" y="1"/>
                        <a:pt x="0" y="1"/>
                      </a:cubicBezTo>
                      <a:cubicBezTo>
                        <a:pt x="8" y="46"/>
                        <a:pt x="8" y="46"/>
                        <a:pt x="8" y="46"/>
                      </a:cubicBezTo>
                      <a:cubicBezTo>
                        <a:pt x="12" y="69"/>
                        <a:pt x="34" y="85"/>
                        <a:pt x="57" y="83"/>
                      </a:cubicBezTo>
                      <a:cubicBezTo>
                        <a:pt x="68" y="150"/>
                        <a:pt x="68" y="150"/>
                        <a:pt x="68" y="150"/>
                      </a:cubicBezTo>
                      <a:cubicBezTo>
                        <a:pt x="91" y="146"/>
                        <a:pt x="91" y="146"/>
                        <a:pt x="91" y="146"/>
                      </a:cubicBezTo>
                      <a:cubicBezTo>
                        <a:pt x="86" y="120"/>
                        <a:pt x="86" y="120"/>
                        <a:pt x="86" y="120"/>
                      </a:cubicBezTo>
                      <a:cubicBezTo>
                        <a:pt x="152" y="186"/>
                        <a:pt x="152" y="186"/>
                        <a:pt x="152" y="186"/>
                      </a:cubicBezTo>
                      <a:cubicBezTo>
                        <a:pt x="203" y="200"/>
                        <a:pt x="203" y="200"/>
                        <a:pt x="203" y="200"/>
                      </a:cubicBezTo>
                      <a:cubicBezTo>
                        <a:pt x="174" y="43"/>
                        <a:pt x="174" y="43"/>
                        <a:pt x="174" y="43"/>
                      </a:cubicBezTo>
                      <a:cubicBezTo>
                        <a:pt x="170" y="18"/>
                        <a:pt x="146" y="2"/>
                        <a:pt x="121" y="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29" name="Freeform 9"/>
                <p:cNvSpPr>
                  <a:spLocks/>
                </p:cNvSpPr>
                <p:nvPr/>
              </p:nvSpPr>
              <p:spPr bwMode="auto">
                <a:xfrm>
                  <a:off x="7239001" y="1701800"/>
                  <a:ext cx="88900" cy="147638"/>
                </a:xfrm>
                <a:custGeom>
                  <a:avLst/>
                  <a:gdLst>
                    <a:gd name="T0" fmla="*/ 0 w 30"/>
                    <a:gd name="T1" fmla="*/ 2 h 50"/>
                    <a:gd name="T2" fmla="*/ 8 w 30"/>
                    <a:gd name="T3" fmla="*/ 50 h 50"/>
                    <a:gd name="T4" fmla="*/ 28 w 30"/>
                    <a:gd name="T5" fmla="*/ 22 h 50"/>
                    <a:gd name="T6" fmla="*/ 0 w 30"/>
                    <a:gd name="T7" fmla="*/ 2 h 50"/>
                  </a:gdLst>
                  <a:ahLst/>
                  <a:cxnLst>
                    <a:cxn ang="0">
                      <a:pos x="T0" y="T1"/>
                    </a:cxn>
                    <a:cxn ang="0">
                      <a:pos x="T2" y="T3"/>
                    </a:cxn>
                    <a:cxn ang="0">
                      <a:pos x="T4" y="T5"/>
                    </a:cxn>
                    <a:cxn ang="0">
                      <a:pos x="T6" y="T7"/>
                    </a:cxn>
                  </a:cxnLst>
                  <a:rect l="0" t="0" r="r" b="b"/>
                  <a:pathLst>
                    <a:path w="30" h="50">
                      <a:moveTo>
                        <a:pt x="0" y="2"/>
                      </a:moveTo>
                      <a:cubicBezTo>
                        <a:pt x="8" y="50"/>
                        <a:pt x="8" y="50"/>
                        <a:pt x="8" y="50"/>
                      </a:cubicBezTo>
                      <a:cubicBezTo>
                        <a:pt x="21" y="48"/>
                        <a:pt x="30" y="35"/>
                        <a:pt x="28" y="22"/>
                      </a:cubicBezTo>
                      <a:cubicBezTo>
                        <a:pt x="26" y="9"/>
                        <a:pt x="13" y="0"/>
                        <a:pt x="0" y="2"/>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0" name="Oval 10"/>
                <p:cNvSpPr>
                  <a:spLocks noChangeArrowheads="1"/>
                </p:cNvSpPr>
                <p:nvPr/>
              </p:nvSpPr>
              <p:spPr bwMode="auto">
                <a:xfrm>
                  <a:off x="7064376" y="1801813"/>
                  <a:ext cx="34925" cy="3651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1" name="Freeform 11"/>
                <p:cNvSpPr>
                  <a:spLocks/>
                </p:cNvSpPr>
                <p:nvPr/>
              </p:nvSpPr>
              <p:spPr bwMode="auto">
                <a:xfrm>
                  <a:off x="7037388" y="1920875"/>
                  <a:ext cx="96838" cy="76200"/>
                </a:xfrm>
                <a:custGeom>
                  <a:avLst/>
                  <a:gdLst>
                    <a:gd name="T0" fmla="*/ 0 w 33"/>
                    <a:gd name="T1" fmla="*/ 6 h 26"/>
                    <a:gd name="T2" fmla="*/ 3 w 33"/>
                    <a:gd name="T3" fmla="*/ 26 h 26"/>
                    <a:gd name="T4" fmla="*/ 33 w 33"/>
                    <a:gd name="T5" fmla="*/ 0 h 26"/>
                    <a:gd name="T6" fmla="*/ 0 w 33"/>
                    <a:gd name="T7" fmla="*/ 6 h 26"/>
                  </a:gdLst>
                  <a:ahLst/>
                  <a:cxnLst>
                    <a:cxn ang="0">
                      <a:pos x="T0" y="T1"/>
                    </a:cxn>
                    <a:cxn ang="0">
                      <a:pos x="T2" y="T3"/>
                    </a:cxn>
                    <a:cxn ang="0">
                      <a:pos x="T4" y="T5"/>
                    </a:cxn>
                    <a:cxn ang="0">
                      <a:pos x="T6" y="T7"/>
                    </a:cxn>
                  </a:cxnLst>
                  <a:rect l="0" t="0" r="r" b="b"/>
                  <a:pathLst>
                    <a:path w="33" h="26">
                      <a:moveTo>
                        <a:pt x="0" y="6"/>
                      </a:moveTo>
                      <a:cubicBezTo>
                        <a:pt x="3" y="26"/>
                        <a:pt x="3" y="26"/>
                        <a:pt x="3" y="26"/>
                      </a:cubicBezTo>
                      <a:cubicBezTo>
                        <a:pt x="18" y="23"/>
                        <a:pt x="29" y="13"/>
                        <a:pt x="33" y="0"/>
                      </a:cubicBezTo>
                      <a:lnTo>
                        <a:pt x="0"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2" name="Freeform 12"/>
                <p:cNvSpPr>
                  <a:spLocks/>
                </p:cNvSpPr>
                <p:nvPr/>
              </p:nvSpPr>
              <p:spPr bwMode="auto">
                <a:xfrm>
                  <a:off x="7116763" y="1897063"/>
                  <a:ext cx="41275" cy="44450"/>
                </a:xfrm>
                <a:custGeom>
                  <a:avLst/>
                  <a:gdLst>
                    <a:gd name="T0" fmla="*/ 12 w 14"/>
                    <a:gd name="T1" fmla="*/ 15 h 15"/>
                    <a:gd name="T2" fmla="*/ 11 w 14"/>
                    <a:gd name="T3" fmla="*/ 4 h 15"/>
                    <a:gd name="T4" fmla="*/ 0 w 14"/>
                    <a:gd name="T5" fmla="*/ 2 h 15"/>
                    <a:gd name="T6" fmla="*/ 12 w 14"/>
                    <a:gd name="T7" fmla="*/ 15 h 15"/>
                  </a:gdLst>
                  <a:ahLst/>
                  <a:cxnLst>
                    <a:cxn ang="0">
                      <a:pos x="T0" y="T1"/>
                    </a:cxn>
                    <a:cxn ang="0">
                      <a:pos x="T2" y="T3"/>
                    </a:cxn>
                    <a:cxn ang="0">
                      <a:pos x="T4" y="T5"/>
                    </a:cxn>
                    <a:cxn ang="0">
                      <a:pos x="T6" y="T7"/>
                    </a:cxn>
                  </a:cxnLst>
                  <a:rect l="0" t="0" r="r" b="b"/>
                  <a:pathLst>
                    <a:path w="14" h="15">
                      <a:moveTo>
                        <a:pt x="12" y="15"/>
                      </a:moveTo>
                      <a:cubicBezTo>
                        <a:pt x="14" y="11"/>
                        <a:pt x="14" y="7"/>
                        <a:pt x="11" y="4"/>
                      </a:cubicBezTo>
                      <a:cubicBezTo>
                        <a:pt x="8" y="1"/>
                        <a:pt x="3" y="0"/>
                        <a:pt x="0" y="2"/>
                      </a:cubicBezTo>
                      <a:lnTo>
                        <a:pt x="12" y="15"/>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3" name="Freeform 13"/>
                <p:cNvSpPr>
                  <a:spLocks/>
                </p:cNvSpPr>
                <p:nvPr/>
              </p:nvSpPr>
              <p:spPr bwMode="auto">
                <a:xfrm>
                  <a:off x="6419851" y="2811463"/>
                  <a:ext cx="1052513" cy="250825"/>
                </a:xfrm>
                <a:custGeom>
                  <a:avLst/>
                  <a:gdLst>
                    <a:gd name="T0" fmla="*/ 42 w 355"/>
                    <a:gd name="T1" fmla="*/ 0 h 85"/>
                    <a:gd name="T2" fmla="*/ 0 w 355"/>
                    <a:gd name="T3" fmla="*/ 43 h 85"/>
                    <a:gd name="T4" fmla="*/ 42 w 355"/>
                    <a:gd name="T5" fmla="*/ 85 h 85"/>
                    <a:gd name="T6" fmla="*/ 312 w 355"/>
                    <a:gd name="T7" fmla="*/ 85 h 85"/>
                    <a:gd name="T8" fmla="*/ 355 w 355"/>
                    <a:gd name="T9" fmla="*/ 43 h 85"/>
                    <a:gd name="T10" fmla="*/ 355 w 355"/>
                    <a:gd name="T11" fmla="*/ 0 h 85"/>
                    <a:gd name="T12" fmla="*/ 42 w 355"/>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355" h="85">
                      <a:moveTo>
                        <a:pt x="42" y="0"/>
                      </a:moveTo>
                      <a:cubicBezTo>
                        <a:pt x="19" y="0"/>
                        <a:pt x="0" y="19"/>
                        <a:pt x="0" y="43"/>
                      </a:cubicBezTo>
                      <a:cubicBezTo>
                        <a:pt x="0" y="66"/>
                        <a:pt x="19" y="85"/>
                        <a:pt x="42" y="85"/>
                      </a:cubicBezTo>
                      <a:cubicBezTo>
                        <a:pt x="312" y="85"/>
                        <a:pt x="312" y="85"/>
                        <a:pt x="312" y="85"/>
                      </a:cubicBezTo>
                      <a:cubicBezTo>
                        <a:pt x="336" y="85"/>
                        <a:pt x="355" y="66"/>
                        <a:pt x="355" y="43"/>
                      </a:cubicBezTo>
                      <a:cubicBezTo>
                        <a:pt x="355" y="0"/>
                        <a:pt x="355" y="0"/>
                        <a:pt x="355" y="0"/>
                      </a:cubicBezTo>
                      <a:lnTo>
                        <a:pt x="42" y="0"/>
                      </a:lnTo>
                      <a:close/>
                    </a:path>
                  </a:pathLst>
                </a:custGeom>
                <a:solidFill>
                  <a:schemeClr val="accent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4" name="Freeform 14"/>
                <p:cNvSpPr>
                  <a:spLocks/>
                </p:cNvSpPr>
                <p:nvPr/>
              </p:nvSpPr>
              <p:spPr bwMode="auto">
                <a:xfrm>
                  <a:off x="7154863" y="2078038"/>
                  <a:ext cx="317500" cy="735013"/>
                </a:xfrm>
                <a:custGeom>
                  <a:avLst/>
                  <a:gdLst>
                    <a:gd name="T0" fmla="*/ 75 w 107"/>
                    <a:gd name="T1" fmla="*/ 0 h 249"/>
                    <a:gd name="T2" fmla="*/ 0 w 107"/>
                    <a:gd name="T3" fmla="*/ 124 h 249"/>
                    <a:gd name="T4" fmla="*/ 0 w 107"/>
                    <a:gd name="T5" fmla="*/ 249 h 249"/>
                    <a:gd name="T6" fmla="*/ 107 w 107"/>
                    <a:gd name="T7" fmla="*/ 249 h 249"/>
                    <a:gd name="T8" fmla="*/ 107 w 107"/>
                    <a:gd name="T9" fmla="*/ 0 h 249"/>
                    <a:gd name="T10" fmla="*/ 75 w 107"/>
                    <a:gd name="T11" fmla="*/ 0 h 249"/>
                  </a:gdLst>
                  <a:ahLst/>
                  <a:cxnLst>
                    <a:cxn ang="0">
                      <a:pos x="T0" y="T1"/>
                    </a:cxn>
                    <a:cxn ang="0">
                      <a:pos x="T2" y="T3"/>
                    </a:cxn>
                    <a:cxn ang="0">
                      <a:pos x="T4" y="T5"/>
                    </a:cxn>
                    <a:cxn ang="0">
                      <a:pos x="T6" y="T7"/>
                    </a:cxn>
                    <a:cxn ang="0">
                      <a:pos x="T8" y="T9"/>
                    </a:cxn>
                    <a:cxn ang="0">
                      <a:pos x="T10" y="T11"/>
                    </a:cxn>
                  </a:cxnLst>
                  <a:rect l="0" t="0" r="r" b="b"/>
                  <a:pathLst>
                    <a:path w="107" h="249">
                      <a:moveTo>
                        <a:pt x="75" y="0"/>
                      </a:moveTo>
                      <a:cubicBezTo>
                        <a:pt x="9" y="0"/>
                        <a:pt x="0" y="76"/>
                        <a:pt x="0" y="124"/>
                      </a:cubicBezTo>
                      <a:cubicBezTo>
                        <a:pt x="0" y="249"/>
                        <a:pt x="0" y="249"/>
                        <a:pt x="0" y="249"/>
                      </a:cubicBezTo>
                      <a:cubicBezTo>
                        <a:pt x="107" y="249"/>
                        <a:pt x="107" y="249"/>
                        <a:pt x="107" y="249"/>
                      </a:cubicBezTo>
                      <a:cubicBezTo>
                        <a:pt x="107" y="0"/>
                        <a:pt x="107" y="0"/>
                        <a:pt x="107" y="0"/>
                      </a:cubicBezTo>
                      <a:cubicBezTo>
                        <a:pt x="107" y="0"/>
                        <a:pt x="78" y="0"/>
                        <a:pt x="75" y="0"/>
                      </a:cubicBezTo>
                      <a:close/>
                    </a:path>
                  </a:pathLst>
                </a:custGeom>
                <a:solidFill>
                  <a:srgbClr val="D83B01">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5" name="Freeform 27"/>
                <p:cNvSpPr>
                  <a:spLocks/>
                </p:cNvSpPr>
                <p:nvPr/>
              </p:nvSpPr>
              <p:spPr bwMode="auto">
                <a:xfrm>
                  <a:off x="6846888" y="3092450"/>
                  <a:ext cx="471488" cy="58738"/>
                </a:xfrm>
                <a:custGeom>
                  <a:avLst/>
                  <a:gdLst>
                    <a:gd name="T0" fmla="*/ 0 w 159"/>
                    <a:gd name="T1" fmla="*/ 10 h 20"/>
                    <a:gd name="T2" fmla="*/ 10 w 159"/>
                    <a:gd name="T3" fmla="*/ 20 h 20"/>
                    <a:gd name="T4" fmla="*/ 148 w 159"/>
                    <a:gd name="T5" fmla="*/ 20 h 20"/>
                    <a:gd name="T6" fmla="*/ 159 w 159"/>
                    <a:gd name="T7" fmla="*/ 10 h 20"/>
                    <a:gd name="T8" fmla="*/ 159 w 159"/>
                    <a:gd name="T9" fmla="*/ 10 h 20"/>
                    <a:gd name="T10" fmla="*/ 148 w 159"/>
                    <a:gd name="T11" fmla="*/ 0 h 20"/>
                    <a:gd name="T12" fmla="*/ 10 w 159"/>
                    <a:gd name="T13" fmla="*/ 0 h 20"/>
                    <a:gd name="T14" fmla="*/ 0 w 159"/>
                    <a:gd name="T15" fmla="*/ 1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20">
                      <a:moveTo>
                        <a:pt x="0" y="10"/>
                      </a:moveTo>
                      <a:cubicBezTo>
                        <a:pt x="0" y="16"/>
                        <a:pt x="4" y="20"/>
                        <a:pt x="10" y="20"/>
                      </a:cubicBezTo>
                      <a:cubicBezTo>
                        <a:pt x="148" y="20"/>
                        <a:pt x="148" y="20"/>
                        <a:pt x="148" y="20"/>
                      </a:cubicBezTo>
                      <a:cubicBezTo>
                        <a:pt x="154" y="20"/>
                        <a:pt x="159" y="16"/>
                        <a:pt x="159" y="10"/>
                      </a:cubicBezTo>
                      <a:cubicBezTo>
                        <a:pt x="159" y="10"/>
                        <a:pt x="159" y="10"/>
                        <a:pt x="159" y="10"/>
                      </a:cubicBezTo>
                      <a:cubicBezTo>
                        <a:pt x="159" y="4"/>
                        <a:pt x="154" y="0"/>
                        <a:pt x="148" y="0"/>
                      </a:cubicBezTo>
                      <a:cubicBezTo>
                        <a:pt x="10" y="0"/>
                        <a:pt x="10" y="0"/>
                        <a:pt x="10" y="0"/>
                      </a:cubicBezTo>
                      <a:cubicBezTo>
                        <a:pt x="4" y="0"/>
                        <a:pt x="0" y="4"/>
                        <a:pt x="0" y="1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6" name="Freeform 28"/>
                <p:cNvSpPr>
                  <a:spLocks/>
                </p:cNvSpPr>
                <p:nvPr/>
              </p:nvSpPr>
              <p:spPr bwMode="auto">
                <a:xfrm>
                  <a:off x="6630988" y="3055938"/>
                  <a:ext cx="901700" cy="65088"/>
                </a:xfrm>
                <a:custGeom>
                  <a:avLst/>
                  <a:gdLst>
                    <a:gd name="T0" fmla="*/ 304 w 304"/>
                    <a:gd name="T1" fmla="*/ 0 h 22"/>
                    <a:gd name="T2" fmla="*/ 304 w 304"/>
                    <a:gd name="T3" fmla="*/ 0 h 22"/>
                    <a:gd name="T4" fmla="*/ 282 w 304"/>
                    <a:gd name="T5" fmla="*/ 22 h 22"/>
                    <a:gd name="T6" fmla="*/ 22 w 304"/>
                    <a:gd name="T7" fmla="*/ 22 h 22"/>
                    <a:gd name="T8" fmla="*/ 0 w 304"/>
                    <a:gd name="T9" fmla="*/ 0 h 22"/>
                    <a:gd name="T10" fmla="*/ 0 w 304"/>
                    <a:gd name="T11" fmla="*/ 0 h 22"/>
                    <a:gd name="T12" fmla="*/ 304 w 304"/>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304" h="22">
                      <a:moveTo>
                        <a:pt x="304" y="0"/>
                      </a:moveTo>
                      <a:cubicBezTo>
                        <a:pt x="304" y="0"/>
                        <a:pt x="304" y="0"/>
                        <a:pt x="304" y="0"/>
                      </a:cubicBezTo>
                      <a:cubicBezTo>
                        <a:pt x="304" y="12"/>
                        <a:pt x="294" y="22"/>
                        <a:pt x="282" y="22"/>
                      </a:cubicBezTo>
                      <a:cubicBezTo>
                        <a:pt x="22" y="22"/>
                        <a:pt x="22" y="22"/>
                        <a:pt x="22" y="22"/>
                      </a:cubicBezTo>
                      <a:cubicBezTo>
                        <a:pt x="10" y="22"/>
                        <a:pt x="0" y="12"/>
                        <a:pt x="0" y="0"/>
                      </a:cubicBezTo>
                      <a:cubicBezTo>
                        <a:pt x="0" y="0"/>
                        <a:pt x="0" y="0"/>
                        <a:pt x="0" y="0"/>
                      </a:cubicBezTo>
                      <a:lnTo>
                        <a:pt x="304"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7" name="Freeform 29"/>
                <p:cNvSpPr>
                  <a:spLocks/>
                </p:cNvSpPr>
                <p:nvPr/>
              </p:nvSpPr>
              <p:spPr bwMode="auto">
                <a:xfrm>
                  <a:off x="7470908" y="2048827"/>
                  <a:ext cx="65088" cy="795337"/>
                </a:xfrm>
                <a:custGeom>
                  <a:avLst/>
                  <a:gdLst>
                    <a:gd name="T0" fmla="*/ 0 w 22"/>
                    <a:gd name="T1" fmla="*/ 0 h 269"/>
                    <a:gd name="T2" fmla="*/ 0 w 22"/>
                    <a:gd name="T3" fmla="*/ 0 h 269"/>
                    <a:gd name="T4" fmla="*/ 22 w 22"/>
                    <a:gd name="T5" fmla="*/ 22 h 269"/>
                    <a:gd name="T6" fmla="*/ 22 w 22"/>
                    <a:gd name="T7" fmla="*/ 247 h 269"/>
                    <a:gd name="T8" fmla="*/ 0 w 22"/>
                    <a:gd name="T9" fmla="*/ 269 h 269"/>
                    <a:gd name="T10" fmla="*/ 0 w 22"/>
                    <a:gd name="T11" fmla="*/ 269 h 269"/>
                    <a:gd name="T12" fmla="*/ 0 w 22"/>
                    <a:gd name="T13" fmla="*/ 0 h 269"/>
                  </a:gdLst>
                  <a:ahLst/>
                  <a:cxnLst>
                    <a:cxn ang="0">
                      <a:pos x="T0" y="T1"/>
                    </a:cxn>
                    <a:cxn ang="0">
                      <a:pos x="T2" y="T3"/>
                    </a:cxn>
                    <a:cxn ang="0">
                      <a:pos x="T4" y="T5"/>
                    </a:cxn>
                    <a:cxn ang="0">
                      <a:pos x="T6" y="T7"/>
                    </a:cxn>
                    <a:cxn ang="0">
                      <a:pos x="T8" y="T9"/>
                    </a:cxn>
                    <a:cxn ang="0">
                      <a:pos x="T10" y="T11"/>
                    </a:cxn>
                    <a:cxn ang="0">
                      <a:pos x="T12" y="T13"/>
                    </a:cxn>
                  </a:cxnLst>
                  <a:rect l="0" t="0" r="r" b="b"/>
                  <a:pathLst>
                    <a:path w="22" h="269">
                      <a:moveTo>
                        <a:pt x="0" y="0"/>
                      </a:moveTo>
                      <a:cubicBezTo>
                        <a:pt x="0" y="0"/>
                        <a:pt x="0" y="0"/>
                        <a:pt x="0" y="0"/>
                      </a:cubicBezTo>
                      <a:cubicBezTo>
                        <a:pt x="12" y="0"/>
                        <a:pt x="22" y="9"/>
                        <a:pt x="22" y="22"/>
                      </a:cubicBezTo>
                      <a:cubicBezTo>
                        <a:pt x="22" y="247"/>
                        <a:pt x="22" y="247"/>
                        <a:pt x="22" y="247"/>
                      </a:cubicBezTo>
                      <a:cubicBezTo>
                        <a:pt x="22" y="259"/>
                        <a:pt x="12" y="269"/>
                        <a:pt x="0" y="269"/>
                      </a:cubicBezTo>
                      <a:cubicBezTo>
                        <a:pt x="0" y="269"/>
                        <a:pt x="0" y="269"/>
                        <a:pt x="0" y="269"/>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8" name="Freeform 30"/>
                <p:cNvSpPr>
                  <a:spLocks/>
                </p:cNvSpPr>
                <p:nvPr/>
              </p:nvSpPr>
              <p:spPr bwMode="auto">
                <a:xfrm>
                  <a:off x="7116895" y="2488562"/>
                  <a:ext cx="468313" cy="677864"/>
                </a:xfrm>
                <a:custGeom>
                  <a:avLst/>
                  <a:gdLst>
                    <a:gd name="T0" fmla="*/ 0 w 158"/>
                    <a:gd name="T1" fmla="*/ 229 h 229"/>
                    <a:gd name="T2" fmla="*/ 122 w 158"/>
                    <a:gd name="T3" fmla="*/ 229 h 229"/>
                    <a:gd name="T4" fmla="*/ 158 w 158"/>
                    <a:gd name="T5" fmla="*/ 193 h 229"/>
                    <a:gd name="T6" fmla="*/ 158 w 158"/>
                    <a:gd name="T7" fmla="*/ 0 h 229"/>
                    <a:gd name="T8" fmla="*/ 142 w 158"/>
                    <a:gd name="T9" fmla="*/ 0 h 229"/>
                    <a:gd name="T10" fmla="*/ 142 w 158"/>
                    <a:gd name="T11" fmla="*/ 193 h 229"/>
                    <a:gd name="T12" fmla="*/ 122 w 158"/>
                    <a:gd name="T13" fmla="*/ 213 h 229"/>
                    <a:gd name="T14" fmla="*/ 0 w 158"/>
                    <a:gd name="T15" fmla="*/ 213 h 229"/>
                    <a:gd name="T16" fmla="*/ 0 w 158"/>
                    <a:gd name="T17" fmla="*/ 229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8" h="229">
                      <a:moveTo>
                        <a:pt x="0" y="229"/>
                      </a:moveTo>
                      <a:cubicBezTo>
                        <a:pt x="122" y="229"/>
                        <a:pt x="122" y="229"/>
                        <a:pt x="122" y="229"/>
                      </a:cubicBezTo>
                      <a:cubicBezTo>
                        <a:pt x="141" y="229"/>
                        <a:pt x="158" y="213"/>
                        <a:pt x="158" y="193"/>
                      </a:cubicBezTo>
                      <a:cubicBezTo>
                        <a:pt x="158" y="0"/>
                        <a:pt x="158" y="0"/>
                        <a:pt x="158" y="0"/>
                      </a:cubicBezTo>
                      <a:cubicBezTo>
                        <a:pt x="142" y="0"/>
                        <a:pt x="142" y="0"/>
                        <a:pt x="142" y="0"/>
                      </a:cubicBezTo>
                      <a:cubicBezTo>
                        <a:pt x="142" y="193"/>
                        <a:pt x="142" y="193"/>
                        <a:pt x="142" y="193"/>
                      </a:cubicBezTo>
                      <a:cubicBezTo>
                        <a:pt x="142" y="204"/>
                        <a:pt x="133" y="213"/>
                        <a:pt x="122" y="213"/>
                      </a:cubicBezTo>
                      <a:cubicBezTo>
                        <a:pt x="0" y="213"/>
                        <a:pt x="0" y="213"/>
                        <a:pt x="0" y="213"/>
                      </a:cubicBezTo>
                      <a:lnTo>
                        <a:pt x="0" y="22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9" name="Freeform 31"/>
                <p:cNvSpPr>
                  <a:spLocks/>
                </p:cNvSpPr>
                <p:nvPr/>
              </p:nvSpPr>
              <p:spPr bwMode="auto">
                <a:xfrm>
                  <a:off x="7181851" y="3182938"/>
                  <a:ext cx="115888" cy="104775"/>
                </a:xfrm>
                <a:custGeom>
                  <a:avLst/>
                  <a:gdLst>
                    <a:gd name="T0" fmla="*/ 39 w 39"/>
                    <a:gd name="T1" fmla="*/ 0 h 35"/>
                    <a:gd name="T2" fmla="*/ 39 w 39"/>
                    <a:gd name="T3" fmla="*/ 19 h 35"/>
                    <a:gd name="T4" fmla="*/ 24 w 39"/>
                    <a:gd name="T5" fmla="*/ 35 h 35"/>
                    <a:gd name="T6" fmla="*/ 16 w 39"/>
                    <a:gd name="T7" fmla="*/ 35 h 35"/>
                    <a:gd name="T8" fmla="*/ 0 w 39"/>
                    <a:gd name="T9" fmla="*/ 19 h 35"/>
                    <a:gd name="T10" fmla="*/ 0 w 39"/>
                    <a:gd name="T11" fmla="*/ 0 h 35"/>
                    <a:gd name="T12" fmla="*/ 39 w 39"/>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39" h="35">
                      <a:moveTo>
                        <a:pt x="39" y="0"/>
                      </a:moveTo>
                      <a:cubicBezTo>
                        <a:pt x="39" y="19"/>
                        <a:pt x="39" y="19"/>
                        <a:pt x="39" y="19"/>
                      </a:cubicBezTo>
                      <a:cubicBezTo>
                        <a:pt x="39" y="28"/>
                        <a:pt x="32" y="35"/>
                        <a:pt x="24" y="35"/>
                      </a:cubicBezTo>
                      <a:cubicBezTo>
                        <a:pt x="16" y="35"/>
                        <a:pt x="16" y="35"/>
                        <a:pt x="16" y="35"/>
                      </a:cubicBezTo>
                      <a:cubicBezTo>
                        <a:pt x="7" y="35"/>
                        <a:pt x="0" y="28"/>
                        <a:pt x="0" y="19"/>
                      </a:cubicBezTo>
                      <a:cubicBezTo>
                        <a:pt x="0" y="0"/>
                        <a:pt x="0" y="0"/>
                        <a:pt x="0" y="0"/>
                      </a:cubicBezTo>
                      <a:lnTo>
                        <a:pt x="3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0" name="Freeform 32"/>
                <p:cNvSpPr>
                  <a:spLocks/>
                </p:cNvSpPr>
                <p:nvPr/>
              </p:nvSpPr>
              <p:spPr bwMode="auto">
                <a:xfrm>
                  <a:off x="7539166" y="2429827"/>
                  <a:ext cx="100013" cy="119064"/>
                </a:xfrm>
                <a:custGeom>
                  <a:avLst/>
                  <a:gdLst>
                    <a:gd name="T0" fmla="*/ 0 w 34"/>
                    <a:gd name="T1" fmla="*/ 0 h 40"/>
                    <a:gd name="T2" fmla="*/ 18 w 34"/>
                    <a:gd name="T3" fmla="*/ 0 h 40"/>
                    <a:gd name="T4" fmla="*/ 34 w 34"/>
                    <a:gd name="T5" fmla="*/ 16 h 40"/>
                    <a:gd name="T6" fmla="*/ 34 w 34"/>
                    <a:gd name="T7" fmla="*/ 24 h 40"/>
                    <a:gd name="T8" fmla="*/ 18 w 34"/>
                    <a:gd name="T9" fmla="*/ 40 h 40"/>
                    <a:gd name="T10" fmla="*/ 0 w 34"/>
                    <a:gd name="T11" fmla="*/ 40 h 40"/>
                    <a:gd name="T12" fmla="*/ 0 w 34"/>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34" h="40">
                      <a:moveTo>
                        <a:pt x="0" y="0"/>
                      </a:moveTo>
                      <a:cubicBezTo>
                        <a:pt x="18" y="0"/>
                        <a:pt x="18" y="0"/>
                        <a:pt x="18" y="0"/>
                      </a:cubicBezTo>
                      <a:cubicBezTo>
                        <a:pt x="27" y="0"/>
                        <a:pt x="34" y="7"/>
                        <a:pt x="34" y="16"/>
                      </a:cubicBezTo>
                      <a:cubicBezTo>
                        <a:pt x="34" y="24"/>
                        <a:pt x="34" y="24"/>
                        <a:pt x="34" y="24"/>
                      </a:cubicBezTo>
                      <a:cubicBezTo>
                        <a:pt x="34" y="33"/>
                        <a:pt x="27" y="40"/>
                        <a:pt x="18" y="40"/>
                      </a:cubicBezTo>
                      <a:cubicBezTo>
                        <a:pt x="0" y="40"/>
                        <a:pt x="0" y="40"/>
                        <a:pt x="0" y="40"/>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1" name="Freeform 33"/>
                <p:cNvSpPr>
                  <a:spLocks/>
                </p:cNvSpPr>
                <p:nvPr/>
              </p:nvSpPr>
              <p:spPr bwMode="auto">
                <a:xfrm>
                  <a:off x="6562726" y="2771775"/>
                  <a:ext cx="461963" cy="39688"/>
                </a:xfrm>
                <a:custGeom>
                  <a:avLst/>
                  <a:gdLst>
                    <a:gd name="T0" fmla="*/ 0 w 291"/>
                    <a:gd name="T1" fmla="*/ 0 h 25"/>
                    <a:gd name="T2" fmla="*/ 291 w 291"/>
                    <a:gd name="T3" fmla="*/ 13 h 25"/>
                    <a:gd name="T4" fmla="*/ 291 w 291"/>
                    <a:gd name="T5" fmla="*/ 25 h 25"/>
                    <a:gd name="T6" fmla="*/ 0 w 291"/>
                    <a:gd name="T7" fmla="*/ 25 h 25"/>
                    <a:gd name="T8" fmla="*/ 0 w 291"/>
                    <a:gd name="T9" fmla="*/ 0 h 25"/>
                  </a:gdLst>
                  <a:ahLst/>
                  <a:cxnLst>
                    <a:cxn ang="0">
                      <a:pos x="T0" y="T1"/>
                    </a:cxn>
                    <a:cxn ang="0">
                      <a:pos x="T2" y="T3"/>
                    </a:cxn>
                    <a:cxn ang="0">
                      <a:pos x="T4" y="T5"/>
                    </a:cxn>
                    <a:cxn ang="0">
                      <a:pos x="T6" y="T7"/>
                    </a:cxn>
                    <a:cxn ang="0">
                      <a:pos x="T8" y="T9"/>
                    </a:cxn>
                  </a:cxnLst>
                  <a:rect l="0" t="0" r="r" b="b"/>
                  <a:pathLst>
                    <a:path w="291" h="25">
                      <a:moveTo>
                        <a:pt x="0" y="0"/>
                      </a:moveTo>
                      <a:lnTo>
                        <a:pt x="291" y="13"/>
                      </a:lnTo>
                      <a:lnTo>
                        <a:pt x="291" y="25"/>
                      </a:lnTo>
                      <a:lnTo>
                        <a:pt x="0" y="25"/>
                      </a:lnTo>
                      <a:lnTo>
                        <a:pt x="0" y="0"/>
                      </a:lnTo>
                      <a:close/>
                    </a:path>
                  </a:pathLst>
                </a:custGeom>
                <a:solidFill>
                  <a:schemeClr val="tx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2" name="Freeform 34"/>
                <p:cNvSpPr>
                  <a:spLocks/>
                </p:cNvSpPr>
                <p:nvPr/>
              </p:nvSpPr>
              <p:spPr bwMode="auto">
                <a:xfrm>
                  <a:off x="6413501" y="2336800"/>
                  <a:ext cx="157163" cy="450850"/>
                </a:xfrm>
                <a:custGeom>
                  <a:avLst/>
                  <a:gdLst>
                    <a:gd name="T0" fmla="*/ 75 w 99"/>
                    <a:gd name="T1" fmla="*/ 284 h 284"/>
                    <a:gd name="T2" fmla="*/ 0 w 99"/>
                    <a:gd name="T3" fmla="*/ 2 h 284"/>
                    <a:gd name="T4" fmla="*/ 8 w 99"/>
                    <a:gd name="T5" fmla="*/ 0 h 284"/>
                    <a:gd name="T6" fmla="*/ 99 w 99"/>
                    <a:gd name="T7" fmla="*/ 274 h 284"/>
                    <a:gd name="T8" fmla="*/ 75 w 99"/>
                    <a:gd name="T9" fmla="*/ 284 h 284"/>
                  </a:gdLst>
                  <a:ahLst/>
                  <a:cxnLst>
                    <a:cxn ang="0">
                      <a:pos x="T0" y="T1"/>
                    </a:cxn>
                    <a:cxn ang="0">
                      <a:pos x="T2" y="T3"/>
                    </a:cxn>
                    <a:cxn ang="0">
                      <a:pos x="T4" y="T5"/>
                    </a:cxn>
                    <a:cxn ang="0">
                      <a:pos x="T6" y="T7"/>
                    </a:cxn>
                    <a:cxn ang="0">
                      <a:pos x="T8" y="T9"/>
                    </a:cxn>
                  </a:cxnLst>
                  <a:rect l="0" t="0" r="r" b="b"/>
                  <a:pathLst>
                    <a:path w="99" h="284">
                      <a:moveTo>
                        <a:pt x="75" y="284"/>
                      </a:moveTo>
                      <a:lnTo>
                        <a:pt x="0" y="2"/>
                      </a:lnTo>
                      <a:lnTo>
                        <a:pt x="8" y="0"/>
                      </a:lnTo>
                      <a:lnTo>
                        <a:pt x="99" y="274"/>
                      </a:lnTo>
                      <a:lnTo>
                        <a:pt x="75" y="284"/>
                      </a:lnTo>
                      <a:close/>
                    </a:path>
                  </a:pathLst>
                </a:custGeom>
                <a:solidFill>
                  <a:schemeClr val="tx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3" name="Oval 35"/>
                <p:cNvSpPr>
                  <a:spLocks noChangeArrowheads="1"/>
                </p:cNvSpPr>
                <p:nvPr/>
              </p:nvSpPr>
              <p:spPr bwMode="auto">
                <a:xfrm>
                  <a:off x="6532563" y="2754313"/>
                  <a:ext cx="58738" cy="57150"/>
                </a:xfrm>
                <a:prstGeom prst="ellipse">
                  <a:avLst/>
                </a:pr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4" name="Freeform 36"/>
                <p:cNvSpPr>
                  <a:spLocks/>
                </p:cNvSpPr>
                <p:nvPr/>
              </p:nvSpPr>
              <p:spPr bwMode="auto">
                <a:xfrm>
                  <a:off x="7283451" y="2181225"/>
                  <a:ext cx="153988" cy="631825"/>
                </a:xfrm>
                <a:custGeom>
                  <a:avLst/>
                  <a:gdLst>
                    <a:gd name="T0" fmla="*/ 52 w 52"/>
                    <a:gd name="T1" fmla="*/ 188 h 214"/>
                    <a:gd name="T2" fmla="*/ 26 w 52"/>
                    <a:gd name="T3" fmla="*/ 214 h 214"/>
                    <a:gd name="T4" fmla="*/ 26 w 52"/>
                    <a:gd name="T5" fmla="*/ 214 h 214"/>
                    <a:gd name="T6" fmla="*/ 0 w 52"/>
                    <a:gd name="T7" fmla="*/ 188 h 214"/>
                    <a:gd name="T8" fmla="*/ 0 w 52"/>
                    <a:gd name="T9" fmla="*/ 25 h 214"/>
                    <a:gd name="T10" fmla="*/ 26 w 52"/>
                    <a:gd name="T11" fmla="*/ 0 h 214"/>
                    <a:gd name="T12" fmla="*/ 26 w 52"/>
                    <a:gd name="T13" fmla="*/ 0 h 214"/>
                    <a:gd name="T14" fmla="*/ 52 w 52"/>
                    <a:gd name="T15" fmla="*/ 25 h 214"/>
                    <a:gd name="T16" fmla="*/ 52 w 52"/>
                    <a:gd name="T17" fmla="*/ 188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214">
                      <a:moveTo>
                        <a:pt x="52" y="188"/>
                      </a:moveTo>
                      <a:cubicBezTo>
                        <a:pt x="52" y="202"/>
                        <a:pt x="40" y="214"/>
                        <a:pt x="26" y="214"/>
                      </a:cubicBezTo>
                      <a:cubicBezTo>
                        <a:pt x="26" y="214"/>
                        <a:pt x="26" y="214"/>
                        <a:pt x="26" y="214"/>
                      </a:cubicBezTo>
                      <a:cubicBezTo>
                        <a:pt x="12" y="214"/>
                        <a:pt x="0" y="202"/>
                        <a:pt x="0" y="188"/>
                      </a:cubicBezTo>
                      <a:cubicBezTo>
                        <a:pt x="0" y="25"/>
                        <a:pt x="0" y="25"/>
                        <a:pt x="0" y="25"/>
                      </a:cubicBezTo>
                      <a:cubicBezTo>
                        <a:pt x="0" y="11"/>
                        <a:pt x="12" y="0"/>
                        <a:pt x="26" y="0"/>
                      </a:cubicBezTo>
                      <a:cubicBezTo>
                        <a:pt x="26" y="0"/>
                        <a:pt x="26" y="0"/>
                        <a:pt x="26" y="0"/>
                      </a:cubicBezTo>
                      <a:cubicBezTo>
                        <a:pt x="40" y="0"/>
                        <a:pt x="52" y="11"/>
                        <a:pt x="52" y="25"/>
                      </a:cubicBezTo>
                      <a:lnTo>
                        <a:pt x="52" y="188"/>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5" name="Freeform 37"/>
                <p:cNvSpPr>
                  <a:spLocks/>
                </p:cNvSpPr>
                <p:nvPr/>
              </p:nvSpPr>
              <p:spPr bwMode="auto">
                <a:xfrm>
                  <a:off x="6846888" y="2660650"/>
                  <a:ext cx="590550" cy="152400"/>
                </a:xfrm>
                <a:custGeom>
                  <a:avLst/>
                  <a:gdLst>
                    <a:gd name="T0" fmla="*/ 173 w 199"/>
                    <a:gd name="T1" fmla="*/ 0 h 52"/>
                    <a:gd name="T2" fmla="*/ 199 w 199"/>
                    <a:gd name="T3" fmla="*/ 26 h 52"/>
                    <a:gd name="T4" fmla="*/ 199 w 199"/>
                    <a:gd name="T5" fmla="*/ 26 h 52"/>
                    <a:gd name="T6" fmla="*/ 173 w 199"/>
                    <a:gd name="T7" fmla="*/ 52 h 52"/>
                    <a:gd name="T8" fmla="*/ 25 w 199"/>
                    <a:gd name="T9" fmla="*/ 52 h 52"/>
                    <a:gd name="T10" fmla="*/ 0 w 199"/>
                    <a:gd name="T11" fmla="*/ 26 h 52"/>
                    <a:gd name="T12" fmla="*/ 0 w 199"/>
                    <a:gd name="T13" fmla="*/ 26 h 52"/>
                    <a:gd name="T14" fmla="*/ 25 w 199"/>
                    <a:gd name="T15" fmla="*/ 0 h 52"/>
                    <a:gd name="T16" fmla="*/ 173 w 199"/>
                    <a:gd name="T17"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52">
                      <a:moveTo>
                        <a:pt x="173" y="0"/>
                      </a:moveTo>
                      <a:cubicBezTo>
                        <a:pt x="187" y="0"/>
                        <a:pt x="199" y="11"/>
                        <a:pt x="199" y="26"/>
                      </a:cubicBezTo>
                      <a:cubicBezTo>
                        <a:pt x="199" y="26"/>
                        <a:pt x="199" y="26"/>
                        <a:pt x="199" y="26"/>
                      </a:cubicBezTo>
                      <a:cubicBezTo>
                        <a:pt x="199" y="40"/>
                        <a:pt x="187" y="52"/>
                        <a:pt x="173" y="52"/>
                      </a:cubicBezTo>
                      <a:cubicBezTo>
                        <a:pt x="25" y="52"/>
                        <a:pt x="25" y="52"/>
                        <a:pt x="25" y="52"/>
                      </a:cubicBezTo>
                      <a:cubicBezTo>
                        <a:pt x="11" y="52"/>
                        <a:pt x="0" y="40"/>
                        <a:pt x="0" y="26"/>
                      </a:cubicBezTo>
                      <a:cubicBezTo>
                        <a:pt x="0" y="26"/>
                        <a:pt x="0" y="26"/>
                        <a:pt x="0" y="26"/>
                      </a:cubicBezTo>
                      <a:cubicBezTo>
                        <a:pt x="0" y="11"/>
                        <a:pt x="11" y="0"/>
                        <a:pt x="25" y="0"/>
                      </a:cubicBezTo>
                      <a:lnTo>
                        <a:pt x="173" y="0"/>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6" name="Freeform 38"/>
                <p:cNvSpPr>
                  <a:spLocks/>
                </p:cNvSpPr>
                <p:nvPr/>
              </p:nvSpPr>
              <p:spPr bwMode="auto">
                <a:xfrm>
                  <a:off x="6775451" y="2660650"/>
                  <a:ext cx="306388" cy="152400"/>
                </a:xfrm>
                <a:custGeom>
                  <a:avLst/>
                  <a:gdLst>
                    <a:gd name="T0" fmla="*/ 103 w 103"/>
                    <a:gd name="T1" fmla="*/ 52 h 52"/>
                    <a:gd name="T2" fmla="*/ 0 w 103"/>
                    <a:gd name="T3" fmla="*/ 52 h 52"/>
                    <a:gd name="T4" fmla="*/ 51 w 103"/>
                    <a:gd name="T5" fmla="*/ 0 h 52"/>
                    <a:gd name="T6" fmla="*/ 103 w 103"/>
                    <a:gd name="T7" fmla="*/ 52 h 52"/>
                  </a:gdLst>
                  <a:ahLst/>
                  <a:cxnLst>
                    <a:cxn ang="0">
                      <a:pos x="T0" y="T1"/>
                    </a:cxn>
                    <a:cxn ang="0">
                      <a:pos x="T2" y="T3"/>
                    </a:cxn>
                    <a:cxn ang="0">
                      <a:pos x="T4" y="T5"/>
                    </a:cxn>
                    <a:cxn ang="0">
                      <a:pos x="T6" y="T7"/>
                    </a:cxn>
                  </a:cxnLst>
                  <a:rect l="0" t="0" r="r" b="b"/>
                  <a:pathLst>
                    <a:path w="103" h="52">
                      <a:moveTo>
                        <a:pt x="103" y="52"/>
                      </a:moveTo>
                      <a:cubicBezTo>
                        <a:pt x="0" y="52"/>
                        <a:pt x="0" y="52"/>
                        <a:pt x="0" y="52"/>
                      </a:cubicBezTo>
                      <a:cubicBezTo>
                        <a:pt x="0" y="23"/>
                        <a:pt x="23" y="0"/>
                        <a:pt x="51" y="0"/>
                      </a:cubicBezTo>
                      <a:cubicBezTo>
                        <a:pt x="80" y="0"/>
                        <a:pt x="103" y="23"/>
                        <a:pt x="103" y="52"/>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7" name="Rectangle 39"/>
                <p:cNvSpPr>
                  <a:spLocks noChangeArrowheads="1"/>
                </p:cNvSpPr>
                <p:nvPr/>
              </p:nvSpPr>
              <p:spPr bwMode="auto">
                <a:xfrm>
                  <a:off x="7010401" y="2660650"/>
                  <a:ext cx="71438" cy="1524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8" name="Rectangle 40"/>
                <p:cNvSpPr>
                  <a:spLocks noChangeArrowheads="1"/>
                </p:cNvSpPr>
                <p:nvPr/>
              </p:nvSpPr>
              <p:spPr bwMode="auto">
                <a:xfrm>
                  <a:off x="7280276" y="2171700"/>
                  <a:ext cx="192088" cy="298450"/>
                </a:xfrm>
                <a:prstGeom prst="rect">
                  <a:avLst/>
                </a:prstGeom>
                <a:solidFill>
                  <a:srgbClr val="D83B01">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grpSp>
          <p:grpSp>
            <p:nvGrpSpPr>
              <p:cNvPr id="12" name="Group 11"/>
              <p:cNvGrpSpPr/>
              <p:nvPr/>
            </p:nvGrpSpPr>
            <p:grpSpPr>
              <a:xfrm>
                <a:off x="4243570" y="3315652"/>
                <a:ext cx="2525262" cy="593085"/>
                <a:chOff x="4243570" y="3315652"/>
                <a:chExt cx="2525262" cy="593085"/>
              </a:xfrm>
            </p:grpSpPr>
            <p:sp>
              <p:nvSpPr>
                <p:cNvPr id="22" name="Freeform 21"/>
                <p:cNvSpPr>
                  <a:spLocks/>
                </p:cNvSpPr>
                <p:nvPr/>
              </p:nvSpPr>
              <p:spPr bwMode="auto">
                <a:xfrm>
                  <a:off x="4243570" y="3504565"/>
                  <a:ext cx="512979" cy="404172"/>
                </a:xfrm>
                <a:custGeom>
                  <a:avLst/>
                  <a:gdLst>
                    <a:gd name="connsiteX0" fmla="*/ 373039 w 512979"/>
                    <a:gd name="connsiteY0" fmla="*/ 0 h 404172"/>
                    <a:gd name="connsiteX1" fmla="*/ 482434 w 512979"/>
                    <a:gd name="connsiteY1" fmla="*/ 0 h 404172"/>
                    <a:gd name="connsiteX2" fmla="*/ 499938 w 512979"/>
                    <a:gd name="connsiteY2" fmla="*/ 61406 h 404172"/>
                    <a:gd name="connsiteX3" fmla="*/ 179251 w 512979"/>
                    <a:gd name="connsiteY3" fmla="*/ 404172 h 404172"/>
                    <a:gd name="connsiteX4" fmla="*/ 0 w 512979"/>
                    <a:gd name="connsiteY4" fmla="*/ 404172 h 404172"/>
                    <a:gd name="connsiteX5" fmla="*/ 69947 w 512979"/>
                    <a:gd name="connsiteY5" fmla="*/ 321209 h 404172"/>
                    <a:gd name="connsiteX6" fmla="*/ 311778 w 512979"/>
                    <a:gd name="connsiteY6" fmla="*/ 35089 h 404172"/>
                    <a:gd name="connsiteX7" fmla="*/ 373039 w 512979"/>
                    <a:gd name="connsiteY7" fmla="*/ 0 h 404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2979" h="404172">
                      <a:moveTo>
                        <a:pt x="373039" y="0"/>
                      </a:moveTo>
                      <a:cubicBezTo>
                        <a:pt x="482434" y="0"/>
                        <a:pt x="482434" y="0"/>
                        <a:pt x="482434" y="0"/>
                      </a:cubicBezTo>
                      <a:cubicBezTo>
                        <a:pt x="499938" y="0"/>
                        <a:pt x="530568" y="26317"/>
                        <a:pt x="499938" y="61406"/>
                      </a:cubicBezTo>
                      <a:lnTo>
                        <a:pt x="179251" y="404172"/>
                      </a:lnTo>
                      <a:lnTo>
                        <a:pt x="0" y="404172"/>
                      </a:lnTo>
                      <a:lnTo>
                        <a:pt x="69947" y="321209"/>
                      </a:lnTo>
                      <a:cubicBezTo>
                        <a:pt x="204708" y="161534"/>
                        <a:pt x="311778" y="35089"/>
                        <a:pt x="311778" y="35089"/>
                      </a:cubicBezTo>
                      <a:cubicBezTo>
                        <a:pt x="324905" y="13159"/>
                        <a:pt x="355536" y="0"/>
                        <a:pt x="373039" y="0"/>
                      </a:cubicBezTo>
                      <a:close/>
                    </a:path>
                  </a:pathLst>
                </a:custGeom>
                <a:solidFill>
                  <a:srgbClr val="3425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defTabSz="914400">
                    <a:defRPr/>
                  </a:pPr>
                  <a:endParaRPr lang="en-US" kern="0">
                    <a:solidFill>
                      <a:srgbClr val="505050"/>
                    </a:solidFill>
                  </a:endParaRPr>
                </a:p>
              </p:txBody>
            </p:sp>
            <p:sp>
              <p:nvSpPr>
                <p:cNvPr id="23" name="Freeform 22"/>
                <p:cNvSpPr>
                  <a:spLocks/>
                </p:cNvSpPr>
                <p:nvPr/>
              </p:nvSpPr>
              <p:spPr bwMode="auto">
                <a:xfrm>
                  <a:off x="5692633" y="3504565"/>
                  <a:ext cx="512980" cy="404172"/>
                </a:xfrm>
                <a:custGeom>
                  <a:avLst/>
                  <a:gdLst>
                    <a:gd name="connsiteX0" fmla="*/ 30545 w 512980"/>
                    <a:gd name="connsiteY0" fmla="*/ 0 h 404172"/>
                    <a:gd name="connsiteX1" fmla="*/ 139940 w 512980"/>
                    <a:gd name="connsiteY1" fmla="*/ 0 h 404172"/>
                    <a:gd name="connsiteX2" fmla="*/ 201201 w 512980"/>
                    <a:gd name="connsiteY2" fmla="*/ 35089 h 404172"/>
                    <a:gd name="connsiteX3" fmla="*/ 443033 w 512980"/>
                    <a:gd name="connsiteY3" fmla="*/ 321209 h 404172"/>
                    <a:gd name="connsiteX4" fmla="*/ 512980 w 512980"/>
                    <a:gd name="connsiteY4" fmla="*/ 404172 h 404172"/>
                    <a:gd name="connsiteX5" fmla="*/ 333729 w 512980"/>
                    <a:gd name="connsiteY5" fmla="*/ 404172 h 404172"/>
                    <a:gd name="connsiteX6" fmla="*/ 13042 w 512980"/>
                    <a:gd name="connsiteY6" fmla="*/ 61406 h 404172"/>
                    <a:gd name="connsiteX7" fmla="*/ 30545 w 512980"/>
                    <a:gd name="connsiteY7" fmla="*/ 0 h 404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2980" h="404172">
                      <a:moveTo>
                        <a:pt x="30545" y="0"/>
                      </a:moveTo>
                      <a:cubicBezTo>
                        <a:pt x="30545" y="0"/>
                        <a:pt x="30545" y="0"/>
                        <a:pt x="139940" y="0"/>
                      </a:cubicBezTo>
                      <a:cubicBezTo>
                        <a:pt x="157443" y="0"/>
                        <a:pt x="188074" y="13159"/>
                        <a:pt x="201201" y="35089"/>
                      </a:cubicBezTo>
                      <a:cubicBezTo>
                        <a:pt x="201201" y="35089"/>
                        <a:pt x="308272" y="161534"/>
                        <a:pt x="443033" y="321209"/>
                      </a:cubicBezTo>
                      <a:lnTo>
                        <a:pt x="512980" y="404172"/>
                      </a:lnTo>
                      <a:lnTo>
                        <a:pt x="333729" y="404172"/>
                      </a:lnTo>
                      <a:lnTo>
                        <a:pt x="13042" y="61406"/>
                      </a:lnTo>
                      <a:cubicBezTo>
                        <a:pt x="-17589" y="26317"/>
                        <a:pt x="13042" y="0"/>
                        <a:pt x="30545" y="0"/>
                      </a:cubicBezTo>
                      <a:close/>
                    </a:path>
                  </a:pathLst>
                </a:custGeom>
                <a:solidFill>
                  <a:srgbClr val="3425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defTabSz="914400">
                    <a:defRPr/>
                  </a:pPr>
                  <a:endParaRPr lang="en-US" kern="0">
                    <a:solidFill>
                      <a:srgbClr val="505050"/>
                    </a:solidFill>
                  </a:endParaRPr>
                </a:p>
              </p:txBody>
            </p:sp>
            <p:sp>
              <p:nvSpPr>
                <p:cNvPr id="24" name="Freeform 23"/>
                <p:cNvSpPr>
                  <a:spLocks/>
                </p:cNvSpPr>
                <p:nvPr/>
              </p:nvSpPr>
              <p:spPr bwMode="auto">
                <a:xfrm>
                  <a:off x="4247506" y="3315652"/>
                  <a:ext cx="2521326" cy="276225"/>
                </a:xfrm>
                <a:custGeom>
                  <a:avLst/>
                  <a:gdLst>
                    <a:gd name="connsiteX0" fmla="*/ 0 w 2521326"/>
                    <a:gd name="connsiteY0" fmla="*/ 0 h 276225"/>
                    <a:gd name="connsiteX1" fmla="*/ 177869 w 2521326"/>
                    <a:gd name="connsiteY1" fmla="*/ 0 h 276225"/>
                    <a:gd name="connsiteX2" fmla="*/ 2521326 w 2521326"/>
                    <a:gd name="connsiteY2" fmla="*/ 0 h 276225"/>
                    <a:gd name="connsiteX3" fmla="*/ 2521326 w 2521326"/>
                    <a:gd name="connsiteY3" fmla="*/ 35076 h 276225"/>
                    <a:gd name="connsiteX4" fmla="*/ 968946 w 2521326"/>
                    <a:gd name="connsiteY4" fmla="*/ 276225 h 276225"/>
                    <a:gd name="connsiteX5" fmla="*/ 29318 w 2521326"/>
                    <a:gd name="connsiteY5" fmla="*/ 210457 h 276225"/>
                    <a:gd name="connsiteX6" fmla="*/ 0 w 2521326"/>
                    <a:gd name="connsiteY6" fmla="*/ 204318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1326" h="276225">
                      <a:moveTo>
                        <a:pt x="0" y="0"/>
                      </a:moveTo>
                      <a:lnTo>
                        <a:pt x="177869" y="0"/>
                      </a:lnTo>
                      <a:cubicBezTo>
                        <a:pt x="632027" y="0"/>
                        <a:pt x="1358681" y="0"/>
                        <a:pt x="2521326" y="0"/>
                      </a:cubicBezTo>
                      <a:lnTo>
                        <a:pt x="2521326" y="35076"/>
                      </a:lnTo>
                      <a:cubicBezTo>
                        <a:pt x="2267698" y="179766"/>
                        <a:pt x="1668610" y="276225"/>
                        <a:pt x="968946" y="276225"/>
                      </a:cubicBezTo>
                      <a:cubicBezTo>
                        <a:pt x="621300" y="276225"/>
                        <a:pt x="297705" y="252110"/>
                        <a:pt x="29318" y="210457"/>
                      </a:cubicBezTo>
                      <a:lnTo>
                        <a:pt x="0" y="204318"/>
                      </a:lnTo>
                      <a:close/>
                    </a:path>
                  </a:pathLst>
                </a:custGeom>
                <a:solidFill>
                  <a:srgbClr val="513A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defTabSz="914400">
                    <a:defRPr/>
                  </a:pPr>
                  <a:endParaRPr lang="en-US" kern="0">
                    <a:solidFill>
                      <a:srgbClr val="505050"/>
                    </a:solidFill>
                  </a:endParaRPr>
                </a:p>
              </p:txBody>
            </p:sp>
          </p:grpSp>
          <p:grpSp>
            <p:nvGrpSpPr>
              <p:cNvPr id="13" name="Group 12"/>
              <p:cNvGrpSpPr/>
              <p:nvPr/>
            </p:nvGrpSpPr>
            <p:grpSpPr>
              <a:xfrm rot="2350315">
                <a:off x="5989331" y="2507581"/>
                <a:ext cx="598331" cy="829441"/>
                <a:chOff x="6006115" y="2691336"/>
                <a:chExt cx="598331" cy="829441"/>
              </a:xfrm>
            </p:grpSpPr>
            <p:sp>
              <p:nvSpPr>
                <p:cNvPr id="20" name="Freeform 19"/>
                <p:cNvSpPr>
                  <a:spLocks/>
                </p:cNvSpPr>
                <p:nvPr/>
              </p:nvSpPr>
              <p:spPr bwMode="auto">
                <a:xfrm rot="1103645">
                  <a:off x="6006115" y="3349327"/>
                  <a:ext cx="388938" cy="171450"/>
                </a:xfrm>
                <a:custGeom>
                  <a:avLst/>
                  <a:gdLst>
                    <a:gd name="T0" fmla="*/ 64 w 131"/>
                    <a:gd name="T1" fmla="*/ 0 h 58"/>
                    <a:gd name="T2" fmla="*/ 0 w 131"/>
                    <a:gd name="T3" fmla="*/ 58 h 58"/>
                    <a:gd name="T4" fmla="*/ 64 w 131"/>
                    <a:gd name="T5" fmla="*/ 58 h 58"/>
                    <a:gd name="T6" fmla="*/ 131 w 131"/>
                    <a:gd name="T7" fmla="*/ 58 h 58"/>
                    <a:gd name="T8" fmla="*/ 131 w 131"/>
                    <a:gd name="T9" fmla="*/ 0 h 58"/>
                    <a:gd name="T10" fmla="*/ 64 w 131"/>
                    <a:gd name="T11" fmla="*/ 0 h 58"/>
                  </a:gdLst>
                  <a:ahLst/>
                  <a:cxnLst>
                    <a:cxn ang="0">
                      <a:pos x="T0" y="T1"/>
                    </a:cxn>
                    <a:cxn ang="0">
                      <a:pos x="T2" y="T3"/>
                    </a:cxn>
                    <a:cxn ang="0">
                      <a:pos x="T4" y="T5"/>
                    </a:cxn>
                    <a:cxn ang="0">
                      <a:pos x="T6" y="T7"/>
                    </a:cxn>
                    <a:cxn ang="0">
                      <a:pos x="T8" y="T9"/>
                    </a:cxn>
                    <a:cxn ang="0">
                      <a:pos x="T10" y="T11"/>
                    </a:cxn>
                  </a:cxnLst>
                  <a:rect l="0" t="0" r="r" b="b"/>
                  <a:pathLst>
                    <a:path w="131" h="58">
                      <a:moveTo>
                        <a:pt x="64" y="0"/>
                      </a:moveTo>
                      <a:cubicBezTo>
                        <a:pt x="31" y="0"/>
                        <a:pt x="3" y="25"/>
                        <a:pt x="0" y="58"/>
                      </a:cubicBezTo>
                      <a:cubicBezTo>
                        <a:pt x="64" y="58"/>
                        <a:pt x="64" y="58"/>
                        <a:pt x="64" y="58"/>
                      </a:cubicBezTo>
                      <a:cubicBezTo>
                        <a:pt x="131" y="58"/>
                        <a:pt x="131" y="58"/>
                        <a:pt x="131" y="58"/>
                      </a:cubicBezTo>
                      <a:cubicBezTo>
                        <a:pt x="131" y="0"/>
                        <a:pt x="131" y="0"/>
                        <a:pt x="131" y="0"/>
                      </a:cubicBezTo>
                      <a:lnTo>
                        <a:pt x="64" y="0"/>
                      </a:lnTo>
                      <a:close/>
                    </a:path>
                  </a:pathLst>
                </a:custGeom>
                <a:solidFill>
                  <a:srgbClr val="BAD80A">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21" name="Rectangle 20"/>
                <p:cNvSpPr>
                  <a:spLocks noChangeArrowheads="1"/>
                </p:cNvSpPr>
                <p:nvPr/>
              </p:nvSpPr>
              <p:spPr bwMode="auto">
                <a:xfrm rot="1103645">
                  <a:off x="6340921" y="2691336"/>
                  <a:ext cx="263525" cy="723900"/>
                </a:xfrm>
                <a:prstGeom prst="rect">
                  <a:avLst/>
                </a:prstGeom>
                <a:solidFill>
                  <a:schemeClr val="accent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grpSp>
          <p:grpSp>
            <p:nvGrpSpPr>
              <p:cNvPr id="15" name="Group 14"/>
              <p:cNvGrpSpPr/>
              <p:nvPr/>
            </p:nvGrpSpPr>
            <p:grpSpPr>
              <a:xfrm rot="19811762">
                <a:off x="6350661" y="2802697"/>
                <a:ext cx="602318" cy="827644"/>
                <a:chOff x="6280309" y="2808848"/>
                <a:chExt cx="602318" cy="827644"/>
              </a:xfrm>
            </p:grpSpPr>
            <p:sp>
              <p:nvSpPr>
                <p:cNvPr id="18" name="Freeform 17"/>
                <p:cNvSpPr>
                  <a:spLocks/>
                </p:cNvSpPr>
                <p:nvPr/>
              </p:nvSpPr>
              <p:spPr bwMode="auto">
                <a:xfrm rot="1103645">
                  <a:off x="6280309" y="3465042"/>
                  <a:ext cx="388938" cy="171450"/>
                </a:xfrm>
                <a:custGeom>
                  <a:avLst/>
                  <a:gdLst>
                    <a:gd name="T0" fmla="*/ 64 w 131"/>
                    <a:gd name="T1" fmla="*/ 0 h 58"/>
                    <a:gd name="T2" fmla="*/ 0 w 131"/>
                    <a:gd name="T3" fmla="*/ 58 h 58"/>
                    <a:gd name="T4" fmla="*/ 64 w 131"/>
                    <a:gd name="T5" fmla="*/ 58 h 58"/>
                    <a:gd name="T6" fmla="*/ 131 w 131"/>
                    <a:gd name="T7" fmla="*/ 58 h 58"/>
                    <a:gd name="T8" fmla="*/ 131 w 131"/>
                    <a:gd name="T9" fmla="*/ 0 h 58"/>
                    <a:gd name="T10" fmla="*/ 64 w 131"/>
                    <a:gd name="T11" fmla="*/ 0 h 58"/>
                  </a:gdLst>
                  <a:ahLst/>
                  <a:cxnLst>
                    <a:cxn ang="0">
                      <a:pos x="T0" y="T1"/>
                    </a:cxn>
                    <a:cxn ang="0">
                      <a:pos x="T2" y="T3"/>
                    </a:cxn>
                    <a:cxn ang="0">
                      <a:pos x="T4" y="T5"/>
                    </a:cxn>
                    <a:cxn ang="0">
                      <a:pos x="T6" y="T7"/>
                    </a:cxn>
                    <a:cxn ang="0">
                      <a:pos x="T8" y="T9"/>
                    </a:cxn>
                    <a:cxn ang="0">
                      <a:pos x="T10" y="T11"/>
                    </a:cxn>
                  </a:cxnLst>
                  <a:rect l="0" t="0" r="r" b="b"/>
                  <a:pathLst>
                    <a:path w="131" h="58">
                      <a:moveTo>
                        <a:pt x="64" y="0"/>
                      </a:moveTo>
                      <a:cubicBezTo>
                        <a:pt x="31" y="0"/>
                        <a:pt x="3" y="25"/>
                        <a:pt x="0" y="58"/>
                      </a:cubicBezTo>
                      <a:cubicBezTo>
                        <a:pt x="64" y="58"/>
                        <a:pt x="64" y="58"/>
                        <a:pt x="64" y="58"/>
                      </a:cubicBezTo>
                      <a:cubicBezTo>
                        <a:pt x="131" y="58"/>
                        <a:pt x="131" y="58"/>
                        <a:pt x="131" y="58"/>
                      </a:cubicBezTo>
                      <a:cubicBezTo>
                        <a:pt x="131" y="0"/>
                        <a:pt x="131" y="0"/>
                        <a:pt x="131" y="0"/>
                      </a:cubicBezTo>
                      <a:lnTo>
                        <a:pt x="64" y="0"/>
                      </a:lnTo>
                      <a:close/>
                    </a:path>
                  </a:pathLst>
                </a:custGeom>
                <a:solidFill>
                  <a:srgbClr val="BAD80A">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19" name="Rectangle 18"/>
                <p:cNvSpPr>
                  <a:spLocks noChangeArrowheads="1"/>
                </p:cNvSpPr>
                <p:nvPr/>
              </p:nvSpPr>
              <p:spPr bwMode="auto">
                <a:xfrm rot="1103645">
                  <a:off x="6619102" y="2808848"/>
                  <a:ext cx="263525" cy="723900"/>
                </a:xfrm>
                <a:prstGeom prst="rect">
                  <a:avLst/>
                </a:prstGeom>
                <a:solidFill>
                  <a:schemeClr val="accent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grpSp>
          <p:pic>
            <p:nvPicPr>
              <p:cNvPr id="17" name="Picture 1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163048" y="3292708"/>
                <a:ext cx="351684" cy="805060"/>
              </a:xfrm>
              <a:prstGeom prst="rect">
                <a:avLst/>
              </a:prstGeom>
            </p:spPr>
          </p:pic>
        </p:grpSp>
        <p:sp>
          <p:nvSpPr>
            <p:cNvPr id="8" name="Freeform 7"/>
            <p:cNvSpPr>
              <a:spLocks/>
            </p:cNvSpPr>
            <p:nvPr/>
          </p:nvSpPr>
          <p:spPr bwMode="auto">
            <a:xfrm flipH="1">
              <a:off x="8092941" y="5845715"/>
              <a:ext cx="1948093" cy="213424"/>
            </a:xfrm>
            <a:custGeom>
              <a:avLst/>
              <a:gdLst>
                <a:gd name="connsiteX0" fmla="*/ 0 w 2521326"/>
                <a:gd name="connsiteY0" fmla="*/ 0 h 276225"/>
                <a:gd name="connsiteX1" fmla="*/ 177869 w 2521326"/>
                <a:gd name="connsiteY1" fmla="*/ 0 h 276225"/>
                <a:gd name="connsiteX2" fmla="*/ 2521326 w 2521326"/>
                <a:gd name="connsiteY2" fmla="*/ 0 h 276225"/>
                <a:gd name="connsiteX3" fmla="*/ 2521326 w 2521326"/>
                <a:gd name="connsiteY3" fmla="*/ 35076 h 276225"/>
                <a:gd name="connsiteX4" fmla="*/ 968946 w 2521326"/>
                <a:gd name="connsiteY4" fmla="*/ 276225 h 276225"/>
                <a:gd name="connsiteX5" fmla="*/ 29318 w 2521326"/>
                <a:gd name="connsiteY5" fmla="*/ 210457 h 276225"/>
                <a:gd name="connsiteX6" fmla="*/ 0 w 2521326"/>
                <a:gd name="connsiteY6" fmla="*/ 204318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1326" h="276225">
                  <a:moveTo>
                    <a:pt x="0" y="0"/>
                  </a:moveTo>
                  <a:lnTo>
                    <a:pt x="177869" y="0"/>
                  </a:lnTo>
                  <a:cubicBezTo>
                    <a:pt x="632027" y="0"/>
                    <a:pt x="1358681" y="0"/>
                    <a:pt x="2521326" y="0"/>
                  </a:cubicBezTo>
                  <a:lnTo>
                    <a:pt x="2521326" y="35076"/>
                  </a:lnTo>
                  <a:cubicBezTo>
                    <a:pt x="2267698" y="179766"/>
                    <a:pt x="1668610" y="276225"/>
                    <a:pt x="968946" y="276225"/>
                  </a:cubicBezTo>
                  <a:cubicBezTo>
                    <a:pt x="621300" y="276225"/>
                    <a:pt x="297705" y="252110"/>
                    <a:pt x="29318" y="210457"/>
                  </a:cubicBezTo>
                  <a:lnTo>
                    <a:pt x="0" y="204318"/>
                  </a:lnTo>
                  <a:close/>
                </a:path>
              </a:pathLst>
            </a:custGeom>
            <a:solidFill>
              <a:srgbClr val="513A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defTabSz="914400">
                <a:defRPr/>
              </a:pPr>
              <a:endParaRPr lang="en-US" kern="0">
                <a:solidFill>
                  <a:srgbClr val="505050"/>
                </a:solidFill>
              </a:endParaRPr>
            </a:p>
          </p:txBody>
        </p:sp>
      </p:grpSp>
      <p:sp>
        <p:nvSpPr>
          <p:cNvPr id="63" name="TextBox 62"/>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59"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60" name="Picture 59"/>
          <p:cNvPicPr>
            <a:picLocks noChangeAspect="1"/>
          </p:cNvPicPr>
          <p:nvPr userDrawn="1"/>
        </p:nvPicPr>
        <p:blipFill>
          <a:blip r:embed="rId3">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5395895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userDrawn="1">
  <p:cSld name="Demo slide Blue">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3204299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userDrawn="1">
  <p:cSld name="Demo slide Purple">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317254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7"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6" name="Picture 5"/>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5587294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userDrawn="1">
  <p:cSld name="Yellow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Box 9"/>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2" name="Footer Placeholder 2"/>
          <p:cNvSpPr>
            <a:spLocks noGrp="1"/>
          </p:cNvSpPr>
          <p:nvPr>
            <p:ph type="ftr" sz="quarter" idx="3"/>
          </p:nvPr>
        </p:nvSpPr>
        <p:spPr>
          <a:xfrm>
            <a:off x="7964488" y="295272"/>
            <a:ext cx="4197350" cy="371475"/>
          </a:xfrm>
          <a:prstGeom prst="rect">
            <a:avLst/>
          </a:prstGeom>
        </p:spPr>
        <p:txBody>
          <a:bodyPr vert="horz" lIns="91440" tIns="45720" rIns="182880" bIns="45720" rtlCol="0" anchor="ctr"/>
          <a:lstStyle>
            <a:lvl1pPr>
              <a:defRPr lang="en-US" sz="1400" smtClean="0">
                <a:gradFill>
                  <a:gsLst>
                    <a:gs pos="8367">
                      <a:srgbClr val="000000"/>
                    </a:gs>
                    <a:gs pos="31000">
                      <a:srgbClr val="000000"/>
                    </a:gs>
                  </a:gsLst>
                  <a:lin ang="5400000" scaled="0"/>
                </a:gradFill>
              </a:defRPr>
            </a:lvl1pPr>
          </a:lstStyle>
          <a:p>
            <a:pPr algn="r"/>
            <a:r>
              <a:rPr lang="en-US" dirty="0"/>
              <a:t>&lt;</a:t>
            </a:r>
            <a:r>
              <a:rPr lang="en-US" b="1" dirty="0"/>
              <a:t>#</a:t>
            </a:r>
            <a:r>
              <a:rPr lang="en-US" dirty="0"/>
              <a:t>&gt;&lt;Section title goes here&gt;</a:t>
            </a:r>
          </a:p>
        </p:txBody>
      </p:sp>
      <p:sp>
        <p:nvSpPr>
          <p:cNvPr id="13"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11" name="Picture 10"/>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301682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4.xml><?xml version="1.0" encoding="utf-8"?>
<p:sldLayout xmlns:a="http://schemas.openxmlformats.org/drawingml/2006/main" xmlns:r="http://schemas.openxmlformats.org/officeDocument/2006/relationships" xmlns:p="http://schemas.openxmlformats.org/presentationml/2006/main" preserve="1" userDrawn="1">
  <p:cSld name="Orang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sp>
        <p:nvSpPr>
          <p:cNvPr id="11" name="Footer Placeholder 2"/>
          <p:cNvSpPr>
            <a:spLocks noGrp="1"/>
          </p:cNvSpPr>
          <p:nvPr>
            <p:ph type="ftr" sz="quarter" idx="3"/>
          </p:nvPr>
        </p:nvSpPr>
        <p:spPr>
          <a:xfrm>
            <a:off x="7964488" y="295272"/>
            <a:ext cx="4197350" cy="371475"/>
          </a:xfrm>
          <a:prstGeom prst="rect">
            <a:avLst/>
          </a:prstGeom>
        </p:spPr>
        <p:txBody>
          <a:bodyPr vert="horz" lIns="91440" tIns="45720" rIns="182880" bIns="45720" rtlCol="0" anchor="ctr"/>
          <a:lstStyle>
            <a:lvl1pPr>
              <a:defRPr lang="en-US" sz="1400" smtClean="0">
                <a:gradFill>
                  <a:gsLst>
                    <a:gs pos="8367">
                      <a:srgbClr val="000000"/>
                    </a:gs>
                    <a:gs pos="31000">
                      <a:srgbClr val="000000"/>
                    </a:gs>
                  </a:gsLst>
                  <a:lin ang="5400000" scaled="0"/>
                </a:gradFill>
              </a:defRPr>
            </a:lvl1pPr>
          </a:lstStyle>
          <a:p>
            <a:pPr algn="r"/>
            <a:r>
              <a:rPr lang="en-US" dirty="0"/>
              <a:t>&lt;</a:t>
            </a:r>
            <a:r>
              <a:rPr lang="en-US" b="1" dirty="0"/>
              <a:t>#</a:t>
            </a:r>
            <a:r>
              <a:rPr lang="en-US" dirty="0"/>
              <a:t>&gt;&lt;Section title goes here&gt;</a:t>
            </a:r>
          </a:p>
        </p:txBody>
      </p:sp>
      <p:sp>
        <p:nvSpPr>
          <p:cNvPr id="12"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10" name="Picture 9"/>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7477417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5.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sp>
        <p:nvSpPr>
          <p:cNvPr id="11" name="Footer Placeholder 2"/>
          <p:cNvSpPr>
            <a:spLocks noGrp="1"/>
          </p:cNvSpPr>
          <p:nvPr>
            <p:ph type="ftr" sz="quarter" idx="3"/>
          </p:nvPr>
        </p:nvSpPr>
        <p:spPr>
          <a:xfrm>
            <a:off x="7964488" y="295272"/>
            <a:ext cx="4197350" cy="371475"/>
          </a:xfrm>
          <a:prstGeom prst="rect">
            <a:avLst/>
          </a:prstGeom>
        </p:spPr>
        <p:txBody>
          <a:bodyPr vert="horz" lIns="91440" tIns="45720" rIns="182880" bIns="45720" rtlCol="0" anchor="ctr"/>
          <a:lstStyle>
            <a:lvl1pPr>
              <a:defRPr lang="en-US" sz="1400" smtClean="0">
                <a:gradFill>
                  <a:gsLst>
                    <a:gs pos="8367">
                      <a:srgbClr val="000000"/>
                    </a:gs>
                    <a:gs pos="31000">
                      <a:srgbClr val="000000"/>
                    </a:gs>
                  </a:gsLst>
                  <a:lin ang="5400000" scaled="0"/>
                </a:gradFill>
              </a:defRPr>
            </a:lvl1pPr>
          </a:lstStyle>
          <a:p>
            <a:pPr algn="r"/>
            <a:r>
              <a:rPr lang="en-US" dirty="0"/>
              <a:t>&lt;</a:t>
            </a:r>
            <a:r>
              <a:rPr lang="en-US" b="1" dirty="0"/>
              <a:t>#</a:t>
            </a:r>
            <a:r>
              <a:rPr lang="en-US" dirty="0"/>
              <a:t>&gt;&lt;Section title goes here&gt;</a:t>
            </a:r>
          </a:p>
        </p:txBody>
      </p:sp>
      <p:sp>
        <p:nvSpPr>
          <p:cNvPr id="12"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10" name="Picture 9"/>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6863056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sp>
        <p:nvSpPr>
          <p:cNvPr id="11" name="Footer Placeholder 2"/>
          <p:cNvSpPr>
            <a:spLocks noGrp="1"/>
          </p:cNvSpPr>
          <p:nvPr>
            <p:ph type="ftr" sz="quarter" idx="3"/>
          </p:nvPr>
        </p:nvSpPr>
        <p:spPr>
          <a:xfrm>
            <a:off x="7964488" y="295272"/>
            <a:ext cx="4197350" cy="371475"/>
          </a:xfrm>
          <a:prstGeom prst="rect">
            <a:avLst/>
          </a:prstGeom>
        </p:spPr>
        <p:txBody>
          <a:bodyPr vert="horz" lIns="91440" tIns="45720" rIns="182880" bIns="45720" rtlCol="0" anchor="ctr"/>
          <a:lstStyle>
            <a:lvl1pPr>
              <a:defRPr lang="en-US" sz="1400" smtClean="0">
                <a:gradFill>
                  <a:gsLst>
                    <a:gs pos="8367">
                      <a:srgbClr val="000000"/>
                    </a:gs>
                    <a:gs pos="31000">
                      <a:srgbClr val="000000"/>
                    </a:gs>
                  </a:gsLst>
                  <a:lin ang="5400000" scaled="0"/>
                </a:gradFill>
              </a:defRPr>
            </a:lvl1pPr>
          </a:lstStyle>
          <a:p>
            <a:pPr algn="r"/>
            <a:r>
              <a:rPr lang="en-US" dirty="0"/>
              <a:t>&lt;</a:t>
            </a:r>
            <a:r>
              <a:rPr lang="en-US" b="1" dirty="0"/>
              <a:t>#</a:t>
            </a:r>
            <a:r>
              <a:rPr lang="en-US" dirty="0"/>
              <a:t>&gt;&lt;Section title goes here&gt;</a:t>
            </a:r>
          </a:p>
        </p:txBody>
      </p:sp>
      <p:sp>
        <p:nvSpPr>
          <p:cNvPr id="12"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10" name="Picture 9"/>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9733065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7.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sp>
        <p:nvSpPr>
          <p:cNvPr id="11" name="Footer Placeholder 2"/>
          <p:cNvSpPr>
            <a:spLocks noGrp="1"/>
          </p:cNvSpPr>
          <p:nvPr>
            <p:ph type="ftr" sz="quarter" idx="3"/>
          </p:nvPr>
        </p:nvSpPr>
        <p:spPr>
          <a:xfrm>
            <a:off x="7964488" y="295272"/>
            <a:ext cx="4197350" cy="371475"/>
          </a:xfrm>
          <a:prstGeom prst="rect">
            <a:avLst/>
          </a:prstGeom>
        </p:spPr>
        <p:txBody>
          <a:bodyPr vert="horz" lIns="91440" tIns="45720" rIns="182880" bIns="45720" rtlCol="0" anchor="ctr"/>
          <a:lstStyle>
            <a:lvl1pPr>
              <a:defRPr lang="en-US" sz="1400" smtClean="0">
                <a:gradFill>
                  <a:gsLst>
                    <a:gs pos="8367">
                      <a:srgbClr val="000000"/>
                    </a:gs>
                    <a:gs pos="31000">
                      <a:srgbClr val="000000"/>
                    </a:gs>
                  </a:gsLst>
                  <a:lin ang="5400000" scaled="0"/>
                </a:gradFill>
              </a:defRPr>
            </a:lvl1pPr>
          </a:lstStyle>
          <a:p>
            <a:pPr algn="r"/>
            <a:r>
              <a:rPr lang="en-US" dirty="0"/>
              <a:t>&lt;</a:t>
            </a:r>
            <a:r>
              <a:rPr lang="en-US" b="1" dirty="0"/>
              <a:t>#</a:t>
            </a:r>
            <a:r>
              <a:rPr lang="en-US" dirty="0"/>
              <a:t>&gt;&lt;Section title goes here&gt;</a:t>
            </a:r>
          </a:p>
        </p:txBody>
      </p:sp>
      <p:sp>
        <p:nvSpPr>
          <p:cNvPr id="12"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10" name="Picture 9"/>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4470908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sp>
        <p:nvSpPr>
          <p:cNvPr id="11" name="Footer Placeholder 2"/>
          <p:cNvSpPr>
            <a:spLocks noGrp="1"/>
          </p:cNvSpPr>
          <p:nvPr>
            <p:ph type="ftr" sz="quarter" idx="3"/>
          </p:nvPr>
        </p:nvSpPr>
        <p:spPr>
          <a:xfrm>
            <a:off x="7964488" y="295272"/>
            <a:ext cx="4197350" cy="371475"/>
          </a:xfrm>
          <a:prstGeom prst="rect">
            <a:avLst/>
          </a:prstGeom>
        </p:spPr>
        <p:txBody>
          <a:bodyPr vert="horz" lIns="91440" tIns="45720" rIns="182880" bIns="45720" rtlCol="0" anchor="ctr"/>
          <a:lstStyle>
            <a:lvl1pPr>
              <a:defRPr lang="en-US" sz="1400" smtClean="0">
                <a:gradFill>
                  <a:gsLst>
                    <a:gs pos="8367">
                      <a:srgbClr val="000000"/>
                    </a:gs>
                    <a:gs pos="31000">
                      <a:srgbClr val="000000"/>
                    </a:gs>
                  </a:gsLst>
                  <a:lin ang="5400000" scaled="0"/>
                </a:gradFill>
              </a:defRPr>
            </a:lvl1pPr>
          </a:lstStyle>
          <a:p>
            <a:pPr algn="r"/>
            <a:r>
              <a:rPr lang="en-US" dirty="0"/>
              <a:t>&lt;</a:t>
            </a:r>
            <a:r>
              <a:rPr lang="en-US" b="1" dirty="0"/>
              <a:t>#</a:t>
            </a:r>
            <a:r>
              <a:rPr lang="en-US" dirty="0"/>
              <a:t>&gt;&lt;Section title goes here&gt;</a:t>
            </a:r>
          </a:p>
        </p:txBody>
      </p:sp>
      <p:sp>
        <p:nvSpPr>
          <p:cNvPr id="12"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10" name="Picture 9"/>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727262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9.xml><?xml version="1.0" encoding="utf-8"?>
<p:sldLayout xmlns:a="http://schemas.openxmlformats.org/drawingml/2006/main" xmlns:r="http://schemas.openxmlformats.org/officeDocument/2006/relationships" xmlns:p="http://schemas.openxmlformats.org/presentationml/2006/main" preserve="1" userDrawn="1">
  <p:cSld name="Numbered Section Title Accent Color 1">
    <p:bg>
      <p:bgPr>
        <a:solidFill>
          <a:schemeClr val="accent3"/>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hasCustomPrompt="1"/>
          </p:nvPr>
        </p:nvSpPr>
        <p:spPr>
          <a:xfrm>
            <a:off x="2103438" y="2353883"/>
            <a:ext cx="5938838" cy="738664"/>
          </a:xfrm>
        </p:spPr>
        <p:txBody>
          <a:bodyPr anchor="ctr" anchorCtr="0"/>
          <a:lstStyle>
            <a:lvl1pPr marL="0" indent="0">
              <a:buNone/>
              <a:defRPr>
                <a:gradFill>
                  <a:gsLst>
                    <a:gs pos="99163">
                      <a:schemeClr val="tx1"/>
                    </a:gs>
                    <a:gs pos="95397">
                      <a:schemeClr val="tx1"/>
                    </a:gs>
                  </a:gsLst>
                  <a:lin ang="5400000" scaled="0"/>
                </a:gradFill>
              </a:defRPr>
            </a:lvl1pPr>
          </a:lstStyle>
          <a:p>
            <a:pPr lvl="0"/>
            <a:r>
              <a:rPr lang="en-US" dirty="0"/>
              <a:t>Section title</a:t>
            </a:r>
          </a:p>
        </p:txBody>
      </p:sp>
      <p:sp>
        <p:nvSpPr>
          <p:cNvPr id="14" name="Text Placeholder 13"/>
          <p:cNvSpPr>
            <a:spLocks noGrp="1"/>
          </p:cNvSpPr>
          <p:nvPr>
            <p:ph type="body" sz="quarter" idx="12" hasCustomPrompt="1"/>
          </p:nvPr>
        </p:nvSpPr>
        <p:spPr>
          <a:xfrm>
            <a:off x="242888" y="1211263"/>
            <a:ext cx="1860550" cy="3023905"/>
          </a:xfrm>
        </p:spPr>
        <p:txBody>
          <a:bodyPr/>
          <a:lstStyle>
            <a:lvl1pPr marL="0" indent="0">
              <a:buNone/>
              <a:defRPr sz="20500">
                <a:gradFill>
                  <a:gsLst>
                    <a:gs pos="97490">
                      <a:schemeClr val="accent3">
                        <a:lumMod val="75000"/>
                      </a:schemeClr>
                    </a:gs>
                    <a:gs pos="88285">
                      <a:schemeClr val="accent3">
                        <a:lumMod val="75000"/>
                      </a:schemeClr>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a:t>#</a:t>
            </a:r>
          </a:p>
        </p:txBody>
      </p:sp>
      <p:grpSp>
        <p:nvGrpSpPr>
          <p:cNvPr id="7" name="Group 6"/>
          <p:cNvGrpSpPr/>
          <p:nvPr userDrawn="1"/>
        </p:nvGrpSpPr>
        <p:grpSpPr>
          <a:xfrm>
            <a:off x="7657993" y="3089395"/>
            <a:ext cx="4511783" cy="3608268"/>
            <a:chOff x="6527800" y="2483620"/>
            <a:chExt cx="5473700" cy="4377555"/>
          </a:xfrm>
        </p:grpSpPr>
        <p:grpSp>
          <p:nvGrpSpPr>
            <p:cNvPr id="8" name="Group 7"/>
            <p:cNvGrpSpPr/>
            <p:nvPr/>
          </p:nvGrpSpPr>
          <p:grpSpPr>
            <a:xfrm flipH="1">
              <a:off x="8613773" y="2483620"/>
              <a:ext cx="1958976" cy="4377555"/>
              <a:chOff x="8956675" y="449263"/>
              <a:chExt cx="2063751" cy="4611687"/>
            </a:xfrm>
          </p:grpSpPr>
          <p:sp>
            <p:nvSpPr>
              <p:cNvPr id="48" name="Freeform 36"/>
              <p:cNvSpPr>
                <a:spLocks/>
              </p:cNvSpPr>
              <p:nvPr/>
            </p:nvSpPr>
            <p:spPr bwMode="auto">
              <a:xfrm>
                <a:off x="9283700" y="3189288"/>
                <a:ext cx="895350" cy="1662112"/>
              </a:xfrm>
              <a:custGeom>
                <a:avLst/>
                <a:gdLst>
                  <a:gd name="T0" fmla="*/ 0 w 564"/>
                  <a:gd name="T1" fmla="*/ 0 h 1047"/>
                  <a:gd name="T2" fmla="*/ 0 w 564"/>
                  <a:gd name="T3" fmla="*/ 0 h 1047"/>
                  <a:gd name="T4" fmla="*/ 146 w 564"/>
                  <a:gd name="T5" fmla="*/ 0 h 1047"/>
                  <a:gd name="T6" fmla="*/ 418 w 564"/>
                  <a:gd name="T7" fmla="*/ 0 h 1047"/>
                  <a:gd name="T8" fmla="*/ 564 w 564"/>
                  <a:gd name="T9" fmla="*/ 0 h 1047"/>
                  <a:gd name="T10" fmla="*/ 564 w 564"/>
                  <a:gd name="T11" fmla="*/ 158 h 1047"/>
                  <a:gd name="T12" fmla="*/ 564 w 564"/>
                  <a:gd name="T13" fmla="*/ 1047 h 1047"/>
                  <a:gd name="T14" fmla="*/ 418 w 564"/>
                  <a:gd name="T15" fmla="*/ 1047 h 1047"/>
                  <a:gd name="T16" fmla="*/ 418 w 564"/>
                  <a:gd name="T17" fmla="*/ 158 h 1047"/>
                  <a:gd name="T18" fmla="*/ 146 w 564"/>
                  <a:gd name="T19" fmla="*/ 158 h 1047"/>
                  <a:gd name="T20" fmla="*/ 146 w 564"/>
                  <a:gd name="T21" fmla="*/ 1047 h 1047"/>
                  <a:gd name="T22" fmla="*/ 0 w 564"/>
                  <a:gd name="T23" fmla="*/ 1047 h 1047"/>
                  <a:gd name="T24" fmla="*/ 0 w 564"/>
                  <a:gd name="T25" fmla="*/ 158 h 1047"/>
                  <a:gd name="T26" fmla="*/ 0 w 564"/>
                  <a:gd name="T27" fmla="*/ 158 h 1047"/>
                  <a:gd name="T28" fmla="*/ 0 w 564"/>
                  <a:gd name="T29" fmla="*/ 0 h 10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4" h="1047">
                    <a:moveTo>
                      <a:pt x="0" y="0"/>
                    </a:moveTo>
                    <a:lnTo>
                      <a:pt x="0" y="0"/>
                    </a:lnTo>
                    <a:lnTo>
                      <a:pt x="146" y="0"/>
                    </a:lnTo>
                    <a:lnTo>
                      <a:pt x="418" y="0"/>
                    </a:lnTo>
                    <a:lnTo>
                      <a:pt x="564" y="0"/>
                    </a:lnTo>
                    <a:lnTo>
                      <a:pt x="564" y="158"/>
                    </a:lnTo>
                    <a:lnTo>
                      <a:pt x="564" y="1047"/>
                    </a:lnTo>
                    <a:lnTo>
                      <a:pt x="418" y="1047"/>
                    </a:lnTo>
                    <a:lnTo>
                      <a:pt x="418" y="158"/>
                    </a:lnTo>
                    <a:lnTo>
                      <a:pt x="146" y="158"/>
                    </a:lnTo>
                    <a:lnTo>
                      <a:pt x="146" y="1047"/>
                    </a:lnTo>
                    <a:lnTo>
                      <a:pt x="0" y="1047"/>
                    </a:lnTo>
                    <a:lnTo>
                      <a:pt x="0" y="158"/>
                    </a:lnTo>
                    <a:lnTo>
                      <a:pt x="0" y="158"/>
                    </a:lnTo>
                    <a:lnTo>
                      <a:pt x="0" y="0"/>
                    </a:lnTo>
                    <a:close/>
                  </a:path>
                </a:pathLst>
              </a:custGeom>
              <a:solidFill>
                <a:srgbClr val="BB25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9" name="Freeform 37"/>
              <p:cNvSpPr>
                <a:spLocks/>
              </p:cNvSpPr>
              <p:nvPr/>
            </p:nvSpPr>
            <p:spPr bwMode="auto">
              <a:xfrm>
                <a:off x="9283700" y="4819650"/>
                <a:ext cx="536575" cy="241300"/>
              </a:xfrm>
              <a:custGeom>
                <a:avLst/>
                <a:gdLst>
                  <a:gd name="T0" fmla="*/ 22 w 51"/>
                  <a:gd name="T1" fmla="*/ 0 h 23"/>
                  <a:gd name="T2" fmla="*/ 51 w 51"/>
                  <a:gd name="T3" fmla="*/ 23 h 23"/>
                  <a:gd name="T4" fmla="*/ 22 w 51"/>
                  <a:gd name="T5" fmla="*/ 23 h 23"/>
                  <a:gd name="T6" fmla="*/ 0 w 51"/>
                  <a:gd name="T7" fmla="*/ 23 h 23"/>
                  <a:gd name="T8" fmla="*/ 0 w 51"/>
                  <a:gd name="T9" fmla="*/ 0 h 23"/>
                  <a:gd name="T10" fmla="*/ 22 w 51"/>
                  <a:gd name="T11" fmla="*/ 0 h 23"/>
                </a:gdLst>
                <a:ahLst/>
                <a:cxnLst>
                  <a:cxn ang="0">
                    <a:pos x="T0" y="T1"/>
                  </a:cxn>
                  <a:cxn ang="0">
                    <a:pos x="T2" y="T3"/>
                  </a:cxn>
                  <a:cxn ang="0">
                    <a:pos x="T4" y="T5"/>
                  </a:cxn>
                  <a:cxn ang="0">
                    <a:pos x="T6" y="T7"/>
                  </a:cxn>
                  <a:cxn ang="0">
                    <a:pos x="T8" y="T9"/>
                  </a:cxn>
                  <a:cxn ang="0">
                    <a:pos x="T10" y="T11"/>
                  </a:cxn>
                </a:cxnLst>
                <a:rect l="0" t="0" r="r" b="b"/>
                <a:pathLst>
                  <a:path w="51" h="23">
                    <a:moveTo>
                      <a:pt x="22" y="0"/>
                    </a:moveTo>
                    <a:cubicBezTo>
                      <a:pt x="37" y="0"/>
                      <a:pt x="50" y="10"/>
                      <a:pt x="51" y="23"/>
                    </a:cubicBezTo>
                    <a:cubicBezTo>
                      <a:pt x="22" y="23"/>
                      <a:pt x="22" y="23"/>
                      <a:pt x="22" y="23"/>
                    </a:cubicBezTo>
                    <a:cubicBezTo>
                      <a:pt x="0" y="23"/>
                      <a:pt x="0" y="23"/>
                      <a:pt x="0" y="23"/>
                    </a:cubicBezTo>
                    <a:cubicBezTo>
                      <a:pt x="0" y="0"/>
                      <a:pt x="0" y="0"/>
                      <a:pt x="0" y="0"/>
                    </a:cubicBezTo>
                    <a:lnTo>
                      <a:pt x="22" y="0"/>
                    </a:lnTo>
                    <a:close/>
                  </a:path>
                </a:pathLst>
              </a:custGeom>
              <a:solidFill>
                <a:srgbClr val="5741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0" name="Freeform 38"/>
              <p:cNvSpPr>
                <a:spLocks/>
              </p:cNvSpPr>
              <p:nvPr/>
            </p:nvSpPr>
            <p:spPr bwMode="auto">
              <a:xfrm>
                <a:off x="8956675" y="1819275"/>
                <a:ext cx="1558925" cy="1370012"/>
              </a:xfrm>
              <a:custGeom>
                <a:avLst/>
                <a:gdLst>
                  <a:gd name="T0" fmla="*/ 31 w 148"/>
                  <a:gd name="T1" fmla="*/ 0 h 131"/>
                  <a:gd name="T2" fmla="*/ 116 w 148"/>
                  <a:gd name="T3" fmla="*/ 0 h 131"/>
                  <a:gd name="T4" fmla="*/ 148 w 148"/>
                  <a:gd name="T5" fmla="*/ 27 h 131"/>
                  <a:gd name="T6" fmla="*/ 148 w 148"/>
                  <a:gd name="T7" fmla="*/ 49 h 131"/>
                  <a:gd name="T8" fmla="*/ 116 w 148"/>
                  <a:gd name="T9" fmla="*/ 49 h 131"/>
                  <a:gd name="T10" fmla="*/ 116 w 148"/>
                  <a:gd name="T11" fmla="*/ 131 h 131"/>
                  <a:gd name="T12" fmla="*/ 31 w 148"/>
                  <a:gd name="T13" fmla="*/ 131 h 131"/>
                  <a:gd name="T14" fmla="*/ 31 w 148"/>
                  <a:gd name="T15" fmla="*/ 49 h 131"/>
                  <a:gd name="T16" fmla="*/ 0 w 148"/>
                  <a:gd name="T17" fmla="*/ 49 h 131"/>
                  <a:gd name="T18" fmla="*/ 0 w 148"/>
                  <a:gd name="T19" fmla="*/ 27 h 131"/>
                  <a:gd name="T20" fmla="*/ 31 w 148"/>
                  <a:gd name="T21"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8" h="131">
                    <a:moveTo>
                      <a:pt x="31" y="0"/>
                    </a:moveTo>
                    <a:cubicBezTo>
                      <a:pt x="116" y="0"/>
                      <a:pt x="116" y="0"/>
                      <a:pt x="116" y="0"/>
                    </a:cubicBezTo>
                    <a:cubicBezTo>
                      <a:pt x="134" y="0"/>
                      <a:pt x="148" y="12"/>
                      <a:pt x="148" y="27"/>
                    </a:cubicBezTo>
                    <a:cubicBezTo>
                      <a:pt x="148" y="49"/>
                      <a:pt x="148" y="49"/>
                      <a:pt x="148" y="49"/>
                    </a:cubicBezTo>
                    <a:cubicBezTo>
                      <a:pt x="116" y="49"/>
                      <a:pt x="116" y="49"/>
                      <a:pt x="116" y="49"/>
                    </a:cubicBezTo>
                    <a:cubicBezTo>
                      <a:pt x="116" y="131"/>
                      <a:pt x="116" y="131"/>
                      <a:pt x="116" y="131"/>
                    </a:cubicBezTo>
                    <a:cubicBezTo>
                      <a:pt x="31" y="131"/>
                      <a:pt x="31" y="131"/>
                      <a:pt x="31" y="131"/>
                    </a:cubicBezTo>
                    <a:cubicBezTo>
                      <a:pt x="31" y="49"/>
                      <a:pt x="31" y="49"/>
                      <a:pt x="31" y="49"/>
                    </a:cubicBezTo>
                    <a:cubicBezTo>
                      <a:pt x="0" y="49"/>
                      <a:pt x="0" y="49"/>
                      <a:pt x="0" y="49"/>
                    </a:cubicBezTo>
                    <a:cubicBezTo>
                      <a:pt x="0" y="27"/>
                      <a:pt x="0" y="27"/>
                      <a:pt x="0" y="27"/>
                    </a:cubicBezTo>
                    <a:cubicBezTo>
                      <a:pt x="0" y="12"/>
                      <a:pt x="14" y="0"/>
                      <a:pt x="3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1" name="Freeform 39"/>
              <p:cNvSpPr>
                <a:spLocks/>
              </p:cNvSpPr>
              <p:nvPr/>
            </p:nvSpPr>
            <p:spPr bwMode="auto">
              <a:xfrm>
                <a:off x="10231438" y="2332038"/>
                <a:ext cx="547688" cy="709612"/>
              </a:xfrm>
              <a:custGeom>
                <a:avLst/>
                <a:gdLst>
                  <a:gd name="T0" fmla="*/ 19 w 52"/>
                  <a:gd name="T1" fmla="*/ 68 h 68"/>
                  <a:gd name="T2" fmla="*/ 52 w 52"/>
                  <a:gd name="T3" fmla="*/ 68 h 68"/>
                  <a:gd name="T4" fmla="*/ 52 w 52"/>
                  <a:gd name="T5" fmla="*/ 48 h 68"/>
                  <a:gd name="T6" fmla="*/ 22 w 52"/>
                  <a:gd name="T7" fmla="*/ 48 h 68"/>
                  <a:gd name="T8" fmla="*/ 22 w 52"/>
                  <a:gd name="T9" fmla="*/ 0 h 68"/>
                  <a:gd name="T10" fmla="*/ 0 w 52"/>
                  <a:gd name="T11" fmla="*/ 0 h 68"/>
                  <a:gd name="T12" fmla="*/ 0 w 52"/>
                  <a:gd name="T13" fmla="*/ 51 h 68"/>
                  <a:gd name="T14" fmla="*/ 19 w 52"/>
                  <a:gd name="T15" fmla="*/ 68 h 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68">
                    <a:moveTo>
                      <a:pt x="19" y="68"/>
                    </a:moveTo>
                    <a:cubicBezTo>
                      <a:pt x="52" y="68"/>
                      <a:pt x="52" y="68"/>
                      <a:pt x="52" y="68"/>
                    </a:cubicBezTo>
                    <a:cubicBezTo>
                      <a:pt x="52" y="48"/>
                      <a:pt x="52" y="48"/>
                      <a:pt x="52" y="48"/>
                    </a:cubicBezTo>
                    <a:cubicBezTo>
                      <a:pt x="22" y="48"/>
                      <a:pt x="22" y="48"/>
                      <a:pt x="22" y="48"/>
                    </a:cubicBezTo>
                    <a:cubicBezTo>
                      <a:pt x="22" y="0"/>
                      <a:pt x="22" y="0"/>
                      <a:pt x="22" y="0"/>
                    </a:cubicBezTo>
                    <a:cubicBezTo>
                      <a:pt x="0" y="0"/>
                      <a:pt x="0" y="0"/>
                      <a:pt x="0" y="0"/>
                    </a:cubicBezTo>
                    <a:cubicBezTo>
                      <a:pt x="0" y="51"/>
                      <a:pt x="0" y="51"/>
                      <a:pt x="0" y="51"/>
                    </a:cubicBezTo>
                    <a:cubicBezTo>
                      <a:pt x="0" y="60"/>
                      <a:pt x="8" y="68"/>
                      <a:pt x="19" y="68"/>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2" name="Rectangle 40"/>
              <p:cNvSpPr>
                <a:spLocks noChangeArrowheads="1"/>
              </p:cNvSpPr>
              <p:nvPr/>
            </p:nvSpPr>
            <p:spPr bwMode="auto">
              <a:xfrm>
                <a:off x="8999538" y="2332038"/>
                <a:ext cx="241300" cy="1222375"/>
              </a:xfrm>
              <a:prstGeom prst="rect">
                <a:avLst/>
              </a:prstGeom>
              <a:solidFill>
                <a:srgbClr val="6E58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3" name="Freeform 41"/>
              <p:cNvSpPr>
                <a:spLocks/>
              </p:cNvSpPr>
              <p:nvPr/>
            </p:nvSpPr>
            <p:spPr bwMode="auto">
              <a:xfrm>
                <a:off x="8999538" y="3355975"/>
                <a:ext cx="241300" cy="407987"/>
              </a:xfrm>
              <a:custGeom>
                <a:avLst/>
                <a:gdLst>
                  <a:gd name="T0" fmla="*/ 23 w 23"/>
                  <a:gd name="T1" fmla="*/ 0 h 39"/>
                  <a:gd name="T2" fmla="*/ 23 w 23"/>
                  <a:gd name="T3" fmla="*/ 39 h 39"/>
                  <a:gd name="T4" fmla="*/ 0 w 23"/>
                  <a:gd name="T5" fmla="*/ 19 h 39"/>
                  <a:gd name="T6" fmla="*/ 23 w 23"/>
                  <a:gd name="T7" fmla="*/ 0 h 39"/>
                </a:gdLst>
                <a:ahLst/>
                <a:cxnLst>
                  <a:cxn ang="0">
                    <a:pos x="T0" y="T1"/>
                  </a:cxn>
                  <a:cxn ang="0">
                    <a:pos x="T2" y="T3"/>
                  </a:cxn>
                  <a:cxn ang="0">
                    <a:pos x="T4" y="T5"/>
                  </a:cxn>
                  <a:cxn ang="0">
                    <a:pos x="T6" y="T7"/>
                  </a:cxn>
                </a:cxnLst>
                <a:rect l="0" t="0" r="r" b="b"/>
                <a:pathLst>
                  <a:path w="23" h="39">
                    <a:moveTo>
                      <a:pt x="23" y="0"/>
                    </a:moveTo>
                    <a:cubicBezTo>
                      <a:pt x="23" y="39"/>
                      <a:pt x="23" y="39"/>
                      <a:pt x="23" y="39"/>
                    </a:cubicBezTo>
                    <a:cubicBezTo>
                      <a:pt x="10" y="39"/>
                      <a:pt x="0" y="30"/>
                      <a:pt x="0" y="19"/>
                    </a:cubicBezTo>
                    <a:cubicBezTo>
                      <a:pt x="0" y="8"/>
                      <a:pt x="10" y="0"/>
                      <a:pt x="23" y="0"/>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4" name="Freeform 42"/>
              <p:cNvSpPr>
                <a:spLocks/>
              </p:cNvSpPr>
              <p:nvPr/>
            </p:nvSpPr>
            <p:spPr bwMode="auto">
              <a:xfrm>
                <a:off x="10536238" y="2833688"/>
                <a:ext cx="484188" cy="207962"/>
              </a:xfrm>
              <a:custGeom>
                <a:avLst/>
                <a:gdLst>
                  <a:gd name="T0" fmla="*/ 0 w 46"/>
                  <a:gd name="T1" fmla="*/ 0 h 20"/>
                  <a:gd name="T2" fmla="*/ 46 w 46"/>
                  <a:gd name="T3" fmla="*/ 0 h 20"/>
                  <a:gd name="T4" fmla="*/ 23 w 46"/>
                  <a:gd name="T5" fmla="*/ 20 h 20"/>
                  <a:gd name="T6" fmla="*/ 0 w 46"/>
                  <a:gd name="T7" fmla="*/ 0 h 20"/>
                </a:gdLst>
                <a:ahLst/>
                <a:cxnLst>
                  <a:cxn ang="0">
                    <a:pos x="T0" y="T1"/>
                  </a:cxn>
                  <a:cxn ang="0">
                    <a:pos x="T2" y="T3"/>
                  </a:cxn>
                  <a:cxn ang="0">
                    <a:pos x="T4" y="T5"/>
                  </a:cxn>
                  <a:cxn ang="0">
                    <a:pos x="T6" y="T7"/>
                  </a:cxn>
                </a:cxnLst>
                <a:rect l="0" t="0" r="r" b="b"/>
                <a:pathLst>
                  <a:path w="46" h="20">
                    <a:moveTo>
                      <a:pt x="0" y="0"/>
                    </a:moveTo>
                    <a:cubicBezTo>
                      <a:pt x="46" y="0"/>
                      <a:pt x="46" y="0"/>
                      <a:pt x="46" y="0"/>
                    </a:cubicBezTo>
                    <a:cubicBezTo>
                      <a:pt x="46" y="11"/>
                      <a:pt x="36" y="20"/>
                      <a:pt x="23" y="20"/>
                    </a:cubicBezTo>
                    <a:cubicBezTo>
                      <a:pt x="10" y="20"/>
                      <a:pt x="0" y="11"/>
                      <a:pt x="0" y="0"/>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5" name="Rectangle 44"/>
              <p:cNvSpPr>
                <a:spLocks noChangeArrowheads="1"/>
              </p:cNvSpPr>
              <p:nvPr/>
            </p:nvSpPr>
            <p:spPr bwMode="auto">
              <a:xfrm>
                <a:off x="8999538" y="2332038"/>
                <a:ext cx="241300" cy="61912"/>
              </a:xfrm>
              <a:prstGeom prst="rect">
                <a:avLst/>
              </a:prstGeom>
              <a:solidFill>
                <a:srgbClr val="4B39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6" name="Rectangle 45"/>
              <p:cNvSpPr>
                <a:spLocks noChangeArrowheads="1"/>
              </p:cNvSpPr>
              <p:nvPr/>
            </p:nvSpPr>
            <p:spPr bwMode="auto">
              <a:xfrm>
                <a:off x="10231438" y="2332038"/>
                <a:ext cx="231775" cy="61912"/>
              </a:xfrm>
              <a:prstGeom prst="rect">
                <a:avLst/>
              </a:prstGeom>
              <a:solidFill>
                <a:srgbClr val="4B39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7" name="Freeform 46"/>
              <p:cNvSpPr>
                <a:spLocks/>
              </p:cNvSpPr>
              <p:nvPr/>
            </p:nvSpPr>
            <p:spPr bwMode="auto">
              <a:xfrm>
                <a:off x="9947275" y="4819650"/>
                <a:ext cx="536575" cy="241300"/>
              </a:xfrm>
              <a:custGeom>
                <a:avLst/>
                <a:gdLst>
                  <a:gd name="T0" fmla="*/ 22 w 51"/>
                  <a:gd name="T1" fmla="*/ 0 h 23"/>
                  <a:gd name="T2" fmla="*/ 51 w 51"/>
                  <a:gd name="T3" fmla="*/ 23 h 23"/>
                  <a:gd name="T4" fmla="*/ 22 w 51"/>
                  <a:gd name="T5" fmla="*/ 23 h 23"/>
                  <a:gd name="T6" fmla="*/ 0 w 51"/>
                  <a:gd name="T7" fmla="*/ 23 h 23"/>
                  <a:gd name="T8" fmla="*/ 0 w 51"/>
                  <a:gd name="T9" fmla="*/ 0 h 23"/>
                  <a:gd name="T10" fmla="*/ 22 w 51"/>
                  <a:gd name="T11" fmla="*/ 0 h 23"/>
                </a:gdLst>
                <a:ahLst/>
                <a:cxnLst>
                  <a:cxn ang="0">
                    <a:pos x="T0" y="T1"/>
                  </a:cxn>
                  <a:cxn ang="0">
                    <a:pos x="T2" y="T3"/>
                  </a:cxn>
                  <a:cxn ang="0">
                    <a:pos x="T4" y="T5"/>
                  </a:cxn>
                  <a:cxn ang="0">
                    <a:pos x="T6" y="T7"/>
                  </a:cxn>
                  <a:cxn ang="0">
                    <a:pos x="T8" y="T9"/>
                  </a:cxn>
                  <a:cxn ang="0">
                    <a:pos x="T10" y="T11"/>
                  </a:cxn>
                </a:cxnLst>
                <a:rect l="0" t="0" r="r" b="b"/>
                <a:pathLst>
                  <a:path w="51" h="23">
                    <a:moveTo>
                      <a:pt x="22" y="0"/>
                    </a:moveTo>
                    <a:cubicBezTo>
                      <a:pt x="37" y="0"/>
                      <a:pt x="50" y="10"/>
                      <a:pt x="51" y="23"/>
                    </a:cubicBezTo>
                    <a:cubicBezTo>
                      <a:pt x="22" y="23"/>
                      <a:pt x="22" y="23"/>
                      <a:pt x="22" y="23"/>
                    </a:cubicBezTo>
                    <a:cubicBezTo>
                      <a:pt x="0" y="23"/>
                      <a:pt x="0" y="23"/>
                      <a:pt x="0" y="23"/>
                    </a:cubicBezTo>
                    <a:cubicBezTo>
                      <a:pt x="0" y="0"/>
                      <a:pt x="0" y="0"/>
                      <a:pt x="0" y="0"/>
                    </a:cubicBezTo>
                    <a:lnTo>
                      <a:pt x="22" y="0"/>
                    </a:lnTo>
                    <a:close/>
                  </a:path>
                </a:pathLst>
              </a:custGeom>
              <a:solidFill>
                <a:srgbClr val="5741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8" name="Freeform 47"/>
              <p:cNvSpPr>
                <a:spLocks/>
              </p:cNvSpPr>
              <p:nvPr/>
            </p:nvSpPr>
            <p:spPr bwMode="auto">
              <a:xfrm>
                <a:off x="9483725" y="1609725"/>
                <a:ext cx="515938" cy="366712"/>
              </a:xfrm>
              <a:custGeom>
                <a:avLst/>
                <a:gdLst>
                  <a:gd name="T0" fmla="*/ 0 w 49"/>
                  <a:gd name="T1" fmla="*/ 27 h 35"/>
                  <a:gd name="T2" fmla="*/ 26 w 49"/>
                  <a:gd name="T3" fmla="*/ 35 h 35"/>
                  <a:gd name="T4" fmla="*/ 49 w 49"/>
                  <a:gd name="T5" fmla="*/ 27 h 35"/>
                  <a:gd name="T6" fmla="*/ 49 w 49"/>
                  <a:gd name="T7" fmla="*/ 0 h 35"/>
                  <a:gd name="T8" fmla="*/ 0 w 49"/>
                  <a:gd name="T9" fmla="*/ 0 h 35"/>
                  <a:gd name="T10" fmla="*/ 0 w 49"/>
                  <a:gd name="T11" fmla="*/ 27 h 35"/>
                </a:gdLst>
                <a:ahLst/>
                <a:cxnLst>
                  <a:cxn ang="0">
                    <a:pos x="T0" y="T1"/>
                  </a:cxn>
                  <a:cxn ang="0">
                    <a:pos x="T2" y="T3"/>
                  </a:cxn>
                  <a:cxn ang="0">
                    <a:pos x="T4" y="T5"/>
                  </a:cxn>
                  <a:cxn ang="0">
                    <a:pos x="T6" y="T7"/>
                  </a:cxn>
                  <a:cxn ang="0">
                    <a:pos x="T8" y="T9"/>
                  </a:cxn>
                  <a:cxn ang="0">
                    <a:pos x="T10" y="T11"/>
                  </a:cxn>
                </a:cxnLst>
                <a:rect l="0" t="0" r="r" b="b"/>
                <a:pathLst>
                  <a:path w="49" h="35">
                    <a:moveTo>
                      <a:pt x="0" y="27"/>
                    </a:moveTo>
                    <a:cubicBezTo>
                      <a:pt x="0" y="33"/>
                      <a:pt x="26" y="35"/>
                      <a:pt x="26" y="35"/>
                    </a:cubicBezTo>
                    <a:cubicBezTo>
                      <a:pt x="26" y="35"/>
                      <a:pt x="49" y="32"/>
                      <a:pt x="49" y="27"/>
                    </a:cubicBezTo>
                    <a:cubicBezTo>
                      <a:pt x="49" y="22"/>
                      <a:pt x="49" y="0"/>
                      <a:pt x="49" y="0"/>
                    </a:cubicBezTo>
                    <a:cubicBezTo>
                      <a:pt x="0" y="0"/>
                      <a:pt x="0" y="0"/>
                      <a:pt x="0" y="0"/>
                    </a:cubicBezTo>
                    <a:cubicBezTo>
                      <a:pt x="0" y="0"/>
                      <a:pt x="0" y="22"/>
                      <a:pt x="0" y="27"/>
                    </a:cubicBezTo>
                    <a:close/>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9" name="Freeform 48"/>
              <p:cNvSpPr>
                <a:spLocks/>
              </p:cNvSpPr>
              <p:nvPr/>
            </p:nvSpPr>
            <p:spPr bwMode="auto">
              <a:xfrm>
                <a:off x="9483725" y="1609725"/>
                <a:ext cx="515938" cy="188912"/>
              </a:xfrm>
              <a:custGeom>
                <a:avLst/>
                <a:gdLst>
                  <a:gd name="T0" fmla="*/ 0 w 49"/>
                  <a:gd name="T1" fmla="*/ 14 h 18"/>
                  <a:gd name="T2" fmla="*/ 26 w 49"/>
                  <a:gd name="T3" fmla="*/ 18 h 18"/>
                  <a:gd name="T4" fmla="*/ 49 w 49"/>
                  <a:gd name="T5" fmla="*/ 14 h 18"/>
                  <a:gd name="T6" fmla="*/ 49 w 49"/>
                  <a:gd name="T7" fmla="*/ 0 h 18"/>
                  <a:gd name="T8" fmla="*/ 0 w 49"/>
                  <a:gd name="T9" fmla="*/ 0 h 18"/>
                  <a:gd name="T10" fmla="*/ 0 w 49"/>
                  <a:gd name="T11" fmla="*/ 14 h 18"/>
                </a:gdLst>
                <a:ahLst/>
                <a:cxnLst>
                  <a:cxn ang="0">
                    <a:pos x="T0" y="T1"/>
                  </a:cxn>
                  <a:cxn ang="0">
                    <a:pos x="T2" y="T3"/>
                  </a:cxn>
                  <a:cxn ang="0">
                    <a:pos x="T4" y="T5"/>
                  </a:cxn>
                  <a:cxn ang="0">
                    <a:pos x="T6" y="T7"/>
                  </a:cxn>
                  <a:cxn ang="0">
                    <a:pos x="T8" y="T9"/>
                  </a:cxn>
                  <a:cxn ang="0">
                    <a:pos x="T10" y="T11"/>
                  </a:cxn>
                </a:cxnLst>
                <a:rect l="0" t="0" r="r" b="b"/>
                <a:pathLst>
                  <a:path w="49" h="18">
                    <a:moveTo>
                      <a:pt x="0" y="14"/>
                    </a:moveTo>
                    <a:cubicBezTo>
                      <a:pt x="0" y="16"/>
                      <a:pt x="26" y="18"/>
                      <a:pt x="26" y="18"/>
                    </a:cubicBezTo>
                    <a:cubicBezTo>
                      <a:pt x="26" y="18"/>
                      <a:pt x="49" y="16"/>
                      <a:pt x="49" y="14"/>
                    </a:cubicBezTo>
                    <a:cubicBezTo>
                      <a:pt x="49" y="11"/>
                      <a:pt x="49" y="0"/>
                      <a:pt x="49" y="0"/>
                    </a:cubicBezTo>
                    <a:cubicBezTo>
                      <a:pt x="0" y="0"/>
                      <a:pt x="0" y="0"/>
                      <a:pt x="0" y="0"/>
                    </a:cubicBezTo>
                    <a:cubicBezTo>
                      <a:pt x="0" y="0"/>
                      <a:pt x="0" y="11"/>
                      <a:pt x="0" y="14"/>
                    </a:cubicBezTo>
                    <a:close/>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0" name="Freeform 49"/>
              <p:cNvSpPr>
                <a:spLocks/>
              </p:cNvSpPr>
              <p:nvPr/>
            </p:nvSpPr>
            <p:spPr bwMode="auto">
              <a:xfrm>
                <a:off x="9315450" y="554038"/>
                <a:ext cx="831850" cy="1139825"/>
              </a:xfrm>
              <a:custGeom>
                <a:avLst/>
                <a:gdLst>
                  <a:gd name="T0" fmla="*/ 77 w 79"/>
                  <a:gd name="T1" fmla="*/ 27 h 109"/>
                  <a:gd name="T2" fmla="*/ 62 w 79"/>
                  <a:gd name="T3" fmla="*/ 0 h 109"/>
                  <a:gd name="T4" fmla="*/ 20 w 79"/>
                  <a:gd name="T5" fmla="*/ 0 h 109"/>
                  <a:gd name="T6" fmla="*/ 7 w 79"/>
                  <a:gd name="T7" fmla="*/ 25 h 109"/>
                  <a:gd name="T8" fmla="*/ 7 w 79"/>
                  <a:gd name="T9" fmla="*/ 39 h 109"/>
                  <a:gd name="T10" fmla="*/ 0 w 79"/>
                  <a:gd name="T11" fmla="*/ 41 h 109"/>
                  <a:gd name="T12" fmla="*/ 0 w 79"/>
                  <a:gd name="T13" fmla="*/ 43 h 109"/>
                  <a:gd name="T14" fmla="*/ 0 w 79"/>
                  <a:gd name="T15" fmla="*/ 55 h 109"/>
                  <a:gd name="T16" fmla="*/ 1 w 79"/>
                  <a:gd name="T17" fmla="*/ 62 h 109"/>
                  <a:gd name="T18" fmla="*/ 1 w 79"/>
                  <a:gd name="T19" fmla="*/ 90 h 109"/>
                  <a:gd name="T20" fmla="*/ 45 w 79"/>
                  <a:gd name="T21" fmla="*/ 109 h 109"/>
                  <a:gd name="T22" fmla="*/ 79 w 79"/>
                  <a:gd name="T23" fmla="*/ 90 h 109"/>
                  <a:gd name="T24" fmla="*/ 79 w 79"/>
                  <a:gd name="T25" fmla="*/ 74 h 109"/>
                  <a:gd name="T26" fmla="*/ 77 w 79"/>
                  <a:gd name="T27" fmla="*/ 2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 h="109">
                    <a:moveTo>
                      <a:pt x="77" y="27"/>
                    </a:moveTo>
                    <a:cubicBezTo>
                      <a:pt x="77" y="24"/>
                      <a:pt x="71" y="0"/>
                      <a:pt x="62" y="0"/>
                    </a:cubicBezTo>
                    <a:cubicBezTo>
                      <a:pt x="20" y="0"/>
                      <a:pt x="20" y="0"/>
                      <a:pt x="20" y="0"/>
                    </a:cubicBezTo>
                    <a:cubicBezTo>
                      <a:pt x="12" y="0"/>
                      <a:pt x="7" y="17"/>
                      <a:pt x="7" y="25"/>
                    </a:cubicBezTo>
                    <a:cubicBezTo>
                      <a:pt x="7" y="39"/>
                      <a:pt x="7" y="39"/>
                      <a:pt x="7" y="39"/>
                    </a:cubicBezTo>
                    <a:cubicBezTo>
                      <a:pt x="0" y="41"/>
                      <a:pt x="0" y="41"/>
                      <a:pt x="0" y="41"/>
                    </a:cubicBezTo>
                    <a:cubicBezTo>
                      <a:pt x="0" y="42"/>
                      <a:pt x="0" y="43"/>
                      <a:pt x="0" y="43"/>
                    </a:cubicBezTo>
                    <a:cubicBezTo>
                      <a:pt x="0" y="47"/>
                      <a:pt x="0" y="51"/>
                      <a:pt x="0" y="55"/>
                    </a:cubicBezTo>
                    <a:cubicBezTo>
                      <a:pt x="0" y="57"/>
                      <a:pt x="0" y="60"/>
                      <a:pt x="1" y="62"/>
                    </a:cubicBezTo>
                    <a:cubicBezTo>
                      <a:pt x="1" y="61"/>
                      <a:pt x="1" y="90"/>
                      <a:pt x="1" y="90"/>
                    </a:cubicBezTo>
                    <a:cubicBezTo>
                      <a:pt x="6" y="109"/>
                      <a:pt x="32" y="109"/>
                      <a:pt x="45" y="109"/>
                    </a:cubicBezTo>
                    <a:cubicBezTo>
                      <a:pt x="58" y="109"/>
                      <a:pt x="76" y="103"/>
                      <a:pt x="79" y="90"/>
                    </a:cubicBezTo>
                    <a:cubicBezTo>
                      <a:pt x="79" y="74"/>
                      <a:pt x="79" y="74"/>
                      <a:pt x="79" y="74"/>
                    </a:cubicBezTo>
                    <a:cubicBezTo>
                      <a:pt x="79" y="74"/>
                      <a:pt x="79" y="34"/>
                      <a:pt x="77" y="27"/>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1" name="Freeform 50"/>
              <p:cNvSpPr>
                <a:spLocks/>
              </p:cNvSpPr>
              <p:nvPr/>
            </p:nvSpPr>
            <p:spPr bwMode="auto">
              <a:xfrm>
                <a:off x="9663113" y="1411288"/>
                <a:ext cx="157163" cy="41275"/>
              </a:xfrm>
              <a:custGeom>
                <a:avLst/>
                <a:gdLst>
                  <a:gd name="T0" fmla="*/ 15 w 15"/>
                  <a:gd name="T1" fmla="*/ 0 h 4"/>
                  <a:gd name="T2" fmla="*/ 8 w 15"/>
                  <a:gd name="T3" fmla="*/ 4 h 4"/>
                  <a:gd name="T4" fmla="*/ 0 w 15"/>
                  <a:gd name="T5" fmla="*/ 0 h 4"/>
                  <a:gd name="T6" fmla="*/ 15 w 15"/>
                  <a:gd name="T7" fmla="*/ 0 h 4"/>
                </a:gdLst>
                <a:ahLst/>
                <a:cxnLst>
                  <a:cxn ang="0">
                    <a:pos x="T0" y="T1"/>
                  </a:cxn>
                  <a:cxn ang="0">
                    <a:pos x="T2" y="T3"/>
                  </a:cxn>
                  <a:cxn ang="0">
                    <a:pos x="T4" y="T5"/>
                  </a:cxn>
                  <a:cxn ang="0">
                    <a:pos x="T6" y="T7"/>
                  </a:cxn>
                </a:cxnLst>
                <a:rect l="0" t="0" r="r" b="b"/>
                <a:pathLst>
                  <a:path w="15" h="4">
                    <a:moveTo>
                      <a:pt x="15" y="0"/>
                    </a:moveTo>
                    <a:cubicBezTo>
                      <a:pt x="15" y="2"/>
                      <a:pt x="12" y="4"/>
                      <a:pt x="8" y="4"/>
                    </a:cubicBezTo>
                    <a:cubicBezTo>
                      <a:pt x="3" y="4"/>
                      <a:pt x="0" y="2"/>
                      <a:pt x="0" y="0"/>
                    </a:cubicBezTo>
                    <a:lnTo>
                      <a:pt x="1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2" name="Freeform 51"/>
              <p:cNvSpPr>
                <a:spLocks/>
              </p:cNvSpPr>
              <p:nvPr/>
            </p:nvSpPr>
            <p:spPr bwMode="auto">
              <a:xfrm>
                <a:off x="9324975" y="1192213"/>
                <a:ext cx="74613" cy="125412"/>
              </a:xfrm>
              <a:custGeom>
                <a:avLst/>
                <a:gdLst>
                  <a:gd name="T0" fmla="*/ 7 w 7"/>
                  <a:gd name="T1" fmla="*/ 0 h 12"/>
                  <a:gd name="T2" fmla="*/ 4 w 7"/>
                  <a:gd name="T3" fmla="*/ 4 h 12"/>
                  <a:gd name="T4" fmla="*/ 0 w 7"/>
                  <a:gd name="T5" fmla="*/ 8 h 12"/>
                  <a:gd name="T6" fmla="*/ 0 w 7"/>
                  <a:gd name="T7" fmla="*/ 12 h 12"/>
                  <a:gd name="T8" fmla="*/ 0 w 7"/>
                  <a:gd name="T9" fmla="*/ 12 h 12"/>
                  <a:gd name="T10" fmla="*/ 3 w 7"/>
                  <a:gd name="T11" fmla="*/ 11 h 12"/>
                  <a:gd name="T12" fmla="*/ 3 w 7"/>
                  <a:gd name="T13" fmla="*/ 11 h 12"/>
                  <a:gd name="T14" fmla="*/ 4 w 7"/>
                  <a:gd name="T15" fmla="*/ 10 h 12"/>
                  <a:gd name="T16" fmla="*/ 7 w 7"/>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2">
                    <a:moveTo>
                      <a:pt x="7" y="0"/>
                    </a:moveTo>
                    <a:cubicBezTo>
                      <a:pt x="4" y="4"/>
                      <a:pt x="4" y="4"/>
                      <a:pt x="4" y="4"/>
                    </a:cubicBezTo>
                    <a:cubicBezTo>
                      <a:pt x="3" y="6"/>
                      <a:pt x="2" y="7"/>
                      <a:pt x="0" y="8"/>
                    </a:cubicBezTo>
                    <a:cubicBezTo>
                      <a:pt x="0" y="12"/>
                      <a:pt x="0" y="12"/>
                      <a:pt x="0" y="12"/>
                    </a:cubicBezTo>
                    <a:cubicBezTo>
                      <a:pt x="0" y="12"/>
                      <a:pt x="0" y="12"/>
                      <a:pt x="0" y="12"/>
                    </a:cubicBezTo>
                    <a:cubicBezTo>
                      <a:pt x="1" y="12"/>
                      <a:pt x="2" y="12"/>
                      <a:pt x="3" y="11"/>
                    </a:cubicBezTo>
                    <a:cubicBezTo>
                      <a:pt x="3" y="11"/>
                      <a:pt x="3" y="11"/>
                      <a:pt x="3" y="11"/>
                    </a:cubicBezTo>
                    <a:cubicBezTo>
                      <a:pt x="4" y="11"/>
                      <a:pt x="4" y="10"/>
                      <a:pt x="4" y="10"/>
                    </a:cubicBezTo>
                    <a:cubicBezTo>
                      <a:pt x="7" y="5"/>
                      <a:pt x="7" y="0"/>
                      <a:pt x="7" y="0"/>
                    </a:cubicBezTo>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3" name="Freeform 52"/>
              <p:cNvSpPr>
                <a:spLocks/>
              </p:cNvSpPr>
              <p:nvPr/>
            </p:nvSpPr>
            <p:spPr bwMode="auto">
              <a:xfrm>
                <a:off x="9263063" y="449263"/>
                <a:ext cx="936625" cy="679450"/>
              </a:xfrm>
              <a:custGeom>
                <a:avLst/>
                <a:gdLst>
                  <a:gd name="T0" fmla="*/ 88 w 89"/>
                  <a:gd name="T1" fmla="*/ 29 h 65"/>
                  <a:gd name="T2" fmla="*/ 46 w 89"/>
                  <a:gd name="T3" fmla="*/ 0 h 65"/>
                  <a:gd name="T4" fmla="*/ 46 w 89"/>
                  <a:gd name="T5" fmla="*/ 0 h 65"/>
                  <a:gd name="T6" fmla="*/ 46 w 89"/>
                  <a:gd name="T7" fmla="*/ 0 h 65"/>
                  <a:gd name="T8" fmla="*/ 45 w 89"/>
                  <a:gd name="T9" fmla="*/ 0 h 65"/>
                  <a:gd name="T10" fmla="*/ 44 w 89"/>
                  <a:gd name="T11" fmla="*/ 0 h 65"/>
                  <a:gd name="T12" fmla="*/ 43 w 89"/>
                  <a:gd name="T13" fmla="*/ 0 h 65"/>
                  <a:gd name="T14" fmla="*/ 43 w 89"/>
                  <a:gd name="T15" fmla="*/ 0 h 65"/>
                  <a:gd name="T16" fmla="*/ 2 w 89"/>
                  <a:gd name="T17" fmla="*/ 29 h 65"/>
                  <a:gd name="T18" fmla="*/ 2 w 89"/>
                  <a:gd name="T19" fmla="*/ 52 h 65"/>
                  <a:gd name="T20" fmla="*/ 5 w 89"/>
                  <a:gd name="T21" fmla="*/ 54 h 65"/>
                  <a:gd name="T22" fmla="*/ 5 w 89"/>
                  <a:gd name="T23" fmla="*/ 54 h 65"/>
                  <a:gd name="T24" fmla="*/ 11 w 89"/>
                  <a:gd name="T25" fmla="*/ 65 h 65"/>
                  <a:gd name="T26" fmla="*/ 12 w 89"/>
                  <a:gd name="T27" fmla="*/ 34 h 65"/>
                  <a:gd name="T28" fmla="*/ 45 w 89"/>
                  <a:gd name="T29" fmla="*/ 16 h 65"/>
                  <a:gd name="T30" fmla="*/ 78 w 89"/>
                  <a:gd name="T31" fmla="*/ 34 h 65"/>
                  <a:gd name="T32" fmla="*/ 79 w 89"/>
                  <a:gd name="T33" fmla="*/ 65 h 65"/>
                  <a:gd name="T34" fmla="*/ 84 w 89"/>
                  <a:gd name="T35" fmla="*/ 54 h 65"/>
                  <a:gd name="T36" fmla="*/ 84 w 89"/>
                  <a:gd name="T37" fmla="*/ 54 h 65"/>
                  <a:gd name="T38" fmla="*/ 88 w 89"/>
                  <a:gd name="T39" fmla="*/ 52 h 65"/>
                  <a:gd name="T40" fmla="*/ 88 w 89"/>
                  <a:gd name="T41" fmla="*/ 2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9" h="65">
                    <a:moveTo>
                      <a:pt x="88" y="29"/>
                    </a:moveTo>
                    <a:cubicBezTo>
                      <a:pt x="86" y="11"/>
                      <a:pt x="71" y="1"/>
                      <a:pt x="46" y="0"/>
                    </a:cubicBezTo>
                    <a:cubicBezTo>
                      <a:pt x="46" y="0"/>
                      <a:pt x="46" y="0"/>
                      <a:pt x="46" y="0"/>
                    </a:cubicBezTo>
                    <a:cubicBezTo>
                      <a:pt x="46" y="0"/>
                      <a:pt x="46" y="0"/>
                      <a:pt x="46" y="0"/>
                    </a:cubicBezTo>
                    <a:cubicBezTo>
                      <a:pt x="45" y="0"/>
                      <a:pt x="45" y="0"/>
                      <a:pt x="45" y="0"/>
                    </a:cubicBezTo>
                    <a:cubicBezTo>
                      <a:pt x="44" y="0"/>
                      <a:pt x="44" y="0"/>
                      <a:pt x="44" y="0"/>
                    </a:cubicBezTo>
                    <a:cubicBezTo>
                      <a:pt x="43" y="0"/>
                      <a:pt x="43" y="0"/>
                      <a:pt x="43" y="0"/>
                    </a:cubicBezTo>
                    <a:cubicBezTo>
                      <a:pt x="43" y="0"/>
                      <a:pt x="43" y="0"/>
                      <a:pt x="43" y="0"/>
                    </a:cubicBezTo>
                    <a:cubicBezTo>
                      <a:pt x="19" y="1"/>
                      <a:pt x="4" y="11"/>
                      <a:pt x="2" y="29"/>
                    </a:cubicBezTo>
                    <a:cubicBezTo>
                      <a:pt x="1" y="33"/>
                      <a:pt x="0" y="52"/>
                      <a:pt x="2" y="52"/>
                    </a:cubicBezTo>
                    <a:cubicBezTo>
                      <a:pt x="3" y="53"/>
                      <a:pt x="5" y="54"/>
                      <a:pt x="5" y="54"/>
                    </a:cubicBezTo>
                    <a:cubicBezTo>
                      <a:pt x="5" y="54"/>
                      <a:pt x="5" y="54"/>
                      <a:pt x="5" y="54"/>
                    </a:cubicBezTo>
                    <a:cubicBezTo>
                      <a:pt x="9" y="56"/>
                      <a:pt x="11" y="60"/>
                      <a:pt x="11" y="65"/>
                    </a:cubicBezTo>
                    <a:cubicBezTo>
                      <a:pt x="11" y="65"/>
                      <a:pt x="12" y="51"/>
                      <a:pt x="12" y="34"/>
                    </a:cubicBezTo>
                    <a:cubicBezTo>
                      <a:pt x="12" y="24"/>
                      <a:pt x="25" y="16"/>
                      <a:pt x="45" y="16"/>
                    </a:cubicBezTo>
                    <a:cubicBezTo>
                      <a:pt x="65" y="16"/>
                      <a:pt x="78" y="24"/>
                      <a:pt x="78" y="34"/>
                    </a:cubicBezTo>
                    <a:cubicBezTo>
                      <a:pt x="78" y="51"/>
                      <a:pt x="79" y="65"/>
                      <a:pt x="79" y="65"/>
                    </a:cubicBezTo>
                    <a:cubicBezTo>
                      <a:pt x="79" y="60"/>
                      <a:pt x="81" y="56"/>
                      <a:pt x="84" y="54"/>
                    </a:cubicBezTo>
                    <a:cubicBezTo>
                      <a:pt x="84" y="54"/>
                      <a:pt x="84" y="54"/>
                      <a:pt x="84" y="54"/>
                    </a:cubicBezTo>
                    <a:cubicBezTo>
                      <a:pt x="84" y="54"/>
                      <a:pt x="87" y="53"/>
                      <a:pt x="88" y="52"/>
                    </a:cubicBezTo>
                    <a:cubicBezTo>
                      <a:pt x="89" y="52"/>
                      <a:pt x="89" y="33"/>
                      <a:pt x="88" y="29"/>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4" name="Freeform 53"/>
              <p:cNvSpPr>
                <a:spLocks/>
              </p:cNvSpPr>
              <p:nvPr/>
            </p:nvSpPr>
            <p:spPr bwMode="auto">
              <a:xfrm>
                <a:off x="10072688" y="1192213"/>
                <a:ext cx="74613" cy="125412"/>
              </a:xfrm>
              <a:custGeom>
                <a:avLst/>
                <a:gdLst>
                  <a:gd name="T0" fmla="*/ 0 w 7"/>
                  <a:gd name="T1" fmla="*/ 0 h 12"/>
                  <a:gd name="T2" fmla="*/ 2 w 7"/>
                  <a:gd name="T3" fmla="*/ 4 h 12"/>
                  <a:gd name="T4" fmla="*/ 7 w 7"/>
                  <a:gd name="T5" fmla="*/ 8 h 12"/>
                  <a:gd name="T6" fmla="*/ 7 w 7"/>
                  <a:gd name="T7" fmla="*/ 12 h 12"/>
                  <a:gd name="T8" fmla="*/ 6 w 7"/>
                  <a:gd name="T9" fmla="*/ 12 h 12"/>
                  <a:gd name="T10" fmla="*/ 4 w 7"/>
                  <a:gd name="T11" fmla="*/ 11 h 12"/>
                  <a:gd name="T12" fmla="*/ 4 w 7"/>
                  <a:gd name="T13" fmla="*/ 11 h 12"/>
                  <a:gd name="T14" fmla="*/ 2 w 7"/>
                  <a:gd name="T15" fmla="*/ 10 h 12"/>
                  <a:gd name="T16" fmla="*/ 0 w 7"/>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2">
                    <a:moveTo>
                      <a:pt x="0" y="0"/>
                    </a:moveTo>
                    <a:cubicBezTo>
                      <a:pt x="2" y="4"/>
                      <a:pt x="2" y="4"/>
                      <a:pt x="2" y="4"/>
                    </a:cubicBezTo>
                    <a:cubicBezTo>
                      <a:pt x="4" y="6"/>
                      <a:pt x="5" y="7"/>
                      <a:pt x="7" y="8"/>
                    </a:cubicBezTo>
                    <a:cubicBezTo>
                      <a:pt x="7" y="12"/>
                      <a:pt x="7" y="12"/>
                      <a:pt x="7" y="12"/>
                    </a:cubicBezTo>
                    <a:cubicBezTo>
                      <a:pt x="6" y="12"/>
                      <a:pt x="6" y="12"/>
                      <a:pt x="6" y="12"/>
                    </a:cubicBezTo>
                    <a:cubicBezTo>
                      <a:pt x="6" y="12"/>
                      <a:pt x="5" y="12"/>
                      <a:pt x="4" y="11"/>
                    </a:cubicBezTo>
                    <a:cubicBezTo>
                      <a:pt x="4" y="11"/>
                      <a:pt x="4" y="11"/>
                      <a:pt x="4" y="11"/>
                    </a:cubicBezTo>
                    <a:cubicBezTo>
                      <a:pt x="3" y="11"/>
                      <a:pt x="3" y="10"/>
                      <a:pt x="2" y="10"/>
                    </a:cubicBezTo>
                    <a:cubicBezTo>
                      <a:pt x="0" y="5"/>
                      <a:pt x="0" y="0"/>
                      <a:pt x="0" y="0"/>
                    </a:cubicBezTo>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5" name="Freeform 54"/>
              <p:cNvSpPr>
                <a:spLocks/>
              </p:cNvSpPr>
              <p:nvPr/>
            </p:nvSpPr>
            <p:spPr bwMode="auto">
              <a:xfrm>
                <a:off x="9220200" y="962025"/>
                <a:ext cx="188913" cy="323850"/>
              </a:xfrm>
              <a:custGeom>
                <a:avLst/>
                <a:gdLst>
                  <a:gd name="T0" fmla="*/ 16 w 18"/>
                  <a:gd name="T1" fmla="*/ 14 h 31"/>
                  <a:gd name="T2" fmla="*/ 12 w 18"/>
                  <a:gd name="T3" fmla="*/ 30 h 31"/>
                  <a:gd name="T4" fmla="*/ 2 w 18"/>
                  <a:gd name="T5" fmla="*/ 17 h 31"/>
                  <a:gd name="T6" fmla="*/ 5 w 18"/>
                  <a:gd name="T7" fmla="*/ 1 h 31"/>
                  <a:gd name="T8" fmla="*/ 16 w 18"/>
                  <a:gd name="T9" fmla="*/ 14 h 31"/>
                </a:gdLst>
                <a:ahLst/>
                <a:cxnLst>
                  <a:cxn ang="0">
                    <a:pos x="T0" y="T1"/>
                  </a:cxn>
                  <a:cxn ang="0">
                    <a:pos x="T2" y="T3"/>
                  </a:cxn>
                  <a:cxn ang="0">
                    <a:pos x="T4" y="T5"/>
                  </a:cxn>
                  <a:cxn ang="0">
                    <a:pos x="T6" y="T7"/>
                  </a:cxn>
                  <a:cxn ang="0">
                    <a:pos x="T8" y="T9"/>
                  </a:cxn>
                </a:cxnLst>
                <a:rect l="0" t="0" r="r" b="b"/>
                <a:pathLst>
                  <a:path w="18" h="31">
                    <a:moveTo>
                      <a:pt x="16" y="14"/>
                    </a:moveTo>
                    <a:cubicBezTo>
                      <a:pt x="18" y="22"/>
                      <a:pt x="16" y="29"/>
                      <a:pt x="12" y="30"/>
                    </a:cubicBezTo>
                    <a:cubicBezTo>
                      <a:pt x="8" y="31"/>
                      <a:pt x="4" y="25"/>
                      <a:pt x="2" y="17"/>
                    </a:cubicBezTo>
                    <a:cubicBezTo>
                      <a:pt x="0" y="10"/>
                      <a:pt x="1" y="2"/>
                      <a:pt x="5" y="1"/>
                    </a:cubicBezTo>
                    <a:cubicBezTo>
                      <a:pt x="9" y="0"/>
                      <a:pt x="14" y="6"/>
                      <a:pt x="16" y="14"/>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6" name="Freeform 55"/>
              <p:cNvSpPr>
                <a:spLocks/>
              </p:cNvSpPr>
              <p:nvPr/>
            </p:nvSpPr>
            <p:spPr bwMode="auto">
              <a:xfrm>
                <a:off x="10063163" y="962025"/>
                <a:ext cx="188913" cy="323850"/>
              </a:xfrm>
              <a:custGeom>
                <a:avLst/>
                <a:gdLst>
                  <a:gd name="T0" fmla="*/ 2 w 18"/>
                  <a:gd name="T1" fmla="*/ 14 h 31"/>
                  <a:gd name="T2" fmla="*/ 5 w 18"/>
                  <a:gd name="T3" fmla="*/ 30 h 31"/>
                  <a:gd name="T4" fmla="*/ 16 w 18"/>
                  <a:gd name="T5" fmla="*/ 17 h 31"/>
                  <a:gd name="T6" fmla="*/ 12 w 18"/>
                  <a:gd name="T7" fmla="*/ 1 h 31"/>
                  <a:gd name="T8" fmla="*/ 2 w 18"/>
                  <a:gd name="T9" fmla="*/ 14 h 31"/>
                </a:gdLst>
                <a:ahLst/>
                <a:cxnLst>
                  <a:cxn ang="0">
                    <a:pos x="T0" y="T1"/>
                  </a:cxn>
                  <a:cxn ang="0">
                    <a:pos x="T2" y="T3"/>
                  </a:cxn>
                  <a:cxn ang="0">
                    <a:pos x="T4" y="T5"/>
                  </a:cxn>
                  <a:cxn ang="0">
                    <a:pos x="T6" y="T7"/>
                  </a:cxn>
                  <a:cxn ang="0">
                    <a:pos x="T8" y="T9"/>
                  </a:cxn>
                </a:cxnLst>
                <a:rect l="0" t="0" r="r" b="b"/>
                <a:pathLst>
                  <a:path w="18" h="31">
                    <a:moveTo>
                      <a:pt x="2" y="14"/>
                    </a:moveTo>
                    <a:cubicBezTo>
                      <a:pt x="0" y="22"/>
                      <a:pt x="1" y="29"/>
                      <a:pt x="5" y="30"/>
                    </a:cubicBezTo>
                    <a:cubicBezTo>
                      <a:pt x="9" y="31"/>
                      <a:pt x="14" y="25"/>
                      <a:pt x="16" y="17"/>
                    </a:cubicBezTo>
                    <a:cubicBezTo>
                      <a:pt x="18" y="10"/>
                      <a:pt x="16" y="2"/>
                      <a:pt x="12" y="1"/>
                    </a:cubicBezTo>
                    <a:cubicBezTo>
                      <a:pt x="9" y="0"/>
                      <a:pt x="4" y="6"/>
                      <a:pt x="2" y="14"/>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7" name="Rectangle 56"/>
              <p:cNvSpPr>
                <a:spLocks noChangeArrowheads="1"/>
              </p:cNvSpPr>
              <p:nvPr/>
            </p:nvSpPr>
            <p:spPr bwMode="auto">
              <a:xfrm>
                <a:off x="9388475" y="919163"/>
                <a:ext cx="1588" cy="42862"/>
              </a:xfrm>
              <a:prstGeom prst="rect">
                <a:avLst/>
              </a:prstGeom>
              <a:solidFill>
                <a:srgbClr val="40404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8" name="Freeform 57"/>
              <p:cNvSpPr>
                <a:spLocks/>
              </p:cNvSpPr>
              <p:nvPr/>
            </p:nvSpPr>
            <p:spPr bwMode="auto">
              <a:xfrm>
                <a:off x="9378950" y="857250"/>
                <a:ext cx="704850" cy="428625"/>
              </a:xfrm>
              <a:custGeom>
                <a:avLst/>
                <a:gdLst>
                  <a:gd name="T0" fmla="*/ 34 w 67"/>
                  <a:gd name="T1" fmla="*/ 0 h 41"/>
                  <a:gd name="T2" fmla="*/ 34 w 67"/>
                  <a:gd name="T3" fmla="*/ 0 h 41"/>
                  <a:gd name="T4" fmla="*/ 1 w 67"/>
                  <a:gd name="T5" fmla="*/ 5 h 41"/>
                  <a:gd name="T6" fmla="*/ 1 w 67"/>
                  <a:gd name="T7" fmla="*/ 6 h 41"/>
                  <a:gd name="T8" fmla="*/ 1 w 67"/>
                  <a:gd name="T9" fmla="*/ 10 h 41"/>
                  <a:gd name="T10" fmla="*/ 1 w 67"/>
                  <a:gd name="T11" fmla="*/ 10 h 41"/>
                  <a:gd name="T12" fmla="*/ 0 w 67"/>
                  <a:gd name="T13" fmla="*/ 22 h 41"/>
                  <a:gd name="T14" fmla="*/ 1 w 67"/>
                  <a:gd name="T15" fmla="*/ 24 h 41"/>
                  <a:gd name="T16" fmla="*/ 2 w 67"/>
                  <a:gd name="T17" fmla="*/ 33 h 41"/>
                  <a:gd name="T18" fmla="*/ 2 w 67"/>
                  <a:gd name="T19" fmla="*/ 32 h 41"/>
                  <a:gd name="T20" fmla="*/ 1 w 67"/>
                  <a:gd name="T21" fmla="*/ 36 h 41"/>
                  <a:gd name="T22" fmla="*/ 5 w 67"/>
                  <a:gd name="T23" fmla="*/ 38 h 41"/>
                  <a:gd name="T24" fmla="*/ 24 w 67"/>
                  <a:gd name="T25" fmla="*/ 41 h 41"/>
                  <a:gd name="T26" fmla="*/ 26 w 67"/>
                  <a:gd name="T27" fmla="*/ 41 h 41"/>
                  <a:gd name="T28" fmla="*/ 30 w 67"/>
                  <a:gd name="T29" fmla="*/ 36 h 41"/>
                  <a:gd name="T30" fmla="*/ 32 w 67"/>
                  <a:gd name="T31" fmla="*/ 30 h 41"/>
                  <a:gd name="T32" fmla="*/ 32 w 67"/>
                  <a:gd name="T33" fmla="*/ 30 h 41"/>
                  <a:gd name="T34" fmla="*/ 32 w 67"/>
                  <a:gd name="T35" fmla="*/ 30 h 41"/>
                  <a:gd name="T36" fmla="*/ 34 w 67"/>
                  <a:gd name="T37" fmla="*/ 30 h 41"/>
                  <a:gd name="T38" fmla="*/ 35 w 67"/>
                  <a:gd name="T39" fmla="*/ 30 h 41"/>
                  <a:gd name="T40" fmla="*/ 35 w 67"/>
                  <a:gd name="T41" fmla="*/ 30 h 41"/>
                  <a:gd name="T42" fmla="*/ 35 w 67"/>
                  <a:gd name="T43" fmla="*/ 30 h 41"/>
                  <a:gd name="T44" fmla="*/ 37 w 67"/>
                  <a:gd name="T45" fmla="*/ 36 h 41"/>
                  <a:gd name="T46" fmla="*/ 41 w 67"/>
                  <a:gd name="T47" fmla="*/ 41 h 41"/>
                  <a:gd name="T48" fmla="*/ 43 w 67"/>
                  <a:gd name="T49" fmla="*/ 41 h 41"/>
                  <a:gd name="T50" fmla="*/ 62 w 67"/>
                  <a:gd name="T51" fmla="*/ 38 h 41"/>
                  <a:gd name="T52" fmla="*/ 66 w 67"/>
                  <a:gd name="T53" fmla="*/ 36 h 41"/>
                  <a:gd name="T54" fmla="*/ 66 w 67"/>
                  <a:gd name="T55" fmla="*/ 32 h 41"/>
                  <a:gd name="T56" fmla="*/ 66 w 67"/>
                  <a:gd name="T57" fmla="*/ 33 h 41"/>
                  <a:gd name="T58" fmla="*/ 67 w 67"/>
                  <a:gd name="T59" fmla="*/ 24 h 41"/>
                  <a:gd name="T60" fmla="*/ 67 w 67"/>
                  <a:gd name="T61" fmla="*/ 22 h 41"/>
                  <a:gd name="T62" fmla="*/ 67 w 67"/>
                  <a:gd name="T63" fmla="*/ 5 h 41"/>
                  <a:gd name="T64" fmla="*/ 34 w 67"/>
                  <a:gd name="T6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41">
                    <a:moveTo>
                      <a:pt x="34" y="0"/>
                    </a:moveTo>
                    <a:cubicBezTo>
                      <a:pt x="34" y="0"/>
                      <a:pt x="34" y="0"/>
                      <a:pt x="34" y="0"/>
                    </a:cubicBezTo>
                    <a:cubicBezTo>
                      <a:pt x="29" y="0"/>
                      <a:pt x="11" y="0"/>
                      <a:pt x="1" y="5"/>
                    </a:cubicBezTo>
                    <a:cubicBezTo>
                      <a:pt x="1" y="5"/>
                      <a:pt x="1" y="5"/>
                      <a:pt x="1" y="6"/>
                    </a:cubicBezTo>
                    <a:cubicBezTo>
                      <a:pt x="1" y="10"/>
                      <a:pt x="1" y="10"/>
                      <a:pt x="1" y="10"/>
                    </a:cubicBezTo>
                    <a:cubicBezTo>
                      <a:pt x="1" y="10"/>
                      <a:pt x="1" y="10"/>
                      <a:pt x="1" y="10"/>
                    </a:cubicBezTo>
                    <a:cubicBezTo>
                      <a:pt x="0" y="15"/>
                      <a:pt x="0" y="19"/>
                      <a:pt x="0" y="22"/>
                    </a:cubicBezTo>
                    <a:cubicBezTo>
                      <a:pt x="0" y="23"/>
                      <a:pt x="1" y="23"/>
                      <a:pt x="1" y="24"/>
                    </a:cubicBezTo>
                    <a:cubicBezTo>
                      <a:pt x="2" y="27"/>
                      <a:pt x="2" y="30"/>
                      <a:pt x="2" y="33"/>
                    </a:cubicBezTo>
                    <a:cubicBezTo>
                      <a:pt x="2" y="32"/>
                      <a:pt x="2" y="32"/>
                      <a:pt x="2" y="32"/>
                    </a:cubicBezTo>
                    <a:cubicBezTo>
                      <a:pt x="2" y="32"/>
                      <a:pt x="2" y="34"/>
                      <a:pt x="1" y="36"/>
                    </a:cubicBezTo>
                    <a:cubicBezTo>
                      <a:pt x="2" y="37"/>
                      <a:pt x="3" y="38"/>
                      <a:pt x="5" y="38"/>
                    </a:cubicBezTo>
                    <a:cubicBezTo>
                      <a:pt x="13" y="40"/>
                      <a:pt x="21" y="41"/>
                      <a:pt x="24" y="41"/>
                    </a:cubicBezTo>
                    <a:cubicBezTo>
                      <a:pt x="25" y="41"/>
                      <a:pt x="26" y="41"/>
                      <a:pt x="26" y="41"/>
                    </a:cubicBezTo>
                    <a:cubicBezTo>
                      <a:pt x="29" y="40"/>
                      <a:pt x="30" y="38"/>
                      <a:pt x="30" y="36"/>
                    </a:cubicBezTo>
                    <a:cubicBezTo>
                      <a:pt x="30" y="34"/>
                      <a:pt x="32" y="30"/>
                      <a:pt x="32" y="30"/>
                    </a:cubicBezTo>
                    <a:cubicBezTo>
                      <a:pt x="32" y="30"/>
                      <a:pt x="32" y="30"/>
                      <a:pt x="32" y="30"/>
                    </a:cubicBezTo>
                    <a:cubicBezTo>
                      <a:pt x="32" y="30"/>
                      <a:pt x="32" y="30"/>
                      <a:pt x="32" y="30"/>
                    </a:cubicBezTo>
                    <a:cubicBezTo>
                      <a:pt x="32" y="30"/>
                      <a:pt x="33" y="30"/>
                      <a:pt x="34" y="30"/>
                    </a:cubicBezTo>
                    <a:cubicBezTo>
                      <a:pt x="34" y="30"/>
                      <a:pt x="35" y="30"/>
                      <a:pt x="35" y="30"/>
                    </a:cubicBezTo>
                    <a:cubicBezTo>
                      <a:pt x="35" y="30"/>
                      <a:pt x="35" y="30"/>
                      <a:pt x="35" y="30"/>
                    </a:cubicBezTo>
                    <a:cubicBezTo>
                      <a:pt x="35" y="30"/>
                      <a:pt x="35" y="30"/>
                      <a:pt x="35" y="30"/>
                    </a:cubicBezTo>
                    <a:cubicBezTo>
                      <a:pt x="35" y="30"/>
                      <a:pt x="37" y="34"/>
                      <a:pt x="37" y="36"/>
                    </a:cubicBezTo>
                    <a:cubicBezTo>
                      <a:pt x="37" y="38"/>
                      <a:pt x="38" y="40"/>
                      <a:pt x="41" y="41"/>
                    </a:cubicBezTo>
                    <a:cubicBezTo>
                      <a:pt x="41" y="41"/>
                      <a:pt x="42" y="41"/>
                      <a:pt x="43" y="41"/>
                    </a:cubicBezTo>
                    <a:cubicBezTo>
                      <a:pt x="46" y="41"/>
                      <a:pt x="54" y="40"/>
                      <a:pt x="62" y="38"/>
                    </a:cubicBezTo>
                    <a:cubicBezTo>
                      <a:pt x="64" y="38"/>
                      <a:pt x="65" y="37"/>
                      <a:pt x="66" y="36"/>
                    </a:cubicBezTo>
                    <a:cubicBezTo>
                      <a:pt x="66" y="34"/>
                      <a:pt x="66" y="32"/>
                      <a:pt x="66" y="32"/>
                    </a:cubicBezTo>
                    <a:cubicBezTo>
                      <a:pt x="66" y="33"/>
                      <a:pt x="66" y="33"/>
                      <a:pt x="66" y="33"/>
                    </a:cubicBezTo>
                    <a:cubicBezTo>
                      <a:pt x="66" y="30"/>
                      <a:pt x="66" y="27"/>
                      <a:pt x="67" y="24"/>
                    </a:cubicBezTo>
                    <a:cubicBezTo>
                      <a:pt x="67" y="23"/>
                      <a:pt x="67" y="23"/>
                      <a:pt x="67" y="22"/>
                    </a:cubicBezTo>
                    <a:cubicBezTo>
                      <a:pt x="67" y="18"/>
                      <a:pt x="67" y="12"/>
                      <a:pt x="67" y="5"/>
                    </a:cubicBezTo>
                    <a:cubicBezTo>
                      <a:pt x="57" y="0"/>
                      <a:pt x="38" y="0"/>
                      <a:pt x="34"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9" name="Freeform 58"/>
              <p:cNvSpPr>
                <a:spLocks/>
              </p:cNvSpPr>
              <p:nvPr/>
            </p:nvSpPr>
            <p:spPr bwMode="auto">
              <a:xfrm>
                <a:off x="9388475" y="1192213"/>
                <a:ext cx="11113" cy="41275"/>
              </a:xfrm>
              <a:custGeom>
                <a:avLst/>
                <a:gdLst>
                  <a:gd name="T0" fmla="*/ 1 w 1"/>
                  <a:gd name="T1" fmla="*/ 0 h 4"/>
                  <a:gd name="T2" fmla="*/ 1 w 1"/>
                  <a:gd name="T3" fmla="*/ 1 h 4"/>
                  <a:gd name="T4" fmla="*/ 0 w 1"/>
                  <a:gd name="T5" fmla="*/ 4 h 4"/>
                  <a:gd name="T6" fmla="*/ 0 w 1"/>
                  <a:gd name="T7" fmla="*/ 4 h 4"/>
                  <a:gd name="T8" fmla="*/ 1 w 1"/>
                  <a:gd name="T9" fmla="*/ 0 h 4"/>
                </a:gdLst>
                <a:ahLst/>
                <a:cxnLst>
                  <a:cxn ang="0">
                    <a:pos x="T0" y="T1"/>
                  </a:cxn>
                  <a:cxn ang="0">
                    <a:pos x="T2" y="T3"/>
                  </a:cxn>
                  <a:cxn ang="0">
                    <a:pos x="T4" y="T5"/>
                  </a:cxn>
                  <a:cxn ang="0">
                    <a:pos x="T6" y="T7"/>
                  </a:cxn>
                  <a:cxn ang="0">
                    <a:pos x="T8" y="T9"/>
                  </a:cxn>
                </a:cxnLst>
                <a:rect l="0" t="0" r="r" b="b"/>
                <a:pathLst>
                  <a:path w="1" h="4">
                    <a:moveTo>
                      <a:pt x="1" y="0"/>
                    </a:moveTo>
                    <a:cubicBezTo>
                      <a:pt x="1" y="1"/>
                      <a:pt x="1" y="1"/>
                      <a:pt x="1" y="1"/>
                    </a:cubicBezTo>
                    <a:cubicBezTo>
                      <a:pt x="0" y="2"/>
                      <a:pt x="0" y="3"/>
                      <a:pt x="0" y="4"/>
                    </a:cubicBezTo>
                    <a:cubicBezTo>
                      <a:pt x="0" y="4"/>
                      <a:pt x="0" y="4"/>
                      <a:pt x="0" y="4"/>
                    </a:cubicBezTo>
                    <a:cubicBezTo>
                      <a:pt x="1" y="2"/>
                      <a:pt x="1" y="0"/>
                      <a:pt x="1" y="0"/>
                    </a:cubicBezTo>
                  </a:path>
                </a:pathLst>
              </a:custGeom>
              <a:solidFill>
                <a:srgbClr val="2120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0" name="Freeform 59"/>
              <p:cNvSpPr>
                <a:spLocks noEditPoints="1"/>
              </p:cNvSpPr>
              <p:nvPr/>
            </p:nvSpPr>
            <p:spPr bwMode="auto">
              <a:xfrm>
                <a:off x="9324975" y="909638"/>
                <a:ext cx="811213" cy="177800"/>
              </a:xfrm>
              <a:custGeom>
                <a:avLst/>
                <a:gdLst>
                  <a:gd name="T0" fmla="*/ 72 w 77"/>
                  <a:gd name="T1" fmla="*/ 0 h 17"/>
                  <a:gd name="T2" fmla="*/ 72 w 77"/>
                  <a:gd name="T3" fmla="*/ 17 h 17"/>
                  <a:gd name="T4" fmla="*/ 77 w 77"/>
                  <a:gd name="T5" fmla="*/ 9 h 17"/>
                  <a:gd name="T6" fmla="*/ 77 w 77"/>
                  <a:gd name="T7" fmla="*/ 3 h 17"/>
                  <a:gd name="T8" fmla="*/ 72 w 77"/>
                  <a:gd name="T9" fmla="*/ 0 h 17"/>
                  <a:gd name="T10" fmla="*/ 6 w 77"/>
                  <a:gd name="T11" fmla="*/ 0 h 17"/>
                  <a:gd name="T12" fmla="*/ 0 w 77"/>
                  <a:gd name="T13" fmla="*/ 3 h 17"/>
                  <a:gd name="T14" fmla="*/ 0 w 77"/>
                  <a:gd name="T15" fmla="*/ 8 h 17"/>
                  <a:gd name="T16" fmla="*/ 5 w 77"/>
                  <a:gd name="T17" fmla="*/ 17 h 17"/>
                  <a:gd name="T18" fmla="*/ 6 w 77"/>
                  <a:gd name="T19" fmla="*/ 5 h 17"/>
                  <a:gd name="T20" fmla="*/ 6 w 77"/>
                  <a:gd name="T21" fmla="*/ 1 h 17"/>
                  <a:gd name="T22" fmla="*/ 6 w 77"/>
                  <a:gd name="T2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 h="17">
                    <a:moveTo>
                      <a:pt x="72" y="0"/>
                    </a:moveTo>
                    <a:cubicBezTo>
                      <a:pt x="72" y="7"/>
                      <a:pt x="72" y="13"/>
                      <a:pt x="72" y="17"/>
                    </a:cubicBezTo>
                    <a:cubicBezTo>
                      <a:pt x="73" y="14"/>
                      <a:pt x="75" y="11"/>
                      <a:pt x="77" y="9"/>
                    </a:cubicBezTo>
                    <a:cubicBezTo>
                      <a:pt x="77" y="5"/>
                      <a:pt x="77" y="3"/>
                      <a:pt x="77" y="3"/>
                    </a:cubicBezTo>
                    <a:cubicBezTo>
                      <a:pt x="76" y="2"/>
                      <a:pt x="74" y="1"/>
                      <a:pt x="72" y="0"/>
                    </a:cubicBezTo>
                    <a:moveTo>
                      <a:pt x="6" y="0"/>
                    </a:moveTo>
                    <a:cubicBezTo>
                      <a:pt x="3" y="0"/>
                      <a:pt x="2" y="1"/>
                      <a:pt x="0" y="3"/>
                    </a:cubicBezTo>
                    <a:cubicBezTo>
                      <a:pt x="0" y="3"/>
                      <a:pt x="0" y="5"/>
                      <a:pt x="0" y="8"/>
                    </a:cubicBezTo>
                    <a:cubicBezTo>
                      <a:pt x="2" y="10"/>
                      <a:pt x="4" y="13"/>
                      <a:pt x="5" y="17"/>
                    </a:cubicBezTo>
                    <a:cubicBezTo>
                      <a:pt x="5" y="14"/>
                      <a:pt x="5" y="10"/>
                      <a:pt x="6" y="5"/>
                    </a:cubicBezTo>
                    <a:cubicBezTo>
                      <a:pt x="6" y="4"/>
                      <a:pt x="6" y="2"/>
                      <a:pt x="6" y="1"/>
                    </a:cubicBezTo>
                    <a:cubicBezTo>
                      <a:pt x="6" y="0"/>
                      <a:pt x="6" y="0"/>
                      <a:pt x="6"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1" name="Freeform 60"/>
              <p:cNvSpPr>
                <a:spLocks/>
              </p:cNvSpPr>
              <p:nvPr/>
            </p:nvSpPr>
            <p:spPr bwMode="auto">
              <a:xfrm>
                <a:off x="10072688" y="1192213"/>
                <a:ext cx="11113" cy="41275"/>
              </a:xfrm>
              <a:custGeom>
                <a:avLst/>
                <a:gdLst>
                  <a:gd name="T0" fmla="*/ 0 w 1"/>
                  <a:gd name="T1" fmla="*/ 0 h 4"/>
                  <a:gd name="T2" fmla="*/ 0 w 1"/>
                  <a:gd name="T3" fmla="*/ 4 h 4"/>
                  <a:gd name="T4" fmla="*/ 1 w 1"/>
                  <a:gd name="T5" fmla="*/ 4 h 4"/>
                  <a:gd name="T6" fmla="*/ 0 w 1"/>
                  <a:gd name="T7" fmla="*/ 1 h 4"/>
                  <a:gd name="T8" fmla="*/ 0 w 1"/>
                  <a:gd name="T9" fmla="*/ 0 h 4"/>
                </a:gdLst>
                <a:ahLst/>
                <a:cxnLst>
                  <a:cxn ang="0">
                    <a:pos x="T0" y="T1"/>
                  </a:cxn>
                  <a:cxn ang="0">
                    <a:pos x="T2" y="T3"/>
                  </a:cxn>
                  <a:cxn ang="0">
                    <a:pos x="T4" y="T5"/>
                  </a:cxn>
                  <a:cxn ang="0">
                    <a:pos x="T6" y="T7"/>
                  </a:cxn>
                  <a:cxn ang="0">
                    <a:pos x="T8" y="T9"/>
                  </a:cxn>
                </a:cxnLst>
                <a:rect l="0" t="0" r="r" b="b"/>
                <a:pathLst>
                  <a:path w="1" h="4">
                    <a:moveTo>
                      <a:pt x="0" y="0"/>
                    </a:moveTo>
                    <a:cubicBezTo>
                      <a:pt x="0" y="0"/>
                      <a:pt x="0" y="2"/>
                      <a:pt x="0" y="4"/>
                    </a:cubicBezTo>
                    <a:cubicBezTo>
                      <a:pt x="0" y="4"/>
                      <a:pt x="1" y="4"/>
                      <a:pt x="1" y="4"/>
                    </a:cubicBezTo>
                    <a:cubicBezTo>
                      <a:pt x="0" y="3"/>
                      <a:pt x="0" y="2"/>
                      <a:pt x="0" y="1"/>
                    </a:cubicBezTo>
                    <a:cubicBezTo>
                      <a:pt x="0" y="0"/>
                      <a:pt x="0" y="0"/>
                      <a:pt x="0" y="0"/>
                    </a:cubicBezTo>
                  </a:path>
                </a:pathLst>
              </a:custGeom>
              <a:solidFill>
                <a:srgbClr val="2120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2" name="Freeform 61"/>
              <p:cNvSpPr>
                <a:spLocks/>
              </p:cNvSpPr>
              <p:nvPr/>
            </p:nvSpPr>
            <p:spPr bwMode="auto">
              <a:xfrm>
                <a:off x="9324975" y="992188"/>
                <a:ext cx="74613" cy="241300"/>
              </a:xfrm>
              <a:custGeom>
                <a:avLst/>
                <a:gdLst>
                  <a:gd name="T0" fmla="*/ 0 w 7"/>
                  <a:gd name="T1" fmla="*/ 0 h 23"/>
                  <a:gd name="T2" fmla="*/ 6 w 7"/>
                  <a:gd name="T3" fmla="*/ 23 h 23"/>
                  <a:gd name="T4" fmla="*/ 7 w 7"/>
                  <a:gd name="T5" fmla="*/ 20 h 23"/>
                  <a:gd name="T6" fmla="*/ 6 w 7"/>
                  <a:gd name="T7" fmla="*/ 11 h 23"/>
                  <a:gd name="T8" fmla="*/ 5 w 7"/>
                  <a:gd name="T9" fmla="*/ 9 h 23"/>
                  <a:gd name="T10" fmla="*/ 0 w 7"/>
                  <a:gd name="T11" fmla="*/ 0 h 23"/>
                </a:gdLst>
                <a:ahLst/>
                <a:cxnLst>
                  <a:cxn ang="0">
                    <a:pos x="T0" y="T1"/>
                  </a:cxn>
                  <a:cxn ang="0">
                    <a:pos x="T2" y="T3"/>
                  </a:cxn>
                  <a:cxn ang="0">
                    <a:pos x="T4" y="T5"/>
                  </a:cxn>
                  <a:cxn ang="0">
                    <a:pos x="T6" y="T7"/>
                  </a:cxn>
                  <a:cxn ang="0">
                    <a:pos x="T8" y="T9"/>
                  </a:cxn>
                  <a:cxn ang="0">
                    <a:pos x="T10" y="T11"/>
                  </a:cxn>
                </a:cxnLst>
                <a:rect l="0" t="0" r="r" b="b"/>
                <a:pathLst>
                  <a:path w="7" h="23">
                    <a:moveTo>
                      <a:pt x="0" y="0"/>
                    </a:moveTo>
                    <a:cubicBezTo>
                      <a:pt x="0" y="7"/>
                      <a:pt x="1" y="18"/>
                      <a:pt x="6" y="23"/>
                    </a:cubicBezTo>
                    <a:cubicBezTo>
                      <a:pt x="6" y="22"/>
                      <a:pt x="6" y="21"/>
                      <a:pt x="7" y="20"/>
                    </a:cubicBezTo>
                    <a:cubicBezTo>
                      <a:pt x="7" y="17"/>
                      <a:pt x="7" y="14"/>
                      <a:pt x="6" y="11"/>
                    </a:cubicBezTo>
                    <a:cubicBezTo>
                      <a:pt x="6" y="10"/>
                      <a:pt x="5" y="10"/>
                      <a:pt x="5" y="9"/>
                    </a:cubicBezTo>
                    <a:cubicBezTo>
                      <a:pt x="4" y="5"/>
                      <a:pt x="2" y="2"/>
                      <a:pt x="0"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3" name="Freeform 62"/>
              <p:cNvSpPr>
                <a:spLocks/>
              </p:cNvSpPr>
              <p:nvPr/>
            </p:nvSpPr>
            <p:spPr bwMode="auto">
              <a:xfrm>
                <a:off x="10072688" y="1003300"/>
                <a:ext cx="63500" cy="230187"/>
              </a:xfrm>
              <a:custGeom>
                <a:avLst/>
                <a:gdLst>
                  <a:gd name="T0" fmla="*/ 6 w 6"/>
                  <a:gd name="T1" fmla="*/ 0 h 22"/>
                  <a:gd name="T2" fmla="*/ 1 w 6"/>
                  <a:gd name="T3" fmla="*/ 8 h 22"/>
                  <a:gd name="T4" fmla="*/ 1 w 6"/>
                  <a:gd name="T5" fmla="*/ 10 h 22"/>
                  <a:gd name="T6" fmla="*/ 0 w 6"/>
                  <a:gd name="T7" fmla="*/ 19 h 22"/>
                  <a:gd name="T8" fmla="*/ 1 w 6"/>
                  <a:gd name="T9" fmla="*/ 22 h 22"/>
                  <a:gd name="T10" fmla="*/ 6 w 6"/>
                  <a:gd name="T11" fmla="*/ 0 h 22"/>
                </a:gdLst>
                <a:ahLst/>
                <a:cxnLst>
                  <a:cxn ang="0">
                    <a:pos x="T0" y="T1"/>
                  </a:cxn>
                  <a:cxn ang="0">
                    <a:pos x="T2" y="T3"/>
                  </a:cxn>
                  <a:cxn ang="0">
                    <a:pos x="T4" y="T5"/>
                  </a:cxn>
                  <a:cxn ang="0">
                    <a:pos x="T6" y="T7"/>
                  </a:cxn>
                  <a:cxn ang="0">
                    <a:pos x="T8" y="T9"/>
                  </a:cxn>
                  <a:cxn ang="0">
                    <a:pos x="T10" y="T11"/>
                  </a:cxn>
                </a:cxnLst>
                <a:rect l="0" t="0" r="r" b="b"/>
                <a:pathLst>
                  <a:path w="6" h="22">
                    <a:moveTo>
                      <a:pt x="6" y="0"/>
                    </a:moveTo>
                    <a:cubicBezTo>
                      <a:pt x="4" y="2"/>
                      <a:pt x="2" y="5"/>
                      <a:pt x="1" y="8"/>
                    </a:cubicBezTo>
                    <a:cubicBezTo>
                      <a:pt x="1" y="9"/>
                      <a:pt x="1" y="9"/>
                      <a:pt x="1" y="10"/>
                    </a:cubicBezTo>
                    <a:cubicBezTo>
                      <a:pt x="0" y="13"/>
                      <a:pt x="0" y="16"/>
                      <a:pt x="0" y="19"/>
                    </a:cubicBezTo>
                    <a:cubicBezTo>
                      <a:pt x="0" y="20"/>
                      <a:pt x="0" y="21"/>
                      <a:pt x="1" y="22"/>
                    </a:cubicBezTo>
                    <a:cubicBezTo>
                      <a:pt x="5" y="17"/>
                      <a:pt x="6" y="6"/>
                      <a:pt x="6"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4" name="Freeform 63"/>
              <p:cNvSpPr>
                <a:spLocks/>
              </p:cNvSpPr>
              <p:nvPr/>
            </p:nvSpPr>
            <p:spPr bwMode="auto">
              <a:xfrm>
                <a:off x="9304338" y="857250"/>
                <a:ext cx="852488" cy="134937"/>
              </a:xfrm>
              <a:custGeom>
                <a:avLst/>
                <a:gdLst>
                  <a:gd name="T0" fmla="*/ 0 w 81"/>
                  <a:gd name="T1" fmla="*/ 13 h 13"/>
                  <a:gd name="T2" fmla="*/ 41 w 81"/>
                  <a:gd name="T3" fmla="*/ 5 h 13"/>
                  <a:gd name="T4" fmla="*/ 81 w 81"/>
                  <a:gd name="T5" fmla="*/ 13 h 13"/>
                  <a:gd name="T6" fmla="*/ 81 w 81"/>
                  <a:gd name="T7" fmla="*/ 8 h 13"/>
                  <a:gd name="T8" fmla="*/ 40 w 81"/>
                  <a:gd name="T9" fmla="*/ 0 h 13"/>
                  <a:gd name="T10" fmla="*/ 0 w 81"/>
                  <a:gd name="T11" fmla="*/ 8 h 13"/>
                  <a:gd name="T12" fmla="*/ 0 w 81"/>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81" h="13">
                    <a:moveTo>
                      <a:pt x="0" y="13"/>
                    </a:moveTo>
                    <a:cubicBezTo>
                      <a:pt x="8" y="5"/>
                      <a:pt x="35" y="5"/>
                      <a:pt x="41" y="5"/>
                    </a:cubicBezTo>
                    <a:cubicBezTo>
                      <a:pt x="47" y="5"/>
                      <a:pt x="73" y="5"/>
                      <a:pt x="81" y="13"/>
                    </a:cubicBezTo>
                    <a:cubicBezTo>
                      <a:pt x="81" y="8"/>
                      <a:pt x="81" y="8"/>
                      <a:pt x="81" y="8"/>
                    </a:cubicBezTo>
                    <a:cubicBezTo>
                      <a:pt x="72" y="1"/>
                      <a:pt x="46" y="0"/>
                      <a:pt x="40" y="0"/>
                    </a:cubicBezTo>
                    <a:cubicBezTo>
                      <a:pt x="34" y="0"/>
                      <a:pt x="8" y="1"/>
                      <a:pt x="0" y="8"/>
                    </a:cubicBezTo>
                    <a:lnTo>
                      <a:pt x="0" y="13"/>
                    </a:lnTo>
                    <a:close/>
                  </a:path>
                </a:pathLst>
              </a:custGeom>
              <a:solidFill>
                <a:srgbClr val="9091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nvGrpSpPr>
            <p:cNvPr id="9" name="Group 8"/>
            <p:cNvGrpSpPr/>
            <p:nvPr/>
          </p:nvGrpSpPr>
          <p:grpSpPr>
            <a:xfrm>
              <a:off x="6527800" y="3994753"/>
              <a:ext cx="3240121" cy="2863247"/>
              <a:chOff x="7045326" y="4452083"/>
              <a:chExt cx="2722595" cy="2405917"/>
            </a:xfrm>
          </p:grpSpPr>
          <p:sp>
            <p:nvSpPr>
              <p:cNvPr id="37" name="Rectangle 21"/>
              <p:cNvSpPr>
                <a:spLocks noChangeArrowheads="1"/>
              </p:cNvSpPr>
              <p:nvPr/>
            </p:nvSpPr>
            <p:spPr bwMode="auto">
              <a:xfrm>
                <a:off x="7045326" y="5357845"/>
                <a:ext cx="2124953" cy="148747"/>
              </a:xfrm>
              <a:prstGeom prst="rect">
                <a:avLst/>
              </a:prstGeom>
              <a:solidFill>
                <a:srgbClr val="985F2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8" name="Rectangle 22"/>
              <p:cNvSpPr>
                <a:spLocks noChangeArrowheads="1"/>
              </p:cNvSpPr>
              <p:nvPr/>
            </p:nvSpPr>
            <p:spPr bwMode="auto">
              <a:xfrm>
                <a:off x="8431858" y="5498622"/>
                <a:ext cx="140777" cy="1359378"/>
              </a:xfrm>
              <a:prstGeom prst="rect">
                <a:avLst/>
              </a:prstGeom>
              <a:solidFill>
                <a:srgbClr val="52302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9" name="Freeform 23"/>
              <p:cNvSpPr>
                <a:spLocks/>
              </p:cNvSpPr>
              <p:nvPr/>
            </p:nvSpPr>
            <p:spPr bwMode="auto">
              <a:xfrm>
                <a:off x="7045326" y="5498622"/>
                <a:ext cx="2124953" cy="1359378"/>
              </a:xfrm>
              <a:custGeom>
                <a:avLst/>
                <a:gdLst>
                  <a:gd name="T0" fmla="*/ 0 w 800"/>
                  <a:gd name="T1" fmla="*/ 477 h 477"/>
                  <a:gd name="T2" fmla="*/ 50 w 800"/>
                  <a:gd name="T3" fmla="*/ 477 h 477"/>
                  <a:gd name="T4" fmla="*/ 50 w 800"/>
                  <a:gd name="T5" fmla="*/ 50 h 477"/>
                  <a:gd name="T6" fmla="*/ 800 w 800"/>
                  <a:gd name="T7" fmla="*/ 50 h 477"/>
                  <a:gd name="T8" fmla="*/ 800 w 800"/>
                  <a:gd name="T9" fmla="*/ 0 h 477"/>
                  <a:gd name="T10" fmla="*/ 0 w 800"/>
                  <a:gd name="T11" fmla="*/ 0 h 477"/>
                  <a:gd name="T12" fmla="*/ 0 w 800"/>
                  <a:gd name="T13" fmla="*/ 477 h 477"/>
                </a:gdLst>
                <a:ahLst/>
                <a:cxnLst>
                  <a:cxn ang="0">
                    <a:pos x="T0" y="T1"/>
                  </a:cxn>
                  <a:cxn ang="0">
                    <a:pos x="T2" y="T3"/>
                  </a:cxn>
                  <a:cxn ang="0">
                    <a:pos x="T4" y="T5"/>
                  </a:cxn>
                  <a:cxn ang="0">
                    <a:pos x="T6" y="T7"/>
                  </a:cxn>
                  <a:cxn ang="0">
                    <a:pos x="T8" y="T9"/>
                  </a:cxn>
                  <a:cxn ang="0">
                    <a:pos x="T10" y="T11"/>
                  </a:cxn>
                  <a:cxn ang="0">
                    <a:pos x="T12" y="T13"/>
                  </a:cxn>
                </a:cxnLst>
                <a:rect l="0" t="0" r="r" b="b"/>
                <a:pathLst>
                  <a:path w="800" h="477">
                    <a:moveTo>
                      <a:pt x="0" y="477"/>
                    </a:moveTo>
                    <a:lnTo>
                      <a:pt x="50" y="477"/>
                    </a:lnTo>
                    <a:lnTo>
                      <a:pt x="50" y="50"/>
                    </a:lnTo>
                    <a:lnTo>
                      <a:pt x="800" y="50"/>
                    </a:lnTo>
                    <a:lnTo>
                      <a:pt x="800" y="0"/>
                    </a:lnTo>
                    <a:lnTo>
                      <a:pt x="0" y="0"/>
                    </a:lnTo>
                    <a:lnTo>
                      <a:pt x="0" y="477"/>
                    </a:lnTo>
                    <a:close/>
                  </a:path>
                </a:pathLst>
              </a:custGeom>
              <a:solidFill>
                <a:srgbClr val="6E45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0" name="Rectangle 24"/>
              <p:cNvSpPr>
                <a:spLocks noChangeArrowheads="1"/>
              </p:cNvSpPr>
              <p:nvPr/>
            </p:nvSpPr>
            <p:spPr bwMode="auto">
              <a:xfrm>
                <a:off x="8822317" y="5357845"/>
                <a:ext cx="945604" cy="148747"/>
              </a:xfrm>
              <a:prstGeom prst="rect">
                <a:avLst/>
              </a:prstGeom>
              <a:solidFill>
                <a:srgbClr val="6E45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1" name="Freeform 25"/>
              <p:cNvSpPr>
                <a:spLocks/>
              </p:cNvSpPr>
              <p:nvPr/>
            </p:nvSpPr>
            <p:spPr bwMode="auto">
              <a:xfrm>
                <a:off x="8822317" y="5498622"/>
                <a:ext cx="945604" cy="1359378"/>
              </a:xfrm>
              <a:custGeom>
                <a:avLst/>
                <a:gdLst>
                  <a:gd name="T0" fmla="*/ 0 w 356"/>
                  <a:gd name="T1" fmla="*/ 477 h 477"/>
                  <a:gd name="T2" fmla="*/ 50 w 356"/>
                  <a:gd name="T3" fmla="*/ 477 h 477"/>
                  <a:gd name="T4" fmla="*/ 50 w 356"/>
                  <a:gd name="T5" fmla="*/ 50 h 477"/>
                  <a:gd name="T6" fmla="*/ 303 w 356"/>
                  <a:gd name="T7" fmla="*/ 50 h 477"/>
                  <a:gd name="T8" fmla="*/ 303 w 356"/>
                  <a:gd name="T9" fmla="*/ 477 h 477"/>
                  <a:gd name="T10" fmla="*/ 356 w 356"/>
                  <a:gd name="T11" fmla="*/ 477 h 477"/>
                  <a:gd name="T12" fmla="*/ 356 w 356"/>
                  <a:gd name="T13" fmla="*/ 0 h 477"/>
                  <a:gd name="T14" fmla="*/ 0 w 356"/>
                  <a:gd name="T15" fmla="*/ 0 h 477"/>
                  <a:gd name="T16" fmla="*/ 0 w 356"/>
                  <a:gd name="T17" fmla="*/ 477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6" h="477">
                    <a:moveTo>
                      <a:pt x="0" y="477"/>
                    </a:moveTo>
                    <a:lnTo>
                      <a:pt x="50" y="477"/>
                    </a:lnTo>
                    <a:lnTo>
                      <a:pt x="50" y="50"/>
                    </a:lnTo>
                    <a:lnTo>
                      <a:pt x="303" y="50"/>
                    </a:lnTo>
                    <a:lnTo>
                      <a:pt x="303" y="477"/>
                    </a:lnTo>
                    <a:lnTo>
                      <a:pt x="356" y="477"/>
                    </a:lnTo>
                    <a:lnTo>
                      <a:pt x="356" y="0"/>
                    </a:lnTo>
                    <a:lnTo>
                      <a:pt x="0" y="0"/>
                    </a:lnTo>
                    <a:lnTo>
                      <a:pt x="0" y="477"/>
                    </a:lnTo>
                    <a:close/>
                  </a:path>
                </a:pathLst>
              </a:custGeom>
              <a:solidFill>
                <a:srgbClr val="5230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2" name="Freeform 26"/>
              <p:cNvSpPr>
                <a:spLocks/>
              </p:cNvSpPr>
              <p:nvPr/>
            </p:nvSpPr>
            <p:spPr bwMode="auto">
              <a:xfrm>
                <a:off x="8697477" y="5233003"/>
                <a:ext cx="783576" cy="132810"/>
              </a:xfrm>
              <a:custGeom>
                <a:avLst/>
                <a:gdLst>
                  <a:gd name="T0" fmla="*/ 9 w 106"/>
                  <a:gd name="T1" fmla="*/ 0 h 18"/>
                  <a:gd name="T2" fmla="*/ 61 w 106"/>
                  <a:gd name="T3" fmla="*/ 0 h 18"/>
                  <a:gd name="T4" fmla="*/ 98 w 106"/>
                  <a:gd name="T5" fmla="*/ 7 h 18"/>
                  <a:gd name="T6" fmla="*/ 105 w 106"/>
                  <a:gd name="T7" fmla="*/ 17 h 18"/>
                  <a:gd name="T8" fmla="*/ 69 w 106"/>
                  <a:gd name="T9" fmla="*/ 11 h 18"/>
                  <a:gd name="T10" fmla="*/ 59 w 106"/>
                  <a:gd name="T11" fmla="*/ 17 h 18"/>
                  <a:gd name="T12" fmla="*/ 7 w 106"/>
                  <a:gd name="T13" fmla="*/ 17 h 18"/>
                  <a:gd name="T14" fmla="*/ 0 w 106"/>
                  <a:gd name="T15" fmla="*/ 8 h 18"/>
                  <a:gd name="T16" fmla="*/ 0 w 106"/>
                  <a:gd name="T17" fmla="*/ 8 h 18"/>
                  <a:gd name="T18" fmla="*/ 9 w 106"/>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
                    <a:moveTo>
                      <a:pt x="9" y="0"/>
                    </a:moveTo>
                    <a:cubicBezTo>
                      <a:pt x="18" y="0"/>
                      <a:pt x="61" y="0"/>
                      <a:pt x="61" y="0"/>
                    </a:cubicBezTo>
                    <a:cubicBezTo>
                      <a:pt x="98" y="7"/>
                      <a:pt x="98" y="7"/>
                      <a:pt x="98" y="7"/>
                    </a:cubicBezTo>
                    <a:cubicBezTo>
                      <a:pt x="103" y="8"/>
                      <a:pt x="106" y="12"/>
                      <a:pt x="105" y="17"/>
                    </a:cubicBezTo>
                    <a:cubicBezTo>
                      <a:pt x="69" y="11"/>
                      <a:pt x="69" y="11"/>
                      <a:pt x="69" y="11"/>
                    </a:cubicBezTo>
                    <a:cubicBezTo>
                      <a:pt x="68" y="15"/>
                      <a:pt x="63" y="18"/>
                      <a:pt x="59" y="17"/>
                    </a:cubicBezTo>
                    <a:cubicBezTo>
                      <a:pt x="59" y="17"/>
                      <a:pt x="13" y="17"/>
                      <a:pt x="7" y="17"/>
                    </a:cubicBezTo>
                    <a:cubicBezTo>
                      <a:pt x="3" y="17"/>
                      <a:pt x="0" y="13"/>
                      <a:pt x="0" y="8"/>
                    </a:cubicBezTo>
                    <a:cubicBezTo>
                      <a:pt x="0" y="8"/>
                      <a:pt x="0" y="8"/>
                      <a:pt x="0" y="8"/>
                    </a:cubicBezTo>
                    <a:cubicBezTo>
                      <a:pt x="0" y="8"/>
                      <a:pt x="0" y="0"/>
                      <a:pt x="9" y="0"/>
                    </a:cubicBezTo>
                    <a:close/>
                  </a:path>
                </a:pathLst>
              </a:cu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3" name="Freeform 27"/>
              <p:cNvSpPr>
                <a:spLocks/>
              </p:cNvSpPr>
              <p:nvPr/>
            </p:nvSpPr>
            <p:spPr bwMode="auto">
              <a:xfrm>
                <a:off x="9082624" y="5217066"/>
                <a:ext cx="390459" cy="148747"/>
              </a:xfrm>
              <a:custGeom>
                <a:avLst/>
                <a:gdLst>
                  <a:gd name="T0" fmla="*/ 0 w 53"/>
                  <a:gd name="T1" fmla="*/ 10 h 20"/>
                  <a:gd name="T2" fmla="*/ 10 w 53"/>
                  <a:gd name="T3" fmla="*/ 2 h 20"/>
                  <a:gd name="T4" fmla="*/ 46 w 53"/>
                  <a:gd name="T5" fmla="*/ 9 h 20"/>
                  <a:gd name="T6" fmla="*/ 51 w 53"/>
                  <a:gd name="T7" fmla="*/ 13 h 20"/>
                  <a:gd name="T8" fmla="*/ 53 w 53"/>
                  <a:gd name="T9" fmla="*/ 19 h 20"/>
                  <a:gd name="T10" fmla="*/ 17 w 53"/>
                  <a:gd name="T11" fmla="*/ 13 h 20"/>
                  <a:gd name="T12" fmla="*/ 7 w 53"/>
                  <a:gd name="T13" fmla="*/ 19 h 20"/>
                  <a:gd name="T14" fmla="*/ 0 w 53"/>
                  <a:gd name="T15" fmla="*/ 1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20">
                    <a:moveTo>
                      <a:pt x="0" y="10"/>
                    </a:moveTo>
                    <a:cubicBezTo>
                      <a:pt x="0" y="10"/>
                      <a:pt x="0" y="0"/>
                      <a:pt x="10" y="2"/>
                    </a:cubicBezTo>
                    <a:cubicBezTo>
                      <a:pt x="16" y="3"/>
                      <a:pt x="35" y="7"/>
                      <a:pt x="46" y="9"/>
                    </a:cubicBezTo>
                    <a:cubicBezTo>
                      <a:pt x="48" y="9"/>
                      <a:pt x="50" y="11"/>
                      <a:pt x="51" y="13"/>
                    </a:cubicBezTo>
                    <a:cubicBezTo>
                      <a:pt x="53" y="15"/>
                      <a:pt x="53" y="17"/>
                      <a:pt x="53" y="19"/>
                    </a:cubicBezTo>
                    <a:cubicBezTo>
                      <a:pt x="17" y="13"/>
                      <a:pt x="17" y="13"/>
                      <a:pt x="17" y="13"/>
                    </a:cubicBezTo>
                    <a:cubicBezTo>
                      <a:pt x="16" y="17"/>
                      <a:pt x="11" y="20"/>
                      <a:pt x="7" y="19"/>
                    </a:cubicBezTo>
                    <a:cubicBezTo>
                      <a:pt x="3" y="19"/>
                      <a:pt x="0" y="15"/>
                      <a:pt x="0" y="10"/>
                    </a:cubicBezTo>
                    <a:close/>
                  </a:path>
                </a:pathLst>
              </a:custGeom>
              <a:solidFill>
                <a:srgbClr val="F3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4" name="Oval 28"/>
              <p:cNvSpPr>
                <a:spLocks noChangeArrowheads="1"/>
              </p:cNvSpPr>
              <p:nvPr/>
            </p:nvSpPr>
            <p:spPr bwMode="auto">
              <a:xfrm>
                <a:off x="9103873" y="5254252"/>
                <a:ext cx="82341" cy="87655"/>
              </a:xfrm>
              <a:prstGeom prst="ellipse">
                <a:avLst/>
              </a:pr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5" name="Freeform 29"/>
              <p:cNvSpPr>
                <a:spLocks/>
              </p:cNvSpPr>
              <p:nvPr/>
            </p:nvSpPr>
            <p:spPr bwMode="auto">
              <a:xfrm>
                <a:off x="8801067" y="4452083"/>
                <a:ext cx="244370" cy="913730"/>
              </a:xfrm>
              <a:custGeom>
                <a:avLst/>
                <a:gdLst>
                  <a:gd name="T0" fmla="*/ 12 w 33"/>
                  <a:gd name="T1" fmla="*/ 1 h 124"/>
                  <a:gd name="T2" fmla="*/ 20 w 33"/>
                  <a:gd name="T3" fmla="*/ 11 h 124"/>
                  <a:gd name="T4" fmla="*/ 31 w 33"/>
                  <a:gd name="T5" fmla="*/ 111 h 124"/>
                  <a:gd name="T6" fmla="*/ 24 w 33"/>
                  <a:gd name="T7" fmla="*/ 123 h 124"/>
                  <a:gd name="T8" fmla="*/ 14 w 33"/>
                  <a:gd name="T9" fmla="*/ 123 h 124"/>
                  <a:gd name="T10" fmla="*/ 0 w 33"/>
                  <a:gd name="T11" fmla="*/ 0 h 124"/>
                  <a:gd name="T12" fmla="*/ 12 w 33"/>
                  <a:gd name="T13" fmla="*/ 1 h 124"/>
                </a:gdLst>
                <a:ahLst/>
                <a:cxnLst>
                  <a:cxn ang="0">
                    <a:pos x="T0" y="T1"/>
                  </a:cxn>
                  <a:cxn ang="0">
                    <a:pos x="T2" y="T3"/>
                  </a:cxn>
                  <a:cxn ang="0">
                    <a:pos x="T4" y="T5"/>
                  </a:cxn>
                  <a:cxn ang="0">
                    <a:pos x="T6" y="T7"/>
                  </a:cxn>
                  <a:cxn ang="0">
                    <a:pos x="T8" y="T9"/>
                  </a:cxn>
                  <a:cxn ang="0">
                    <a:pos x="T10" y="T11"/>
                  </a:cxn>
                  <a:cxn ang="0">
                    <a:pos x="T12" y="T13"/>
                  </a:cxn>
                </a:cxnLst>
                <a:rect l="0" t="0" r="r" b="b"/>
                <a:pathLst>
                  <a:path w="33" h="124">
                    <a:moveTo>
                      <a:pt x="12" y="1"/>
                    </a:moveTo>
                    <a:cubicBezTo>
                      <a:pt x="16" y="1"/>
                      <a:pt x="20" y="4"/>
                      <a:pt x="20" y="11"/>
                    </a:cubicBezTo>
                    <a:cubicBezTo>
                      <a:pt x="31" y="111"/>
                      <a:pt x="31" y="111"/>
                      <a:pt x="31" y="111"/>
                    </a:cubicBezTo>
                    <a:cubicBezTo>
                      <a:pt x="33" y="119"/>
                      <a:pt x="29" y="124"/>
                      <a:pt x="24" y="123"/>
                    </a:cubicBezTo>
                    <a:cubicBezTo>
                      <a:pt x="14" y="123"/>
                      <a:pt x="14" y="123"/>
                      <a:pt x="14" y="123"/>
                    </a:cubicBezTo>
                    <a:cubicBezTo>
                      <a:pt x="0" y="0"/>
                      <a:pt x="0" y="0"/>
                      <a:pt x="0" y="0"/>
                    </a:cubicBezTo>
                    <a:lnTo>
                      <a:pt x="12" y="1"/>
                    </a:lnTo>
                    <a:close/>
                  </a:path>
                </a:pathLst>
              </a:custGeom>
              <a:solidFill>
                <a:srgbClr val="F3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6" name="Freeform 30"/>
              <p:cNvSpPr>
                <a:spLocks/>
              </p:cNvSpPr>
              <p:nvPr/>
            </p:nvSpPr>
            <p:spPr bwMode="auto">
              <a:xfrm>
                <a:off x="7820934" y="4452083"/>
                <a:ext cx="1142162" cy="905762"/>
              </a:xfrm>
              <a:custGeom>
                <a:avLst/>
                <a:gdLst>
                  <a:gd name="T0" fmla="*/ 9 w 155"/>
                  <a:gd name="T1" fmla="*/ 0 h 123"/>
                  <a:gd name="T2" fmla="*/ 132 w 155"/>
                  <a:gd name="T3" fmla="*/ 0 h 123"/>
                  <a:gd name="T4" fmla="*/ 142 w 155"/>
                  <a:gd name="T5" fmla="*/ 9 h 123"/>
                  <a:gd name="T6" fmla="*/ 154 w 155"/>
                  <a:gd name="T7" fmla="*/ 112 h 123"/>
                  <a:gd name="T8" fmla="*/ 144 w 155"/>
                  <a:gd name="T9" fmla="*/ 123 h 123"/>
                  <a:gd name="T10" fmla="*/ 21 w 155"/>
                  <a:gd name="T11" fmla="*/ 123 h 123"/>
                  <a:gd name="T12" fmla="*/ 13 w 155"/>
                  <a:gd name="T13" fmla="*/ 116 h 123"/>
                  <a:gd name="T14" fmla="*/ 1 w 155"/>
                  <a:gd name="T15" fmla="*/ 10 h 123"/>
                  <a:gd name="T16" fmla="*/ 9 w 155"/>
                  <a:gd name="T17"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5" h="123">
                    <a:moveTo>
                      <a:pt x="9" y="0"/>
                    </a:moveTo>
                    <a:cubicBezTo>
                      <a:pt x="132" y="0"/>
                      <a:pt x="132" y="0"/>
                      <a:pt x="132" y="0"/>
                    </a:cubicBezTo>
                    <a:cubicBezTo>
                      <a:pt x="137" y="0"/>
                      <a:pt x="142" y="4"/>
                      <a:pt x="142" y="9"/>
                    </a:cubicBezTo>
                    <a:cubicBezTo>
                      <a:pt x="154" y="112"/>
                      <a:pt x="154" y="112"/>
                      <a:pt x="154" y="112"/>
                    </a:cubicBezTo>
                    <a:cubicBezTo>
                      <a:pt x="155" y="118"/>
                      <a:pt x="150" y="123"/>
                      <a:pt x="144" y="123"/>
                    </a:cubicBezTo>
                    <a:cubicBezTo>
                      <a:pt x="21" y="123"/>
                      <a:pt x="21" y="123"/>
                      <a:pt x="21" y="123"/>
                    </a:cubicBezTo>
                    <a:cubicBezTo>
                      <a:pt x="17" y="123"/>
                      <a:pt x="13" y="120"/>
                      <a:pt x="13" y="116"/>
                    </a:cubicBezTo>
                    <a:cubicBezTo>
                      <a:pt x="1" y="10"/>
                      <a:pt x="1" y="10"/>
                      <a:pt x="1" y="10"/>
                    </a:cubicBezTo>
                    <a:cubicBezTo>
                      <a:pt x="0" y="5"/>
                      <a:pt x="4" y="0"/>
                      <a:pt x="9" y="0"/>
                    </a:cubicBezTo>
                    <a:close/>
                  </a:path>
                </a:pathLst>
              </a:cu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7" name="Freeform 31"/>
              <p:cNvSpPr>
                <a:spLocks/>
              </p:cNvSpPr>
              <p:nvPr/>
            </p:nvSpPr>
            <p:spPr bwMode="auto">
              <a:xfrm>
                <a:off x="8174206" y="4871761"/>
                <a:ext cx="435615" cy="74373"/>
              </a:xfrm>
              <a:custGeom>
                <a:avLst/>
                <a:gdLst>
                  <a:gd name="T0" fmla="*/ 59 w 59"/>
                  <a:gd name="T1" fmla="*/ 5 h 10"/>
                  <a:gd name="T2" fmla="*/ 54 w 59"/>
                  <a:gd name="T3" fmla="*/ 10 h 10"/>
                  <a:gd name="T4" fmla="*/ 5 w 59"/>
                  <a:gd name="T5" fmla="*/ 10 h 10"/>
                  <a:gd name="T6" fmla="*/ 0 w 59"/>
                  <a:gd name="T7" fmla="*/ 5 h 10"/>
                  <a:gd name="T8" fmla="*/ 0 w 59"/>
                  <a:gd name="T9" fmla="*/ 5 h 10"/>
                  <a:gd name="T10" fmla="*/ 5 w 59"/>
                  <a:gd name="T11" fmla="*/ 0 h 10"/>
                  <a:gd name="T12" fmla="*/ 54 w 59"/>
                  <a:gd name="T13" fmla="*/ 0 h 10"/>
                  <a:gd name="T14" fmla="*/ 59 w 59"/>
                  <a:gd name="T15" fmla="*/ 5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10">
                    <a:moveTo>
                      <a:pt x="59" y="5"/>
                    </a:moveTo>
                    <a:cubicBezTo>
                      <a:pt x="59" y="8"/>
                      <a:pt x="56" y="10"/>
                      <a:pt x="54" y="10"/>
                    </a:cubicBezTo>
                    <a:cubicBezTo>
                      <a:pt x="5" y="10"/>
                      <a:pt x="5" y="10"/>
                      <a:pt x="5" y="10"/>
                    </a:cubicBezTo>
                    <a:cubicBezTo>
                      <a:pt x="3" y="10"/>
                      <a:pt x="0" y="8"/>
                      <a:pt x="0" y="5"/>
                    </a:cubicBezTo>
                    <a:cubicBezTo>
                      <a:pt x="0" y="5"/>
                      <a:pt x="0" y="5"/>
                      <a:pt x="0" y="5"/>
                    </a:cubicBezTo>
                    <a:cubicBezTo>
                      <a:pt x="0" y="2"/>
                      <a:pt x="3" y="0"/>
                      <a:pt x="5" y="0"/>
                    </a:cubicBezTo>
                    <a:cubicBezTo>
                      <a:pt x="54" y="0"/>
                      <a:pt x="54" y="0"/>
                      <a:pt x="54" y="0"/>
                    </a:cubicBezTo>
                    <a:cubicBezTo>
                      <a:pt x="56" y="0"/>
                      <a:pt x="59" y="2"/>
                      <a:pt x="59" y="5"/>
                    </a:cubicBezTo>
                    <a:close/>
                  </a:path>
                </a:pathLst>
              </a:custGeom>
              <a:solidFill>
                <a:srgbClr val="99AD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nvGrpSpPr>
            <p:cNvPr id="11" name="Group 10"/>
            <p:cNvGrpSpPr/>
            <p:nvPr/>
          </p:nvGrpSpPr>
          <p:grpSpPr>
            <a:xfrm>
              <a:off x="10091976" y="4361890"/>
              <a:ext cx="1909524" cy="2419674"/>
              <a:chOff x="10091976" y="4967384"/>
              <a:chExt cx="1431688" cy="1814179"/>
            </a:xfrm>
          </p:grpSpPr>
          <p:sp>
            <p:nvSpPr>
              <p:cNvPr id="12" name="Rectangle 32"/>
              <p:cNvSpPr>
                <a:spLocks noChangeArrowheads="1"/>
              </p:cNvSpPr>
              <p:nvPr/>
            </p:nvSpPr>
            <p:spPr bwMode="auto">
              <a:xfrm>
                <a:off x="11066799" y="6595630"/>
                <a:ext cx="37187" cy="12484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3" name="Rectangle 33"/>
              <p:cNvSpPr>
                <a:spLocks noChangeArrowheads="1"/>
              </p:cNvSpPr>
              <p:nvPr/>
            </p:nvSpPr>
            <p:spPr bwMode="auto">
              <a:xfrm>
                <a:off x="10431969" y="6595630"/>
                <a:ext cx="37187" cy="12484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5" name="Freeform 34"/>
              <p:cNvSpPr>
                <a:spLocks/>
              </p:cNvSpPr>
              <p:nvPr/>
            </p:nvSpPr>
            <p:spPr bwMode="auto">
              <a:xfrm>
                <a:off x="10771961" y="6500007"/>
                <a:ext cx="377179" cy="140779"/>
              </a:xfrm>
              <a:custGeom>
                <a:avLst/>
                <a:gdLst>
                  <a:gd name="T0" fmla="*/ 0 w 142"/>
                  <a:gd name="T1" fmla="*/ 11 h 53"/>
                  <a:gd name="T2" fmla="*/ 3 w 142"/>
                  <a:gd name="T3" fmla="*/ 0 h 53"/>
                  <a:gd name="T4" fmla="*/ 142 w 142"/>
                  <a:gd name="T5" fmla="*/ 28 h 53"/>
                  <a:gd name="T6" fmla="*/ 142 w 142"/>
                  <a:gd name="T7" fmla="*/ 53 h 53"/>
                  <a:gd name="T8" fmla="*/ 0 w 142"/>
                  <a:gd name="T9" fmla="*/ 22 h 53"/>
                  <a:gd name="T10" fmla="*/ 3 w 142"/>
                  <a:gd name="T11" fmla="*/ 22 h 53"/>
                  <a:gd name="T12" fmla="*/ 0 w 142"/>
                  <a:gd name="T13" fmla="*/ 11 h 53"/>
                </a:gdLst>
                <a:ahLst/>
                <a:cxnLst>
                  <a:cxn ang="0">
                    <a:pos x="T0" y="T1"/>
                  </a:cxn>
                  <a:cxn ang="0">
                    <a:pos x="T2" y="T3"/>
                  </a:cxn>
                  <a:cxn ang="0">
                    <a:pos x="T4" y="T5"/>
                  </a:cxn>
                  <a:cxn ang="0">
                    <a:pos x="T6" y="T7"/>
                  </a:cxn>
                  <a:cxn ang="0">
                    <a:pos x="T8" y="T9"/>
                  </a:cxn>
                  <a:cxn ang="0">
                    <a:pos x="T10" y="T11"/>
                  </a:cxn>
                  <a:cxn ang="0">
                    <a:pos x="T12" y="T13"/>
                  </a:cxn>
                </a:cxnLst>
                <a:rect l="0" t="0" r="r" b="b"/>
                <a:pathLst>
                  <a:path w="142" h="53">
                    <a:moveTo>
                      <a:pt x="0" y="11"/>
                    </a:moveTo>
                    <a:lnTo>
                      <a:pt x="3" y="0"/>
                    </a:lnTo>
                    <a:lnTo>
                      <a:pt x="142" y="28"/>
                    </a:lnTo>
                    <a:lnTo>
                      <a:pt x="142" y="53"/>
                    </a:lnTo>
                    <a:lnTo>
                      <a:pt x="0" y="22"/>
                    </a:lnTo>
                    <a:lnTo>
                      <a:pt x="3" y="22"/>
                    </a:lnTo>
                    <a:lnTo>
                      <a:pt x="0" y="11"/>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6" name="Freeform 35"/>
              <p:cNvSpPr>
                <a:spLocks/>
              </p:cNvSpPr>
              <p:nvPr/>
            </p:nvSpPr>
            <p:spPr bwMode="auto">
              <a:xfrm>
                <a:off x="10386814" y="6500007"/>
                <a:ext cx="385147" cy="140779"/>
              </a:xfrm>
              <a:custGeom>
                <a:avLst/>
                <a:gdLst>
                  <a:gd name="T0" fmla="*/ 142 w 145"/>
                  <a:gd name="T1" fmla="*/ 0 h 53"/>
                  <a:gd name="T2" fmla="*/ 145 w 145"/>
                  <a:gd name="T3" fmla="*/ 11 h 53"/>
                  <a:gd name="T4" fmla="*/ 142 w 145"/>
                  <a:gd name="T5" fmla="*/ 22 h 53"/>
                  <a:gd name="T6" fmla="*/ 145 w 145"/>
                  <a:gd name="T7" fmla="*/ 22 h 53"/>
                  <a:gd name="T8" fmla="*/ 0 w 145"/>
                  <a:gd name="T9" fmla="*/ 53 h 53"/>
                  <a:gd name="T10" fmla="*/ 0 w 145"/>
                  <a:gd name="T11" fmla="*/ 28 h 53"/>
                  <a:gd name="T12" fmla="*/ 142 w 145"/>
                  <a:gd name="T13" fmla="*/ 0 h 53"/>
                </a:gdLst>
                <a:ahLst/>
                <a:cxnLst>
                  <a:cxn ang="0">
                    <a:pos x="T0" y="T1"/>
                  </a:cxn>
                  <a:cxn ang="0">
                    <a:pos x="T2" y="T3"/>
                  </a:cxn>
                  <a:cxn ang="0">
                    <a:pos x="T4" y="T5"/>
                  </a:cxn>
                  <a:cxn ang="0">
                    <a:pos x="T6" y="T7"/>
                  </a:cxn>
                  <a:cxn ang="0">
                    <a:pos x="T8" y="T9"/>
                  </a:cxn>
                  <a:cxn ang="0">
                    <a:pos x="T10" y="T11"/>
                  </a:cxn>
                  <a:cxn ang="0">
                    <a:pos x="T12" y="T13"/>
                  </a:cxn>
                </a:cxnLst>
                <a:rect l="0" t="0" r="r" b="b"/>
                <a:pathLst>
                  <a:path w="145" h="53">
                    <a:moveTo>
                      <a:pt x="142" y="0"/>
                    </a:moveTo>
                    <a:lnTo>
                      <a:pt x="145" y="11"/>
                    </a:lnTo>
                    <a:lnTo>
                      <a:pt x="142" y="22"/>
                    </a:lnTo>
                    <a:lnTo>
                      <a:pt x="145" y="22"/>
                    </a:lnTo>
                    <a:lnTo>
                      <a:pt x="0" y="53"/>
                    </a:lnTo>
                    <a:lnTo>
                      <a:pt x="0" y="28"/>
                    </a:lnTo>
                    <a:lnTo>
                      <a:pt x="142" y="0"/>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7" name="Freeform 36"/>
              <p:cNvSpPr>
                <a:spLocks/>
              </p:cNvSpPr>
              <p:nvPr/>
            </p:nvSpPr>
            <p:spPr bwMode="auto">
              <a:xfrm>
                <a:off x="10763993" y="6529224"/>
                <a:ext cx="15937" cy="29219"/>
              </a:xfrm>
              <a:custGeom>
                <a:avLst/>
                <a:gdLst>
                  <a:gd name="T0" fmla="*/ 3 w 6"/>
                  <a:gd name="T1" fmla="*/ 0 h 11"/>
                  <a:gd name="T2" fmla="*/ 6 w 6"/>
                  <a:gd name="T3" fmla="*/ 11 h 11"/>
                  <a:gd name="T4" fmla="*/ 3 w 6"/>
                  <a:gd name="T5" fmla="*/ 11 h 11"/>
                  <a:gd name="T6" fmla="*/ 0 w 6"/>
                  <a:gd name="T7" fmla="*/ 11 h 11"/>
                  <a:gd name="T8" fmla="*/ 3 w 6"/>
                  <a:gd name="T9" fmla="*/ 0 h 11"/>
                </a:gdLst>
                <a:ahLst/>
                <a:cxnLst>
                  <a:cxn ang="0">
                    <a:pos x="T0" y="T1"/>
                  </a:cxn>
                  <a:cxn ang="0">
                    <a:pos x="T2" y="T3"/>
                  </a:cxn>
                  <a:cxn ang="0">
                    <a:pos x="T4" y="T5"/>
                  </a:cxn>
                  <a:cxn ang="0">
                    <a:pos x="T6" y="T7"/>
                  </a:cxn>
                  <a:cxn ang="0">
                    <a:pos x="T8" y="T9"/>
                  </a:cxn>
                </a:cxnLst>
                <a:rect l="0" t="0" r="r" b="b"/>
                <a:pathLst>
                  <a:path w="6" h="11">
                    <a:moveTo>
                      <a:pt x="3" y="0"/>
                    </a:moveTo>
                    <a:lnTo>
                      <a:pt x="6" y="11"/>
                    </a:lnTo>
                    <a:lnTo>
                      <a:pt x="3" y="11"/>
                    </a:lnTo>
                    <a:lnTo>
                      <a:pt x="0" y="11"/>
                    </a:lnTo>
                    <a:lnTo>
                      <a:pt x="3"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8" name="Rectangle 37"/>
              <p:cNvSpPr>
                <a:spLocks noChangeArrowheads="1"/>
              </p:cNvSpPr>
              <p:nvPr/>
            </p:nvSpPr>
            <p:spPr bwMode="auto">
              <a:xfrm>
                <a:off x="10734774" y="6242355"/>
                <a:ext cx="66404" cy="398429"/>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9" name="Rectangle 38"/>
              <p:cNvSpPr>
                <a:spLocks noChangeArrowheads="1"/>
              </p:cNvSpPr>
              <p:nvPr/>
            </p:nvSpPr>
            <p:spPr bwMode="auto">
              <a:xfrm>
                <a:off x="10750712" y="6529224"/>
                <a:ext cx="34530" cy="191246"/>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0" name="Freeform 39"/>
              <p:cNvSpPr>
                <a:spLocks/>
              </p:cNvSpPr>
              <p:nvPr/>
            </p:nvSpPr>
            <p:spPr bwMode="auto">
              <a:xfrm>
                <a:off x="10277910" y="6160014"/>
                <a:ext cx="672015" cy="98280"/>
              </a:xfrm>
              <a:custGeom>
                <a:avLst/>
                <a:gdLst>
                  <a:gd name="T0" fmla="*/ 0 w 253"/>
                  <a:gd name="T1" fmla="*/ 0 h 37"/>
                  <a:gd name="T2" fmla="*/ 253 w 253"/>
                  <a:gd name="T3" fmla="*/ 0 h 37"/>
                  <a:gd name="T4" fmla="*/ 253 w 253"/>
                  <a:gd name="T5" fmla="*/ 37 h 37"/>
                  <a:gd name="T6" fmla="*/ 39 w 253"/>
                  <a:gd name="T7" fmla="*/ 37 h 37"/>
                  <a:gd name="T8" fmla="*/ 0 w 253"/>
                  <a:gd name="T9" fmla="*/ 0 h 37"/>
                </a:gdLst>
                <a:ahLst/>
                <a:cxnLst>
                  <a:cxn ang="0">
                    <a:pos x="T0" y="T1"/>
                  </a:cxn>
                  <a:cxn ang="0">
                    <a:pos x="T2" y="T3"/>
                  </a:cxn>
                  <a:cxn ang="0">
                    <a:pos x="T4" y="T5"/>
                  </a:cxn>
                  <a:cxn ang="0">
                    <a:pos x="T6" y="T7"/>
                  </a:cxn>
                  <a:cxn ang="0">
                    <a:pos x="T8" y="T9"/>
                  </a:cxn>
                </a:cxnLst>
                <a:rect l="0" t="0" r="r" b="b"/>
                <a:pathLst>
                  <a:path w="253" h="37">
                    <a:moveTo>
                      <a:pt x="0" y="0"/>
                    </a:moveTo>
                    <a:lnTo>
                      <a:pt x="253" y="0"/>
                    </a:lnTo>
                    <a:lnTo>
                      <a:pt x="253" y="37"/>
                    </a:lnTo>
                    <a:lnTo>
                      <a:pt x="39" y="37"/>
                    </a:lnTo>
                    <a:lnTo>
                      <a:pt x="0"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1" name="Freeform 40"/>
              <p:cNvSpPr>
                <a:spLocks/>
              </p:cNvSpPr>
              <p:nvPr/>
            </p:nvSpPr>
            <p:spPr bwMode="auto">
              <a:xfrm>
                <a:off x="10564778" y="6160014"/>
                <a:ext cx="672015" cy="98280"/>
              </a:xfrm>
              <a:custGeom>
                <a:avLst/>
                <a:gdLst>
                  <a:gd name="T0" fmla="*/ 0 w 253"/>
                  <a:gd name="T1" fmla="*/ 0 h 37"/>
                  <a:gd name="T2" fmla="*/ 253 w 253"/>
                  <a:gd name="T3" fmla="*/ 0 h 37"/>
                  <a:gd name="T4" fmla="*/ 253 w 253"/>
                  <a:gd name="T5" fmla="*/ 37 h 37"/>
                  <a:gd name="T6" fmla="*/ 36 w 253"/>
                  <a:gd name="T7" fmla="*/ 37 h 37"/>
                  <a:gd name="T8" fmla="*/ 0 w 253"/>
                  <a:gd name="T9" fmla="*/ 0 h 37"/>
                </a:gdLst>
                <a:ahLst/>
                <a:cxnLst>
                  <a:cxn ang="0">
                    <a:pos x="T0" y="T1"/>
                  </a:cxn>
                  <a:cxn ang="0">
                    <a:pos x="T2" y="T3"/>
                  </a:cxn>
                  <a:cxn ang="0">
                    <a:pos x="T4" y="T5"/>
                  </a:cxn>
                  <a:cxn ang="0">
                    <a:pos x="T6" y="T7"/>
                  </a:cxn>
                  <a:cxn ang="0">
                    <a:pos x="T8" y="T9"/>
                  </a:cxn>
                </a:cxnLst>
                <a:rect l="0" t="0" r="r" b="b"/>
                <a:pathLst>
                  <a:path w="253" h="37">
                    <a:moveTo>
                      <a:pt x="0" y="0"/>
                    </a:moveTo>
                    <a:lnTo>
                      <a:pt x="253" y="0"/>
                    </a:lnTo>
                    <a:lnTo>
                      <a:pt x="253" y="37"/>
                    </a:lnTo>
                    <a:lnTo>
                      <a:pt x="36" y="37"/>
                    </a:lnTo>
                    <a:lnTo>
                      <a:pt x="0" y="0"/>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2" name="Oval 41"/>
              <p:cNvSpPr>
                <a:spLocks noChangeArrowheads="1"/>
              </p:cNvSpPr>
              <p:nvPr/>
            </p:nvSpPr>
            <p:spPr bwMode="auto">
              <a:xfrm>
                <a:off x="10713525" y="6662034"/>
                <a:ext cx="116872"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3" name="Oval 42"/>
              <p:cNvSpPr>
                <a:spLocks noChangeArrowheads="1"/>
              </p:cNvSpPr>
              <p:nvPr/>
            </p:nvSpPr>
            <p:spPr bwMode="auto">
              <a:xfrm>
                <a:off x="10394782" y="6662034"/>
                <a:ext cx="119528"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4" name="Oval 43"/>
              <p:cNvSpPr>
                <a:spLocks noChangeArrowheads="1"/>
              </p:cNvSpPr>
              <p:nvPr/>
            </p:nvSpPr>
            <p:spPr bwMode="auto">
              <a:xfrm>
                <a:off x="11029612" y="6662034"/>
                <a:ext cx="119528"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5" name="Freeform 44"/>
              <p:cNvSpPr>
                <a:spLocks/>
              </p:cNvSpPr>
              <p:nvPr/>
            </p:nvSpPr>
            <p:spPr bwMode="auto">
              <a:xfrm>
                <a:off x="10285879" y="5660650"/>
                <a:ext cx="685297" cy="403741"/>
              </a:xfrm>
              <a:custGeom>
                <a:avLst/>
                <a:gdLst>
                  <a:gd name="T0" fmla="*/ 29 w 93"/>
                  <a:gd name="T1" fmla="*/ 0 h 55"/>
                  <a:gd name="T2" fmla="*/ 93 w 93"/>
                  <a:gd name="T3" fmla="*/ 0 h 55"/>
                  <a:gd name="T4" fmla="*/ 93 w 93"/>
                  <a:gd name="T5" fmla="*/ 6 h 55"/>
                  <a:gd name="T6" fmla="*/ 29 w 93"/>
                  <a:gd name="T7" fmla="*/ 6 h 55"/>
                  <a:gd name="T8" fmla="*/ 7 w 93"/>
                  <a:gd name="T9" fmla="*/ 29 h 55"/>
                  <a:gd name="T10" fmla="*/ 7 w 93"/>
                  <a:gd name="T11" fmla="*/ 55 h 55"/>
                  <a:gd name="T12" fmla="*/ 0 w 93"/>
                  <a:gd name="T13" fmla="*/ 55 h 55"/>
                  <a:gd name="T14" fmla="*/ 0 w 93"/>
                  <a:gd name="T15" fmla="*/ 29 h 55"/>
                  <a:gd name="T16" fmla="*/ 29 w 93"/>
                  <a:gd name="T17"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5">
                    <a:moveTo>
                      <a:pt x="29" y="0"/>
                    </a:moveTo>
                    <a:cubicBezTo>
                      <a:pt x="93" y="0"/>
                      <a:pt x="93" y="0"/>
                      <a:pt x="93" y="0"/>
                    </a:cubicBezTo>
                    <a:cubicBezTo>
                      <a:pt x="93" y="6"/>
                      <a:pt x="93" y="6"/>
                      <a:pt x="93" y="6"/>
                    </a:cubicBezTo>
                    <a:cubicBezTo>
                      <a:pt x="29" y="6"/>
                      <a:pt x="29" y="6"/>
                      <a:pt x="29" y="6"/>
                    </a:cubicBezTo>
                    <a:cubicBezTo>
                      <a:pt x="17" y="6"/>
                      <a:pt x="7" y="17"/>
                      <a:pt x="7" y="29"/>
                    </a:cubicBezTo>
                    <a:cubicBezTo>
                      <a:pt x="7" y="55"/>
                      <a:pt x="7" y="55"/>
                      <a:pt x="7" y="55"/>
                    </a:cubicBezTo>
                    <a:cubicBezTo>
                      <a:pt x="0" y="55"/>
                      <a:pt x="0" y="55"/>
                      <a:pt x="0" y="55"/>
                    </a:cubicBezTo>
                    <a:cubicBezTo>
                      <a:pt x="0" y="29"/>
                      <a:pt x="0" y="29"/>
                      <a:pt x="0" y="29"/>
                    </a:cubicBezTo>
                    <a:cubicBezTo>
                      <a:pt x="0" y="13"/>
                      <a:pt x="13" y="0"/>
                      <a:pt x="29" y="0"/>
                    </a:cubicBez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6" name="Oval 46"/>
              <p:cNvSpPr>
                <a:spLocks noChangeArrowheads="1"/>
              </p:cNvSpPr>
              <p:nvPr/>
            </p:nvSpPr>
            <p:spPr bwMode="auto">
              <a:xfrm>
                <a:off x="10091976" y="6013923"/>
                <a:ext cx="193901" cy="191246"/>
              </a:xfrm>
              <a:prstGeom prst="ellipse">
                <a:avLst/>
              </a:prstGeom>
              <a:solidFill>
                <a:srgbClr val="4444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7" name="Rectangle 47"/>
              <p:cNvSpPr>
                <a:spLocks noChangeArrowheads="1"/>
              </p:cNvSpPr>
              <p:nvPr/>
            </p:nvSpPr>
            <p:spPr bwMode="auto">
              <a:xfrm>
                <a:off x="10187599" y="6013923"/>
                <a:ext cx="377179" cy="191246"/>
              </a:xfrm>
              <a:prstGeom prst="rect">
                <a:avLst/>
              </a:prstGeom>
              <a:solidFill>
                <a:srgbClr val="44444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8" name="Rectangle 48"/>
              <p:cNvSpPr>
                <a:spLocks noChangeArrowheads="1"/>
              </p:cNvSpPr>
              <p:nvPr/>
            </p:nvSpPr>
            <p:spPr bwMode="auto">
              <a:xfrm>
                <a:off x="10564778" y="6013923"/>
                <a:ext cx="767638" cy="191246"/>
              </a:xfrm>
              <a:prstGeom prst="rect">
                <a:avLst/>
              </a:prstGeom>
              <a:solidFill>
                <a:srgbClr val="20202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9" name="Oval 49"/>
              <p:cNvSpPr>
                <a:spLocks noChangeArrowheads="1"/>
              </p:cNvSpPr>
              <p:nvPr/>
            </p:nvSpPr>
            <p:spPr bwMode="auto">
              <a:xfrm>
                <a:off x="10477125" y="6013923"/>
                <a:ext cx="183276" cy="19124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0" name="Oval 50"/>
              <p:cNvSpPr>
                <a:spLocks noChangeArrowheads="1"/>
              </p:cNvSpPr>
              <p:nvPr/>
            </p:nvSpPr>
            <p:spPr bwMode="auto">
              <a:xfrm>
                <a:off x="11332418" y="4967384"/>
                <a:ext cx="191246" cy="19124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1" name="Freeform 51"/>
              <p:cNvSpPr>
                <a:spLocks/>
              </p:cNvSpPr>
              <p:nvPr/>
            </p:nvSpPr>
            <p:spPr bwMode="auto">
              <a:xfrm>
                <a:off x="11236795" y="4967384"/>
                <a:ext cx="191246" cy="1237785"/>
              </a:xfrm>
              <a:custGeom>
                <a:avLst/>
                <a:gdLst>
                  <a:gd name="T0" fmla="*/ 72 w 72"/>
                  <a:gd name="T1" fmla="*/ 0 h 466"/>
                  <a:gd name="T2" fmla="*/ 36 w 72"/>
                  <a:gd name="T3" fmla="*/ 466 h 466"/>
                  <a:gd name="T4" fmla="*/ 0 w 72"/>
                  <a:gd name="T5" fmla="*/ 466 h 466"/>
                  <a:gd name="T6" fmla="*/ 36 w 72"/>
                  <a:gd name="T7" fmla="*/ 0 h 466"/>
                  <a:gd name="T8" fmla="*/ 72 w 72"/>
                  <a:gd name="T9" fmla="*/ 0 h 466"/>
                </a:gdLst>
                <a:ahLst/>
                <a:cxnLst>
                  <a:cxn ang="0">
                    <a:pos x="T0" y="T1"/>
                  </a:cxn>
                  <a:cxn ang="0">
                    <a:pos x="T2" y="T3"/>
                  </a:cxn>
                  <a:cxn ang="0">
                    <a:pos x="T4" y="T5"/>
                  </a:cxn>
                  <a:cxn ang="0">
                    <a:pos x="T6" y="T7"/>
                  </a:cxn>
                  <a:cxn ang="0">
                    <a:pos x="T8" y="T9"/>
                  </a:cxn>
                </a:cxnLst>
                <a:rect l="0" t="0" r="r" b="b"/>
                <a:pathLst>
                  <a:path w="72" h="466">
                    <a:moveTo>
                      <a:pt x="72" y="0"/>
                    </a:moveTo>
                    <a:lnTo>
                      <a:pt x="36" y="466"/>
                    </a:lnTo>
                    <a:lnTo>
                      <a:pt x="0" y="466"/>
                    </a:lnTo>
                    <a:lnTo>
                      <a:pt x="36" y="0"/>
                    </a:lnTo>
                    <a:lnTo>
                      <a:pt x="72"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2" name="Oval 52"/>
              <p:cNvSpPr>
                <a:spLocks noChangeArrowheads="1"/>
              </p:cNvSpPr>
              <p:nvPr/>
            </p:nvSpPr>
            <p:spPr bwMode="auto">
              <a:xfrm>
                <a:off x="10742744" y="6691253"/>
                <a:ext cx="58436"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3" name="Oval 53"/>
              <p:cNvSpPr>
                <a:spLocks noChangeArrowheads="1"/>
              </p:cNvSpPr>
              <p:nvPr/>
            </p:nvSpPr>
            <p:spPr bwMode="auto">
              <a:xfrm>
                <a:off x="10424001" y="6691253"/>
                <a:ext cx="61092"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4" name="Oval 54"/>
              <p:cNvSpPr>
                <a:spLocks noChangeArrowheads="1"/>
              </p:cNvSpPr>
              <p:nvPr/>
            </p:nvSpPr>
            <p:spPr bwMode="auto">
              <a:xfrm>
                <a:off x="11058830" y="6691253"/>
                <a:ext cx="58436"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5" name="Freeform 83"/>
              <p:cNvSpPr>
                <a:spLocks/>
              </p:cNvSpPr>
              <p:nvPr/>
            </p:nvSpPr>
            <p:spPr bwMode="auto">
              <a:xfrm>
                <a:off x="10431969" y="5262222"/>
                <a:ext cx="509989" cy="0"/>
              </a:xfrm>
              <a:custGeom>
                <a:avLst/>
                <a:gdLst>
                  <a:gd name="T0" fmla="*/ 0 w 192"/>
                  <a:gd name="T1" fmla="*/ 192 w 192"/>
                  <a:gd name="T2" fmla="*/ 0 w 192"/>
                </a:gdLst>
                <a:ahLst/>
                <a:cxnLst>
                  <a:cxn ang="0">
                    <a:pos x="T0" y="0"/>
                  </a:cxn>
                  <a:cxn ang="0">
                    <a:pos x="T1" y="0"/>
                  </a:cxn>
                  <a:cxn ang="0">
                    <a:pos x="T2" y="0"/>
                  </a:cxn>
                </a:cxnLst>
                <a:rect l="0" t="0" r="r" b="b"/>
                <a:pathLst>
                  <a:path w="192">
                    <a:moveTo>
                      <a:pt x="0" y="0"/>
                    </a:moveTo>
                    <a:lnTo>
                      <a:pt x="192" y="0"/>
                    </a:lnTo>
                    <a:lnTo>
                      <a:pt x="0" y="0"/>
                    </a:lnTo>
                    <a:close/>
                  </a:path>
                </a:pathLst>
              </a:custGeom>
              <a:solidFill>
                <a:srgbClr val="D8D8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6" name="Freeform 112"/>
              <p:cNvSpPr>
                <a:spLocks/>
              </p:cNvSpPr>
              <p:nvPr/>
            </p:nvSpPr>
            <p:spPr bwMode="auto">
              <a:xfrm>
                <a:off x="10543529" y="5594245"/>
                <a:ext cx="672015" cy="448897"/>
              </a:xfrm>
              <a:custGeom>
                <a:avLst/>
                <a:gdLst>
                  <a:gd name="T0" fmla="*/ 29 w 91"/>
                  <a:gd name="T1" fmla="*/ 0 h 61"/>
                  <a:gd name="T2" fmla="*/ 91 w 91"/>
                  <a:gd name="T3" fmla="*/ 0 h 61"/>
                  <a:gd name="T4" fmla="*/ 91 w 91"/>
                  <a:gd name="T5" fmla="*/ 7 h 61"/>
                  <a:gd name="T6" fmla="*/ 29 w 91"/>
                  <a:gd name="T7" fmla="*/ 7 h 61"/>
                  <a:gd name="T8" fmla="*/ 7 w 91"/>
                  <a:gd name="T9" fmla="*/ 29 h 61"/>
                  <a:gd name="T10" fmla="*/ 7 w 91"/>
                  <a:gd name="T11" fmla="*/ 61 h 61"/>
                  <a:gd name="T12" fmla="*/ 0 w 91"/>
                  <a:gd name="T13" fmla="*/ 61 h 61"/>
                  <a:gd name="T14" fmla="*/ 0 w 91"/>
                  <a:gd name="T15" fmla="*/ 29 h 61"/>
                  <a:gd name="T16" fmla="*/ 29 w 91"/>
                  <a:gd name="T17"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1">
                    <a:moveTo>
                      <a:pt x="29" y="0"/>
                    </a:moveTo>
                    <a:cubicBezTo>
                      <a:pt x="91" y="0"/>
                      <a:pt x="91" y="0"/>
                      <a:pt x="91" y="0"/>
                    </a:cubicBezTo>
                    <a:cubicBezTo>
                      <a:pt x="91" y="7"/>
                      <a:pt x="91" y="7"/>
                      <a:pt x="91" y="7"/>
                    </a:cubicBezTo>
                    <a:cubicBezTo>
                      <a:pt x="29" y="7"/>
                      <a:pt x="29" y="7"/>
                      <a:pt x="29" y="7"/>
                    </a:cubicBezTo>
                    <a:cubicBezTo>
                      <a:pt x="17" y="7"/>
                      <a:pt x="7" y="17"/>
                      <a:pt x="7" y="29"/>
                    </a:cubicBezTo>
                    <a:cubicBezTo>
                      <a:pt x="7" y="61"/>
                      <a:pt x="7" y="61"/>
                      <a:pt x="7" y="61"/>
                    </a:cubicBezTo>
                    <a:cubicBezTo>
                      <a:pt x="0" y="61"/>
                      <a:pt x="0" y="61"/>
                      <a:pt x="0" y="61"/>
                    </a:cubicBezTo>
                    <a:cubicBezTo>
                      <a:pt x="0" y="29"/>
                      <a:pt x="0" y="29"/>
                      <a:pt x="0" y="29"/>
                    </a:cubicBezTo>
                    <a:cubicBezTo>
                      <a:pt x="0" y="13"/>
                      <a:pt x="13" y="0"/>
                      <a:pt x="29" y="0"/>
                    </a:cubicBez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sp>
        <p:nvSpPr>
          <p:cNvPr id="79" name="TextBox 7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75"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76" name="Picture 75"/>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1565562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Numbered Section Title Accent Color 1">
    <p:bg>
      <p:bgPr>
        <a:solidFill>
          <a:schemeClr val="accent3"/>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hasCustomPrompt="1"/>
          </p:nvPr>
        </p:nvSpPr>
        <p:spPr>
          <a:xfrm>
            <a:off x="2103438" y="2353883"/>
            <a:ext cx="5938838" cy="738664"/>
          </a:xfrm>
        </p:spPr>
        <p:txBody>
          <a:bodyPr anchor="ctr" anchorCtr="0"/>
          <a:lstStyle>
            <a:lvl1pPr marL="0" indent="0">
              <a:buNone/>
              <a:defRPr>
                <a:gradFill>
                  <a:gsLst>
                    <a:gs pos="99163">
                      <a:schemeClr val="tx1"/>
                    </a:gs>
                    <a:gs pos="95397">
                      <a:schemeClr val="tx1"/>
                    </a:gs>
                  </a:gsLst>
                  <a:lin ang="5400000" scaled="0"/>
                </a:gradFill>
              </a:defRPr>
            </a:lvl1pPr>
          </a:lstStyle>
          <a:p>
            <a:pPr lvl="0"/>
            <a:r>
              <a:rPr lang="en-US" dirty="0"/>
              <a:t>Section title</a:t>
            </a:r>
          </a:p>
        </p:txBody>
      </p:sp>
      <p:sp>
        <p:nvSpPr>
          <p:cNvPr id="14" name="Text Placeholder 13"/>
          <p:cNvSpPr>
            <a:spLocks noGrp="1"/>
          </p:cNvSpPr>
          <p:nvPr>
            <p:ph type="body" sz="quarter" idx="12" hasCustomPrompt="1"/>
          </p:nvPr>
        </p:nvSpPr>
        <p:spPr>
          <a:xfrm>
            <a:off x="242888" y="1211263"/>
            <a:ext cx="1860550" cy="3023905"/>
          </a:xfrm>
        </p:spPr>
        <p:txBody>
          <a:bodyPr/>
          <a:lstStyle>
            <a:lvl1pPr marL="0" indent="0">
              <a:buNone/>
              <a:defRPr sz="20500">
                <a:gradFill>
                  <a:gsLst>
                    <a:gs pos="97490">
                      <a:schemeClr val="accent3">
                        <a:lumMod val="75000"/>
                      </a:schemeClr>
                    </a:gs>
                    <a:gs pos="88285">
                      <a:schemeClr val="accent3">
                        <a:lumMod val="75000"/>
                      </a:schemeClr>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a:t>#</a:t>
            </a:r>
          </a:p>
        </p:txBody>
      </p:sp>
      <p:grpSp>
        <p:nvGrpSpPr>
          <p:cNvPr id="7" name="Group 6"/>
          <p:cNvGrpSpPr/>
          <p:nvPr userDrawn="1"/>
        </p:nvGrpSpPr>
        <p:grpSpPr>
          <a:xfrm>
            <a:off x="7657993" y="3089395"/>
            <a:ext cx="4511783" cy="3608268"/>
            <a:chOff x="6527800" y="2483620"/>
            <a:chExt cx="5473700" cy="4377555"/>
          </a:xfrm>
        </p:grpSpPr>
        <p:grpSp>
          <p:nvGrpSpPr>
            <p:cNvPr id="8" name="Group 7"/>
            <p:cNvGrpSpPr/>
            <p:nvPr/>
          </p:nvGrpSpPr>
          <p:grpSpPr>
            <a:xfrm flipH="1">
              <a:off x="8613773" y="2483620"/>
              <a:ext cx="1958976" cy="4377555"/>
              <a:chOff x="8956675" y="449263"/>
              <a:chExt cx="2063751" cy="4611687"/>
            </a:xfrm>
          </p:grpSpPr>
          <p:sp>
            <p:nvSpPr>
              <p:cNvPr id="48" name="Freeform 36"/>
              <p:cNvSpPr>
                <a:spLocks/>
              </p:cNvSpPr>
              <p:nvPr/>
            </p:nvSpPr>
            <p:spPr bwMode="auto">
              <a:xfrm>
                <a:off x="9283700" y="3189288"/>
                <a:ext cx="895350" cy="1662112"/>
              </a:xfrm>
              <a:custGeom>
                <a:avLst/>
                <a:gdLst>
                  <a:gd name="T0" fmla="*/ 0 w 564"/>
                  <a:gd name="T1" fmla="*/ 0 h 1047"/>
                  <a:gd name="T2" fmla="*/ 0 w 564"/>
                  <a:gd name="T3" fmla="*/ 0 h 1047"/>
                  <a:gd name="T4" fmla="*/ 146 w 564"/>
                  <a:gd name="T5" fmla="*/ 0 h 1047"/>
                  <a:gd name="T6" fmla="*/ 418 w 564"/>
                  <a:gd name="T7" fmla="*/ 0 h 1047"/>
                  <a:gd name="T8" fmla="*/ 564 w 564"/>
                  <a:gd name="T9" fmla="*/ 0 h 1047"/>
                  <a:gd name="T10" fmla="*/ 564 w 564"/>
                  <a:gd name="T11" fmla="*/ 158 h 1047"/>
                  <a:gd name="T12" fmla="*/ 564 w 564"/>
                  <a:gd name="T13" fmla="*/ 1047 h 1047"/>
                  <a:gd name="T14" fmla="*/ 418 w 564"/>
                  <a:gd name="T15" fmla="*/ 1047 h 1047"/>
                  <a:gd name="T16" fmla="*/ 418 w 564"/>
                  <a:gd name="T17" fmla="*/ 158 h 1047"/>
                  <a:gd name="T18" fmla="*/ 146 w 564"/>
                  <a:gd name="T19" fmla="*/ 158 h 1047"/>
                  <a:gd name="T20" fmla="*/ 146 w 564"/>
                  <a:gd name="T21" fmla="*/ 1047 h 1047"/>
                  <a:gd name="T22" fmla="*/ 0 w 564"/>
                  <a:gd name="T23" fmla="*/ 1047 h 1047"/>
                  <a:gd name="T24" fmla="*/ 0 w 564"/>
                  <a:gd name="T25" fmla="*/ 158 h 1047"/>
                  <a:gd name="T26" fmla="*/ 0 w 564"/>
                  <a:gd name="T27" fmla="*/ 158 h 1047"/>
                  <a:gd name="T28" fmla="*/ 0 w 564"/>
                  <a:gd name="T29" fmla="*/ 0 h 10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4" h="1047">
                    <a:moveTo>
                      <a:pt x="0" y="0"/>
                    </a:moveTo>
                    <a:lnTo>
                      <a:pt x="0" y="0"/>
                    </a:lnTo>
                    <a:lnTo>
                      <a:pt x="146" y="0"/>
                    </a:lnTo>
                    <a:lnTo>
                      <a:pt x="418" y="0"/>
                    </a:lnTo>
                    <a:lnTo>
                      <a:pt x="564" y="0"/>
                    </a:lnTo>
                    <a:lnTo>
                      <a:pt x="564" y="158"/>
                    </a:lnTo>
                    <a:lnTo>
                      <a:pt x="564" y="1047"/>
                    </a:lnTo>
                    <a:lnTo>
                      <a:pt x="418" y="1047"/>
                    </a:lnTo>
                    <a:lnTo>
                      <a:pt x="418" y="158"/>
                    </a:lnTo>
                    <a:lnTo>
                      <a:pt x="146" y="158"/>
                    </a:lnTo>
                    <a:lnTo>
                      <a:pt x="146" y="1047"/>
                    </a:lnTo>
                    <a:lnTo>
                      <a:pt x="0" y="1047"/>
                    </a:lnTo>
                    <a:lnTo>
                      <a:pt x="0" y="158"/>
                    </a:lnTo>
                    <a:lnTo>
                      <a:pt x="0" y="158"/>
                    </a:lnTo>
                    <a:lnTo>
                      <a:pt x="0" y="0"/>
                    </a:lnTo>
                    <a:close/>
                  </a:path>
                </a:pathLst>
              </a:custGeom>
              <a:solidFill>
                <a:srgbClr val="BB25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9" name="Freeform 37"/>
              <p:cNvSpPr>
                <a:spLocks/>
              </p:cNvSpPr>
              <p:nvPr/>
            </p:nvSpPr>
            <p:spPr bwMode="auto">
              <a:xfrm>
                <a:off x="9283700" y="4819650"/>
                <a:ext cx="536575" cy="241300"/>
              </a:xfrm>
              <a:custGeom>
                <a:avLst/>
                <a:gdLst>
                  <a:gd name="T0" fmla="*/ 22 w 51"/>
                  <a:gd name="T1" fmla="*/ 0 h 23"/>
                  <a:gd name="T2" fmla="*/ 51 w 51"/>
                  <a:gd name="T3" fmla="*/ 23 h 23"/>
                  <a:gd name="T4" fmla="*/ 22 w 51"/>
                  <a:gd name="T5" fmla="*/ 23 h 23"/>
                  <a:gd name="T6" fmla="*/ 0 w 51"/>
                  <a:gd name="T7" fmla="*/ 23 h 23"/>
                  <a:gd name="T8" fmla="*/ 0 w 51"/>
                  <a:gd name="T9" fmla="*/ 0 h 23"/>
                  <a:gd name="T10" fmla="*/ 22 w 51"/>
                  <a:gd name="T11" fmla="*/ 0 h 23"/>
                </a:gdLst>
                <a:ahLst/>
                <a:cxnLst>
                  <a:cxn ang="0">
                    <a:pos x="T0" y="T1"/>
                  </a:cxn>
                  <a:cxn ang="0">
                    <a:pos x="T2" y="T3"/>
                  </a:cxn>
                  <a:cxn ang="0">
                    <a:pos x="T4" y="T5"/>
                  </a:cxn>
                  <a:cxn ang="0">
                    <a:pos x="T6" y="T7"/>
                  </a:cxn>
                  <a:cxn ang="0">
                    <a:pos x="T8" y="T9"/>
                  </a:cxn>
                  <a:cxn ang="0">
                    <a:pos x="T10" y="T11"/>
                  </a:cxn>
                </a:cxnLst>
                <a:rect l="0" t="0" r="r" b="b"/>
                <a:pathLst>
                  <a:path w="51" h="23">
                    <a:moveTo>
                      <a:pt x="22" y="0"/>
                    </a:moveTo>
                    <a:cubicBezTo>
                      <a:pt x="37" y="0"/>
                      <a:pt x="50" y="10"/>
                      <a:pt x="51" y="23"/>
                    </a:cubicBezTo>
                    <a:cubicBezTo>
                      <a:pt x="22" y="23"/>
                      <a:pt x="22" y="23"/>
                      <a:pt x="22" y="23"/>
                    </a:cubicBezTo>
                    <a:cubicBezTo>
                      <a:pt x="0" y="23"/>
                      <a:pt x="0" y="23"/>
                      <a:pt x="0" y="23"/>
                    </a:cubicBezTo>
                    <a:cubicBezTo>
                      <a:pt x="0" y="0"/>
                      <a:pt x="0" y="0"/>
                      <a:pt x="0" y="0"/>
                    </a:cubicBezTo>
                    <a:lnTo>
                      <a:pt x="22" y="0"/>
                    </a:lnTo>
                    <a:close/>
                  </a:path>
                </a:pathLst>
              </a:custGeom>
              <a:solidFill>
                <a:srgbClr val="5741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0" name="Freeform 38"/>
              <p:cNvSpPr>
                <a:spLocks/>
              </p:cNvSpPr>
              <p:nvPr/>
            </p:nvSpPr>
            <p:spPr bwMode="auto">
              <a:xfrm>
                <a:off x="8956675" y="1819275"/>
                <a:ext cx="1558925" cy="1370012"/>
              </a:xfrm>
              <a:custGeom>
                <a:avLst/>
                <a:gdLst>
                  <a:gd name="T0" fmla="*/ 31 w 148"/>
                  <a:gd name="T1" fmla="*/ 0 h 131"/>
                  <a:gd name="T2" fmla="*/ 116 w 148"/>
                  <a:gd name="T3" fmla="*/ 0 h 131"/>
                  <a:gd name="T4" fmla="*/ 148 w 148"/>
                  <a:gd name="T5" fmla="*/ 27 h 131"/>
                  <a:gd name="T6" fmla="*/ 148 w 148"/>
                  <a:gd name="T7" fmla="*/ 49 h 131"/>
                  <a:gd name="T8" fmla="*/ 116 w 148"/>
                  <a:gd name="T9" fmla="*/ 49 h 131"/>
                  <a:gd name="T10" fmla="*/ 116 w 148"/>
                  <a:gd name="T11" fmla="*/ 131 h 131"/>
                  <a:gd name="T12" fmla="*/ 31 w 148"/>
                  <a:gd name="T13" fmla="*/ 131 h 131"/>
                  <a:gd name="T14" fmla="*/ 31 w 148"/>
                  <a:gd name="T15" fmla="*/ 49 h 131"/>
                  <a:gd name="T16" fmla="*/ 0 w 148"/>
                  <a:gd name="T17" fmla="*/ 49 h 131"/>
                  <a:gd name="T18" fmla="*/ 0 w 148"/>
                  <a:gd name="T19" fmla="*/ 27 h 131"/>
                  <a:gd name="T20" fmla="*/ 31 w 148"/>
                  <a:gd name="T21"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8" h="131">
                    <a:moveTo>
                      <a:pt x="31" y="0"/>
                    </a:moveTo>
                    <a:cubicBezTo>
                      <a:pt x="116" y="0"/>
                      <a:pt x="116" y="0"/>
                      <a:pt x="116" y="0"/>
                    </a:cubicBezTo>
                    <a:cubicBezTo>
                      <a:pt x="134" y="0"/>
                      <a:pt x="148" y="12"/>
                      <a:pt x="148" y="27"/>
                    </a:cubicBezTo>
                    <a:cubicBezTo>
                      <a:pt x="148" y="49"/>
                      <a:pt x="148" y="49"/>
                      <a:pt x="148" y="49"/>
                    </a:cubicBezTo>
                    <a:cubicBezTo>
                      <a:pt x="116" y="49"/>
                      <a:pt x="116" y="49"/>
                      <a:pt x="116" y="49"/>
                    </a:cubicBezTo>
                    <a:cubicBezTo>
                      <a:pt x="116" y="131"/>
                      <a:pt x="116" y="131"/>
                      <a:pt x="116" y="131"/>
                    </a:cubicBezTo>
                    <a:cubicBezTo>
                      <a:pt x="31" y="131"/>
                      <a:pt x="31" y="131"/>
                      <a:pt x="31" y="131"/>
                    </a:cubicBezTo>
                    <a:cubicBezTo>
                      <a:pt x="31" y="49"/>
                      <a:pt x="31" y="49"/>
                      <a:pt x="31" y="49"/>
                    </a:cubicBezTo>
                    <a:cubicBezTo>
                      <a:pt x="0" y="49"/>
                      <a:pt x="0" y="49"/>
                      <a:pt x="0" y="49"/>
                    </a:cubicBezTo>
                    <a:cubicBezTo>
                      <a:pt x="0" y="27"/>
                      <a:pt x="0" y="27"/>
                      <a:pt x="0" y="27"/>
                    </a:cubicBezTo>
                    <a:cubicBezTo>
                      <a:pt x="0" y="12"/>
                      <a:pt x="14" y="0"/>
                      <a:pt x="3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1" name="Freeform 39"/>
              <p:cNvSpPr>
                <a:spLocks/>
              </p:cNvSpPr>
              <p:nvPr/>
            </p:nvSpPr>
            <p:spPr bwMode="auto">
              <a:xfrm>
                <a:off x="10231438" y="2332038"/>
                <a:ext cx="547688" cy="709612"/>
              </a:xfrm>
              <a:custGeom>
                <a:avLst/>
                <a:gdLst>
                  <a:gd name="T0" fmla="*/ 19 w 52"/>
                  <a:gd name="T1" fmla="*/ 68 h 68"/>
                  <a:gd name="T2" fmla="*/ 52 w 52"/>
                  <a:gd name="T3" fmla="*/ 68 h 68"/>
                  <a:gd name="T4" fmla="*/ 52 w 52"/>
                  <a:gd name="T5" fmla="*/ 48 h 68"/>
                  <a:gd name="T6" fmla="*/ 22 w 52"/>
                  <a:gd name="T7" fmla="*/ 48 h 68"/>
                  <a:gd name="T8" fmla="*/ 22 w 52"/>
                  <a:gd name="T9" fmla="*/ 0 h 68"/>
                  <a:gd name="T10" fmla="*/ 0 w 52"/>
                  <a:gd name="T11" fmla="*/ 0 h 68"/>
                  <a:gd name="T12" fmla="*/ 0 w 52"/>
                  <a:gd name="T13" fmla="*/ 51 h 68"/>
                  <a:gd name="T14" fmla="*/ 19 w 52"/>
                  <a:gd name="T15" fmla="*/ 68 h 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68">
                    <a:moveTo>
                      <a:pt x="19" y="68"/>
                    </a:moveTo>
                    <a:cubicBezTo>
                      <a:pt x="52" y="68"/>
                      <a:pt x="52" y="68"/>
                      <a:pt x="52" y="68"/>
                    </a:cubicBezTo>
                    <a:cubicBezTo>
                      <a:pt x="52" y="48"/>
                      <a:pt x="52" y="48"/>
                      <a:pt x="52" y="48"/>
                    </a:cubicBezTo>
                    <a:cubicBezTo>
                      <a:pt x="22" y="48"/>
                      <a:pt x="22" y="48"/>
                      <a:pt x="22" y="48"/>
                    </a:cubicBezTo>
                    <a:cubicBezTo>
                      <a:pt x="22" y="0"/>
                      <a:pt x="22" y="0"/>
                      <a:pt x="22" y="0"/>
                    </a:cubicBezTo>
                    <a:cubicBezTo>
                      <a:pt x="0" y="0"/>
                      <a:pt x="0" y="0"/>
                      <a:pt x="0" y="0"/>
                    </a:cubicBezTo>
                    <a:cubicBezTo>
                      <a:pt x="0" y="51"/>
                      <a:pt x="0" y="51"/>
                      <a:pt x="0" y="51"/>
                    </a:cubicBezTo>
                    <a:cubicBezTo>
                      <a:pt x="0" y="60"/>
                      <a:pt x="8" y="68"/>
                      <a:pt x="19" y="68"/>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2" name="Rectangle 40"/>
              <p:cNvSpPr>
                <a:spLocks noChangeArrowheads="1"/>
              </p:cNvSpPr>
              <p:nvPr/>
            </p:nvSpPr>
            <p:spPr bwMode="auto">
              <a:xfrm>
                <a:off x="8999538" y="2332038"/>
                <a:ext cx="241300" cy="1222375"/>
              </a:xfrm>
              <a:prstGeom prst="rect">
                <a:avLst/>
              </a:prstGeom>
              <a:solidFill>
                <a:srgbClr val="6E58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3" name="Freeform 41"/>
              <p:cNvSpPr>
                <a:spLocks/>
              </p:cNvSpPr>
              <p:nvPr/>
            </p:nvSpPr>
            <p:spPr bwMode="auto">
              <a:xfrm>
                <a:off x="8999538" y="3355975"/>
                <a:ext cx="241300" cy="407987"/>
              </a:xfrm>
              <a:custGeom>
                <a:avLst/>
                <a:gdLst>
                  <a:gd name="T0" fmla="*/ 23 w 23"/>
                  <a:gd name="T1" fmla="*/ 0 h 39"/>
                  <a:gd name="T2" fmla="*/ 23 w 23"/>
                  <a:gd name="T3" fmla="*/ 39 h 39"/>
                  <a:gd name="T4" fmla="*/ 0 w 23"/>
                  <a:gd name="T5" fmla="*/ 19 h 39"/>
                  <a:gd name="T6" fmla="*/ 23 w 23"/>
                  <a:gd name="T7" fmla="*/ 0 h 39"/>
                </a:gdLst>
                <a:ahLst/>
                <a:cxnLst>
                  <a:cxn ang="0">
                    <a:pos x="T0" y="T1"/>
                  </a:cxn>
                  <a:cxn ang="0">
                    <a:pos x="T2" y="T3"/>
                  </a:cxn>
                  <a:cxn ang="0">
                    <a:pos x="T4" y="T5"/>
                  </a:cxn>
                  <a:cxn ang="0">
                    <a:pos x="T6" y="T7"/>
                  </a:cxn>
                </a:cxnLst>
                <a:rect l="0" t="0" r="r" b="b"/>
                <a:pathLst>
                  <a:path w="23" h="39">
                    <a:moveTo>
                      <a:pt x="23" y="0"/>
                    </a:moveTo>
                    <a:cubicBezTo>
                      <a:pt x="23" y="39"/>
                      <a:pt x="23" y="39"/>
                      <a:pt x="23" y="39"/>
                    </a:cubicBezTo>
                    <a:cubicBezTo>
                      <a:pt x="10" y="39"/>
                      <a:pt x="0" y="30"/>
                      <a:pt x="0" y="19"/>
                    </a:cubicBezTo>
                    <a:cubicBezTo>
                      <a:pt x="0" y="8"/>
                      <a:pt x="10" y="0"/>
                      <a:pt x="23" y="0"/>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4" name="Freeform 42"/>
              <p:cNvSpPr>
                <a:spLocks/>
              </p:cNvSpPr>
              <p:nvPr/>
            </p:nvSpPr>
            <p:spPr bwMode="auto">
              <a:xfrm>
                <a:off x="10536238" y="2833688"/>
                <a:ext cx="484188" cy="207962"/>
              </a:xfrm>
              <a:custGeom>
                <a:avLst/>
                <a:gdLst>
                  <a:gd name="T0" fmla="*/ 0 w 46"/>
                  <a:gd name="T1" fmla="*/ 0 h 20"/>
                  <a:gd name="T2" fmla="*/ 46 w 46"/>
                  <a:gd name="T3" fmla="*/ 0 h 20"/>
                  <a:gd name="T4" fmla="*/ 23 w 46"/>
                  <a:gd name="T5" fmla="*/ 20 h 20"/>
                  <a:gd name="T6" fmla="*/ 0 w 46"/>
                  <a:gd name="T7" fmla="*/ 0 h 20"/>
                </a:gdLst>
                <a:ahLst/>
                <a:cxnLst>
                  <a:cxn ang="0">
                    <a:pos x="T0" y="T1"/>
                  </a:cxn>
                  <a:cxn ang="0">
                    <a:pos x="T2" y="T3"/>
                  </a:cxn>
                  <a:cxn ang="0">
                    <a:pos x="T4" y="T5"/>
                  </a:cxn>
                  <a:cxn ang="0">
                    <a:pos x="T6" y="T7"/>
                  </a:cxn>
                </a:cxnLst>
                <a:rect l="0" t="0" r="r" b="b"/>
                <a:pathLst>
                  <a:path w="46" h="20">
                    <a:moveTo>
                      <a:pt x="0" y="0"/>
                    </a:moveTo>
                    <a:cubicBezTo>
                      <a:pt x="46" y="0"/>
                      <a:pt x="46" y="0"/>
                      <a:pt x="46" y="0"/>
                    </a:cubicBezTo>
                    <a:cubicBezTo>
                      <a:pt x="46" y="11"/>
                      <a:pt x="36" y="20"/>
                      <a:pt x="23" y="20"/>
                    </a:cubicBezTo>
                    <a:cubicBezTo>
                      <a:pt x="10" y="20"/>
                      <a:pt x="0" y="11"/>
                      <a:pt x="0" y="0"/>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5" name="Rectangle 44"/>
              <p:cNvSpPr>
                <a:spLocks noChangeArrowheads="1"/>
              </p:cNvSpPr>
              <p:nvPr/>
            </p:nvSpPr>
            <p:spPr bwMode="auto">
              <a:xfrm>
                <a:off x="8999538" y="2332038"/>
                <a:ext cx="241300" cy="61912"/>
              </a:xfrm>
              <a:prstGeom prst="rect">
                <a:avLst/>
              </a:prstGeom>
              <a:solidFill>
                <a:srgbClr val="4B39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6" name="Rectangle 45"/>
              <p:cNvSpPr>
                <a:spLocks noChangeArrowheads="1"/>
              </p:cNvSpPr>
              <p:nvPr/>
            </p:nvSpPr>
            <p:spPr bwMode="auto">
              <a:xfrm>
                <a:off x="10231438" y="2332038"/>
                <a:ext cx="231775" cy="61912"/>
              </a:xfrm>
              <a:prstGeom prst="rect">
                <a:avLst/>
              </a:prstGeom>
              <a:solidFill>
                <a:srgbClr val="4B39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7" name="Freeform 46"/>
              <p:cNvSpPr>
                <a:spLocks/>
              </p:cNvSpPr>
              <p:nvPr/>
            </p:nvSpPr>
            <p:spPr bwMode="auto">
              <a:xfrm>
                <a:off x="9947275" y="4819650"/>
                <a:ext cx="536575" cy="241300"/>
              </a:xfrm>
              <a:custGeom>
                <a:avLst/>
                <a:gdLst>
                  <a:gd name="T0" fmla="*/ 22 w 51"/>
                  <a:gd name="T1" fmla="*/ 0 h 23"/>
                  <a:gd name="T2" fmla="*/ 51 w 51"/>
                  <a:gd name="T3" fmla="*/ 23 h 23"/>
                  <a:gd name="T4" fmla="*/ 22 w 51"/>
                  <a:gd name="T5" fmla="*/ 23 h 23"/>
                  <a:gd name="T6" fmla="*/ 0 w 51"/>
                  <a:gd name="T7" fmla="*/ 23 h 23"/>
                  <a:gd name="T8" fmla="*/ 0 w 51"/>
                  <a:gd name="T9" fmla="*/ 0 h 23"/>
                  <a:gd name="T10" fmla="*/ 22 w 51"/>
                  <a:gd name="T11" fmla="*/ 0 h 23"/>
                </a:gdLst>
                <a:ahLst/>
                <a:cxnLst>
                  <a:cxn ang="0">
                    <a:pos x="T0" y="T1"/>
                  </a:cxn>
                  <a:cxn ang="0">
                    <a:pos x="T2" y="T3"/>
                  </a:cxn>
                  <a:cxn ang="0">
                    <a:pos x="T4" y="T5"/>
                  </a:cxn>
                  <a:cxn ang="0">
                    <a:pos x="T6" y="T7"/>
                  </a:cxn>
                  <a:cxn ang="0">
                    <a:pos x="T8" y="T9"/>
                  </a:cxn>
                  <a:cxn ang="0">
                    <a:pos x="T10" y="T11"/>
                  </a:cxn>
                </a:cxnLst>
                <a:rect l="0" t="0" r="r" b="b"/>
                <a:pathLst>
                  <a:path w="51" h="23">
                    <a:moveTo>
                      <a:pt x="22" y="0"/>
                    </a:moveTo>
                    <a:cubicBezTo>
                      <a:pt x="37" y="0"/>
                      <a:pt x="50" y="10"/>
                      <a:pt x="51" y="23"/>
                    </a:cubicBezTo>
                    <a:cubicBezTo>
                      <a:pt x="22" y="23"/>
                      <a:pt x="22" y="23"/>
                      <a:pt x="22" y="23"/>
                    </a:cubicBezTo>
                    <a:cubicBezTo>
                      <a:pt x="0" y="23"/>
                      <a:pt x="0" y="23"/>
                      <a:pt x="0" y="23"/>
                    </a:cubicBezTo>
                    <a:cubicBezTo>
                      <a:pt x="0" y="0"/>
                      <a:pt x="0" y="0"/>
                      <a:pt x="0" y="0"/>
                    </a:cubicBezTo>
                    <a:lnTo>
                      <a:pt x="22" y="0"/>
                    </a:lnTo>
                    <a:close/>
                  </a:path>
                </a:pathLst>
              </a:custGeom>
              <a:solidFill>
                <a:srgbClr val="5741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8" name="Freeform 47"/>
              <p:cNvSpPr>
                <a:spLocks/>
              </p:cNvSpPr>
              <p:nvPr/>
            </p:nvSpPr>
            <p:spPr bwMode="auto">
              <a:xfrm>
                <a:off x="9483725" y="1609725"/>
                <a:ext cx="515938" cy="366712"/>
              </a:xfrm>
              <a:custGeom>
                <a:avLst/>
                <a:gdLst>
                  <a:gd name="T0" fmla="*/ 0 w 49"/>
                  <a:gd name="T1" fmla="*/ 27 h 35"/>
                  <a:gd name="T2" fmla="*/ 26 w 49"/>
                  <a:gd name="T3" fmla="*/ 35 h 35"/>
                  <a:gd name="T4" fmla="*/ 49 w 49"/>
                  <a:gd name="T5" fmla="*/ 27 h 35"/>
                  <a:gd name="T6" fmla="*/ 49 w 49"/>
                  <a:gd name="T7" fmla="*/ 0 h 35"/>
                  <a:gd name="T8" fmla="*/ 0 w 49"/>
                  <a:gd name="T9" fmla="*/ 0 h 35"/>
                  <a:gd name="T10" fmla="*/ 0 w 49"/>
                  <a:gd name="T11" fmla="*/ 27 h 35"/>
                </a:gdLst>
                <a:ahLst/>
                <a:cxnLst>
                  <a:cxn ang="0">
                    <a:pos x="T0" y="T1"/>
                  </a:cxn>
                  <a:cxn ang="0">
                    <a:pos x="T2" y="T3"/>
                  </a:cxn>
                  <a:cxn ang="0">
                    <a:pos x="T4" y="T5"/>
                  </a:cxn>
                  <a:cxn ang="0">
                    <a:pos x="T6" y="T7"/>
                  </a:cxn>
                  <a:cxn ang="0">
                    <a:pos x="T8" y="T9"/>
                  </a:cxn>
                  <a:cxn ang="0">
                    <a:pos x="T10" y="T11"/>
                  </a:cxn>
                </a:cxnLst>
                <a:rect l="0" t="0" r="r" b="b"/>
                <a:pathLst>
                  <a:path w="49" h="35">
                    <a:moveTo>
                      <a:pt x="0" y="27"/>
                    </a:moveTo>
                    <a:cubicBezTo>
                      <a:pt x="0" y="33"/>
                      <a:pt x="26" y="35"/>
                      <a:pt x="26" y="35"/>
                    </a:cubicBezTo>
                    <a:cubicBezTo>
                      <a:pt x="26" y="35"/>
                      <a:pt x="49" y="32"/>
                      <a:pt x="49" y="27"/>
                    </a:cubicBezTo>
                    <a:cubicBezTo>
                      <a:pt x="49" y="22"/>
                      <a:pt x="49" y="0"/>
                      <a:pt x="49" y="0"/>
                    </a:cubicBezTo>
                    <a:cubicBezTo>
                      <a:pt x="0" y="0"/>
                      <a:pt x="0" y="0"/>
                      <a:pt x="0" y="0"/>
                    </a:cubicBezTo>
                    <a:cubicBezTo>
                      <a:pt x="0" y="0"/>
                      <a:pt x="0" y="22"/>
                      <a:pt x="0" y="27"/>
                    </a:cubicBezTo>
                    <a:close/>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9" name="Freeform 48"/>
              <p:cNvSpPr>
                <a:spLocks/>
              </p:cNvSpPr>
              <p:nvPr/>
            </p:nvSpPr>
            <p:spPr bwMode="auto">
              <a:xfrm>
                <a:off x="9483725" y="1609725"/>
                <a:ext cx="515938" cy="188912"/>
              </a:xfrm>
              <a:custGeom>
                <a:avLst/>
                <a:gdLst>
                  <a:gd name="T0" fmla="*/ 0 w 49"/>
                  <a:gd name="T1" fmla="*/ 14 h 18"/>
                  <a:gd name="T2" fmla="*/ 26 w 49"/>
                  <a:gd name="T3" fmla="*/ 18 h 18"/>
                  <a:gd name="T4" fmla="*/ 49 w 49"/>
                  <a:gd name="T5" fmla="*/ 14 h 18"/>
                  <a:gd name="T6" fmla="*/ 49 w 49"/>
                  <a:gd name="T7" fmla="*/ 0 h 18"/>
                  <a:gd name="T8" fmla="*/ 0 w 49"/>
                  <a:gd name="T9" fmla="*/ 0 h 18"/>
                  <a:gd name="T10" fmla="*/ 0 w 49"/>
                  <a:gd name="T11" fmla="*/ 14 h 18"/>
                </a:gdLst>
                <a:ahLst/>
                <a:cxnLst>
                  <a:cxn ang="0">
                    <a:pos x="T0" y="T1"/>
                  </a:cxn>
                  <a:cxn ang="0">
                    <a:pos x="T2" y="T3"/>
                  </a:cxn>
                  <a:cxn ang="0">
                    <a:pos x="T4" y="T5"/>
                  </a:cxn>
                  <a:cxn ang="0">
                    <a:pos x="T6" y="T7"/>
                  </a:cxn>
                  <a:cxn ang="0">
                    <a:pos x="T8" y="T9"/>
                  </a:cxn>
                  <a:cxn ang="0">
                    <a:pos x="T10" y="T11"/>
                  </a:cxn>
                </a:cxnLst>
                <a:rect l="0" t="0" r="r" b="b"/>
                <a:pathLst>
                  <a:path w="49" h="18">
                    <a:moveTo>
                      <a:pt x="0" y="14"/>
                    </a:moveTo>
                    <a:cubicBezTo>
                      <a:pt x="0" y="16"/>
                      <a:pt x="26" y="18"/>
                      <a:pt x="26" y="18"/>
                    </a:cubicBezTo>
                    <a:cubicBezTo>
                      <a:pt x="26" y="18"/>
                      <a:pt x="49" y="16"/>
                      <a:pt x="49" y="14"/>
                    </a:cubicBezTo>
                    <a:cubicBezTo>
                      <a:pt x="49" y="11"/>
                      <a:pt x="49" y="0"/>
                      <a:pt x="49" y="0"/>
                    </a:cubicBezTo>
                    <a:cubicBezTo>
                      <a:pt x="0" y="0"/>
                      <a:pt x="0" y="0"/>
                      <a:pt x="0" y="0"/>
                    </a:cubicBezTo>
                    <a:cubicBezTo>
                      <a:pt x="0" y="0"/>
                      <a:pt x="0" y="11"/>
                      <a:pt x="0" y="14"/>
                    </a:cubicBezTo>
                    <a:close/>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0" name="Freeform 49"/>
              <p:cNvSpPr>
                <a:spLocks/>
              </p:cNvSpPr>
              <p:nvPr/>
            </p:nvSpPr>
            <p:spPr bwMode="auto">
              <a:xfrm>
                <a:off x="9315450" y="554038"/>
                <a:ext cx="831850" cy="1139825"/>
              </a:xfrm>
              <a:custGeom>
                <a:avLst/>
                <a:gdLst>
                  <a:gd name="T0" fmla="*/ 77 w 79"/>
                  <a:gd name="T1" fmla="*/ 27 h 109"/>
                  <a:gd name="T2" fmla="*/ 62 w 79"/>
                  <a:gd name="T3" fmla="*/ 0 h 109"/>
                  <a:gd name="T4" fmla="*/ 20 w 79"/>
                  <a:gd name="T5" fmla="*/ 0 h 109"/>
                  <a:gd name="T6" fmla="*/ 7 w 79"/>
                  <a:gd name="T7" fmla="*/ 25 h 109"/>
                  <a:gd name="T8" fmla="*/ 7 w 79"/>
                  <a:gd name="T9" fmla="*/ 39 h 109"/>
                  <a:gd name="T10" fmla="*/ 0 w 79"/>
                  <a:gd name="T11" fmla="*/ 41 h 109"/>
                  <a:gd name="T12" fmla="*/ 0 w 79"/>
                  <a:gd name="T13" fmla="*/ 43 h 109"/>
                  <a:gd name="T14" fmla="*/ 0 w 79"/>
                  <a:gd name="T15" fmla="*/ 55 h 109"/>
                  <a:gd name="T16" fmla="*/ 1 w 79"/>
                  <a:gd name="T17" fmla="*/ 62 h 109"/>
                  <a:gd name="T18" fmla="*/ 1 w 79"/>
                  <a:gd name="T19" fmla="*/ 90 h 109"/>
                  <a:gd name="T20" fmla="*/ 45 w 79"/>
                  <a:gd name="T21" fmla="*/ 109 h 109"/>
                  <a:gd name="T22" fmla="*/ 79 w 79"/>
                  <a:gd name="T23" fmla="*/ 90 h 109"/>
                  <a:gd name="T24" fmla="*/ 79 w 79"/>
                  <a:gd name="T25" fmla="*/ 74 h 109"/>
                  <a:gd name="T26" fmla="*/ 77 w 79"/>
                  <a:gd name="T27" fmla="*/ 2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 h="109">
                    <a:moveTo>
                      <a:pt x="77" y="27"/>
                    </a:moveTo>
                    <a:cubicBezTo>
                      <a:pt x="77" y="24"/>
                      <a:pt x="71" y="0"/>
                      <a:pt x="62" y="0"/>
                    </a:cubicBezTo>
                    <a:cubicBezTo>
                      <a:pt x="20" y="0"/>
                      <a:pt x="20" y="0"/>
                      <a:pt x="20" y="0"/>
                    </a:cubicBezTo>
                    <a:cubicBezTo>
                      <a:pt x="12" y="0"/>
                      <a:pt x="7" y="17"/>
                      <a:pt x="7" y="25"/>
                    </a:cubicBezTo>
                    <a:cubicBezTo>
                      <a:pt x="7" y="39"/>
                      <a:pt x="7" y="39"/>
                      <a:pt x="7" y="39"/>
                    </a:cubicBezTo>
                    <a:cubicBezTo>
                      <a:pt x="0" y="41"/>
                      <a:pt x="0" y="41"/>
                      <a:pt x="0" y="41"/>
                    </a:cubicBezTo>
                    <a:cubicBezTo>
                      <a:pt x="0" y="42"/>
                      <a:pt x="0" y="43"/>
                      <a:pt x="0" y="43"/>
                    </a:cubicBezTo>
                    <a:cubicBezTo>
                      <a:pt x="0" y="47"/>
                      <a:pt x="0" y="51"/>
                      <a:pt x="0" y="55"/>
                    </a:cubicBezTo>
                    <a:cubicBezTo>
                      <a:pt x="0" y="57"/>
                      <a:pt x="0" y="60"/>
                      <a:pt x="1" y="62"/>
                    </a:cubicBezTo>
                    <a:cubicBezTo>
                      <a:pt x="1" y="61"/>
                      <a:pt x="1" y="90"/>
                      <a:pt x="1" y="90"/>
                    </a:cubicBezTo>
                    <a:cubicBezTo>
                      <a:pt x="6" y="109"/>
                      <a:pt x="32" y="109"/>
                      <a:pt x="45" y="109"/>
                    </a:cubicBezTo>
                    <a:cubicBezTo>
                      <a:pt x="58" y="109"/>
                      <a:pt x="76" y="103"/>
                      <a:pt x="79" y="90"/>
                    </a:cubicBezTo>
                    <a:cubicBezTo>
                      <a:pt x="79" y="74"/>
                      <a:pt x="79" y="74"/>
                      <a:pt x="79" y="74"/>
                    </a:cubicBezTo>
                    <a:cubicBezTo>
                      <a:pt x="79" y="74"/>
                      <a:pt x="79" y="34"/>
                      <a:pt x="77" y="27"/>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1" name="Freeform 50"/>
              <p:cNvSpPr>
                <a:spLocks/>
              </p:cNvSpPr>
              <p:nvPr/>
            </p:nvSpPr>
            <p:spPr bwMode="auto">
              <a:xfrm>
                <a:off x="9663113" y="1411288"/>
                <a:ext cx="157163" cy="41275"/>
              </a:xfrm>
              <a:custGeom>
                <a:avLst/>
                <a:gdLst>
                  <a:gd name="T0" fmla="*/ 15 w 15"/>
                  <a:gd name="T1" fmla="*/ 0 h 4"/>
                  <a:gd name="T2" fmla="*/ 8 w 15"/>
                  <a:gd name="T3" fmla="*/ 4 h 4"/>
                  <a:gd name="T4" fmla="*/ 0 w 15"/>
                  <a:gd name="T5" fmla="*/ 0 h 4"/>
                  <a:gd name="T6" fmla="*/ 15 w 15"/>
                  <a:gd name="T7" fmla="*/ 0 h 4"/>
                </a:gdLst>
                <a:ahLst/>
                <a:cxnLst>
                  <a:cxn ang="0">
                    <a:pos x="T0" y="T1"/>
                  </a:cxn>
                  <a:cxn ang="0">
                    <a:pos x="T2" y="T3"/>
                  </a:cxn>
                  <a:cxn ang="0">
                    <a:pos x="T4" y="T5"/>
                  </a:cxn>
                  <a:cxn ang="0">
                    <a:pos x="T6" y="T7"/>
                  </a:cxn>
                </a:cxnLst>
                <a:rect l="0" t="0" r="r" b="b"/>
                <a:pathLst>
                  <a:path w="15" h="4">
                    <a:moveTo>
                      <a:pt x="15" y="0"/>
                    </a:moveTo>
                    <a:cubicBezTo>
                      <a:pt x="15" y="2"/>
                      <a:pt x="12" y="4"/>
                      <a:pt x="8" y="4"/>
                    </a:cubicBezTo>
                    <a:cubicBezTo>
                      <a:pt x="3" y="4"/>
                      <a:pt x="0" y="2"/>
                      <a:pt x="0" y="0"/>
                    </a:cubicBezTo>
                    <a:lnTo>
                      <a:pt x="1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2" name="Freeform 51"/>
              <p:cNvSpPr>
                <a:spLocks/>
              </p:cNvSpPr>
              <p:nvPr/>
            </p:nvSpPr>
            <p:spPr bwMode="auto">
              <a:xfrm>
                <a:off x="9324975" y="1192213"/>
                <a:ext cx="74613" cy="125412"/>
              </a:xfrm>
              <a:custGeom>
                <a:avLst/>
                <a:gdLst>
                  <a:gd name="T0" fmla="*/ 7 w 7"/>
                  <a:gd name="T1" fmla="*/ 0 h 12"/>
                  <a:gd name="T2" fmla="*/ 4 w 7"/>
                  <a:gd name="T3" fmla="*/ 4 h 12"/>
                  <a:gd name="T4" fmla="*/ 0 w 7"/>
                  <a:gd name="T5" fmla="*/ 8 h 12"/>
                  <a:gd name="T6" fmla="*/ 0 w 7"/>
                  <a:gd name="T7" fmla="*/ 12 h 12"/>
                  <a:gd name="T8" fmla="*/ 0 w 7"/>
                  <a:gd name="T9" fmla="*/ 12 h 12"/>
                  <a:gd name="T10" fmla="*/ 3 w 7"/>
                  <a:gd name="T11" fmla="*/ 11 h 12"/>
                  <a:gd name="T12" fmla="*/ 3 w 7"/>
                  <a:gd name="T13" fmla="*/ 11 h 12"/>
                  <a:gd name="T14" fmla="*/ 4 w 7"/>
                  <a:gd name="T15" fmla="*/ 10 h 12"/>
                  <a:gd name="T16" fmla="*/ 7 w 7"/>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2">
                    <a:moveTo>
                      <a:pt x="7" y="0"/>
                    </a:moveTo>
                    <a:cubicBezTo>
                      <a:pt x="4" y="4"/>
                      <a:pt x="4" y="4"/>
                      <a:pt x="4" y="4"/>
                    </a:cubicBezTo>
                    <a:cubicBezTo>
                      <a:pt x="3" y="6"/>
                      <a:pt x="2" y="7"/>
                      <a:pt x="0" y="8"/>
                    </a:cubicBezTo>
                    <a:cubicBezTo>
                      <a:pt x="0" y="12"/>
                      <a:pt x="0" y="12"/>
                      <a:pt x="0" y="12"/>
                    </a:cubicBezTo>
                    <a:cubicBezTo>
                      <a:pt x="0" y="12"/>
                      <a:pt x="0" y="12"/>
                      <a:pt x="0" y="12"/>
                    </a:cubicBezTo>
                    <a:cubicBezTo>
                      <a:pt x="1" y="12"/>
                      <a:pt x="2" y="12"/>
                      <a:pt x="3" y="11"/>
                    </a:cubicBezTo>
                    <a:cubicBezTo>
                      <a:pt x="3" y="11"/>
                      <a:pt x="3" y="11"/>
                      <a:pt x="3" y="11"/>
                    </a:cubicBezTo>
                    <a:cubicBezTo>
                      <a:pt x="4" y="11"/>
                      <a:pt x="4" y="10"/>
                      <a:pt x="4" y="10"/>
                    </a:cubicBezTo>
                    <a:cubicBezTo>
                      <a:pt x="7" y="5"/>
                      <a:pt x="7" y="0"/>
                      <a:pt x="7" y="0"/>
                    </a:cubicBezTo>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3" name="Freeform 52"/>
              <p:cNvSpPr>
                <a:spLocks/>
              </p:cNvSpPr>
              <p:nvPr/>
            </p:nvSpPr>
            <p:spPr bwMode="auto">
              <a:xfrm>
                <a:off x="9263063" y="449263"/>
                <a:ext cx="936625" cy="679450"/>
              </a:xfrm>
              <a:custGeom>
                <a:avLst/>
                <a:gdLst>
                  <a:gd name="T0" fmla="*/ 88 w 89"/>
                  <a:gd name="T1" fmla="*/ 29 h 65"/>
                  <a:gd name="T2" fmla="*/ 46 w 89"/>
                  <a:gd name="T3" fmla="*/ 0 h 65"/>
                  <a:gd name="T4" fmla="*/ 46 w 89"/>
                  <a:gd name="T5" fmla="*/ 0 h 65"/>
                  <a:gd name="T6" fmla="*/ 46 w 89"/>
                  <a:gd name="T7" fmla="*/ 0 h 65"/>
                  <a:gd name="T8" fmla="*/ 45 w 89"/>
                  <a:gd name="T9" fmla="*/ 0 h 65"/>
                  <a:gd name="T10" fmla="*/ 44 w 89"/>
                  <a:gd name="T11" fmla="*/ 0 h 65"/>
                  <a:gd name="T12" fmla="*/ 43 w 89"/>
                  <a:gd name="T13" fmla="*/ 0 h 65"/>
                  <a:gd name="T14" fmla="*/ 43 w 89"/>
                  <a:gd name="T15" fmla="*/ 0 h 65"/>
                  <a:gd name="T16" fmla="*/ 2 w 89"/>
                  <a:gd name="T17" fmla="*/ 29 h 65"/>
                  <a:gd name="T18" fmla="*/ 2 w 89"/>
                  <a:gd name="T19" fmla="*/ 52 h 65"/>
                  <a:gd name="T20" fmla="*/ 5 w 89"/>
                  <a:gd name="T21" fmla="*/ 54 h 65"/>
                  <a:gd name="T22" fmla="*/ 5 w 89"/>
                  <a:gd name="T23" fmla="*/ 54 h 65"/>
                  <a:gd name="T24" fmla="*/ 11 w 89"/>
                  <a:gd name="T25" fmla="*/ 65 h 65"/>
                  <a:gd name="T26" fmla="*/ 12 w 89"/>
                  <a:gd name="T27" fmla="*/ 34 h 65"/>
                  <a:gd name="T28" fmla="*/ 45 w 89"/>
                  <a:gd name="T29" fmla="*/ 16 h 65"/>
                  <a:gd name="T30" fmla="*/ 78 w 89"/>
                  <a:gd name="T31" fmla="*/ 34 h 65"/>
                  <a:gd name="T32" fmla="*/ 79 w 89"/>
                  <a:gd name="T33" fmla="*/ 65 h 65"/>
                  <a:gd name="T34" fmla="*/ 84 w 89"/>
                  <a:gd name="T35" fmla="*/ 54 h 65"/>
                  <a:gd name="T36" fmla="*/ 84 w 89"/>
                  <a:gd name="T37" fmla="*/ 54 h 65"/>
                  <a:gd name="T38" fmla="*/ 88 w 89"/>
                  <a:gd name="T39" fmla="*/ 52 h 65"/>
                  <a:gd name="T40" fmla="*/ 88 w 89"/>
                  <a:gd name="T41" fmla="*/ 2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9" h="65">
                    <a:moveTo>
                      <a:pt x="88" y="29"/>
                    </a:moveTo>
                    <a:cubicBezTo>
                      <a:pt x="86" y="11"/>
                      <a:pt x="71" y="1"/>
                      <a:pt x="46" y="0"/>
                    </a:cubicBezTo>
                    <a:cubicBezTo>
                      <a:pt x="46" y="0"/>
                      <a:pt x="46" y="0"/>
                      <a:pt x="46" y="0"/>
                    </a:cubicBezTo>
                    <a:cubicBezTo>
                      <a:pt x="46" y="0"/>
                      <a:pt x="46" y="0"/>
                      <a:pt x="46" y="0"/>
                    </a:cubicBezTo>
                    <a:cubicBezTo>
                      <a:pt x="45" y="0"/>
                      <a:pt x="45" y="0"/>
                      <a:pt x="45" y="0"/>
                    </a:cubicBezTo>
                    <a:cubicBezTo>
                      <a:pt x="44" y="0"/>
                      <a:pt x="44" y="0"/>
                      <a:pt x="44" y="0"/>
                    </a:cubicBezTo>
                    <a:cubicBezTo>
                      <a:pt x="43" y="0"/>
                      <a:pt x="43" y="0"/>
                      <a:pt x="43" y="0"/>
                    </a:cubicBezTo>
                    <a:cubicBezTo>
                      <a:pt x="43" y="0"/>
                      <a:pt x="43" y="0"/>
                      <a:pt x="43" y="0"/>
                    </a:cubicBezTo>
                    <a:cubicBezTo>
                      <a:pt x="19" y="1"/>
                      <a:pt x="4" y="11"/>
                      <a:pt x="2" y="29"/>
                    </a:cubicBezTo>
                    <a:cubicBezTo>
                      <a:pt x="1" y="33"/>
                      <a:pt x="0" y="52"/>
                      <a:pt x="2" y="52"/>
                    </a:cubicBezTo>
                    <a:cubicBezTo>
                      <a:pt x="3" y="53"/>
                      <a:pt x="5" y="54"/>
                      <a:pt x="5" y="54"/>
                    </a:cubicBezTo>
                    <a:cubicBezTo>
                      <a:pt x="5" y="54"/>
                      <a:pt x="5" y="54"/>
                      <a:pt x="5" y="54"/>
                    </a:cubicBezTo>
                    <a:cubicBezTo>
                      <a:pt x="9" y="56"/>
                      <a:pt x="11" y="60"/>
                      <a:pt x="11" y="65"/>
                    </a:cubicBezTo>
                    <a:cubicBezTo>
                      <a:pt x="11" y="65"/>
                      <a:pt x="12" y="51"/>
                      <a:pt x="12" y="34"/>
                    </a:cubicBezTo>
                    <a:cubicBezTo>
                      <a:pt x="12" y="24"/>
                      <a:pt x="25" y="16"/>
                      <a:pt x="45" y="16"/>
                    </a:cubicBezTo>
                    <a:cubicBezTo>
                      <a:pt x="65" y="16"/>
                      <a:pt x="78" y="24"/>
                      <a:pt x="78" y="34"/>
                    </a:cubicBezTo>
                    <a:cubicBezTo>
                      <a:pt x="78" y="51"/>
                      <a:pt x="79" y="65"/>
                      <a:pt x="79" y="65"/>
                    </a:cubicBezTo>
                    <a:cubicBezTo>
                      <a:pt x="79" y="60"/>
                      <a:pt x="81" y="56"/>
                      <a:pt x="84" y="54"/>
                    </a:cubicBezTo>
                    <a:cubicBezTo>
                      <a:pt x="84" y="54"/>
                      <a:pt x="84" y="54"/>
                      <a:pt x="84" y="54"/>
                    </a:cubicBezTo>
                    <a:cubicBezTo>
                      <a:pt x="84" y="54"/>
                      <a:pt x="87" y="53"/>
                      <a:pt x="88" y="52"/>
                    </a:cubicBezTo>
                    <a:cubicBezTo>
                      <a:pt x="89" y="52"/>
                      <a:pt x="89" y="33"/>
                      <a:pt x="88" y="29"/>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4" name="Freeform 53"/>
              <p:cNvSpPr>
                <a:spLocks/>
              </p:cNvSpPr>
              <p:nvPr/>
            </p:nvSpPr>
            <p:spPr bwMode="auto">
              <a:xfrm>
                <a:off x="10072688" y="1192213"/>
                <a:ext cx="74613" cy="125412"/>
              </a:xfrm>
              <a:custGeom>
                <a:avLst/>
                <a:gdLst>
                  <a:gd name="T0" fmla="*/ 0 w 7"/>
                  <a:gd name="T1" fmla="*/ 0 h 12"/>
                  <a:gd name="T2" fmla="*/ 2 w 7"/>
                  <a:gd name="T3" fmla="*/ 4 h 12"/>
                  <a:gd name="T4" fmla="*/ 7 w 7"/>
                  <a:gd name="T5" fmla="*/ 8 h 12"/>
                  <a:gd name="T6" fmla="*/ 7 w 7"/>
                  <a:gd name="T7" fmla="*/ 12 h 12"/>
                  <a:gd name="T8" fmla="*/ 6 w 7"/>
                  <a:gd name="T9" fmla="*/ 12 h 12"/>
                  <a:gd name="T10" fmla="*/ 4 w 7"/>
                  <a:gd name="T11" fmla="*/ 11 h 12"/>
                  <a:gd name="T12" fmla="*/ 4 w 7"/>
                  <a:gd name="T13" fmla="*/ 11 h 12"/>
                  <a:gd name="T14" fmla="*/ 2 w 7"/>
                  <a:gd name="T15" fmla="*/ 10 h 12"/>
                  <a:gd name="T16" fmla="*/ 0 w 7"/>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2">
                    <a:moveTo>
                      <a:pt x="0" y="0"/>
                    </a:moveTo>
                    <a:cubicBezTo>
                      <a:pt x="2" y="4"/>
                      <a:pt x="2" y="4"/>
                      <a:pt x="2" y="4"/>
                    </a:cubicBezTo>
                    <a:cubicBezTo>
                      <a:pt x="4" y="6"/>
                      <a:pt x="5" y="7"/>
                      <a:pt x="7" y="8"/>
                    </a:cubicBezTo>
                    <a:cubicBezTo>
                      <a:pt x="7" y="12"/>
                      <a:pt x="7" y="12"/>
                      <a:pt x="7" y="12"/>
                    </a:cubicBezTo>
                    <a:cubicBezTo>
                      <a:pt x="6" y="12"/>
                      <a:pt x="6" y="12"/>
                      <a:pt x="6" y="12"/>
                    </a:cubicBezTo>
                    <a:cubicBezTo>
                      <a:pt x="6" y="12"/>
                      <a:pt x="5" y="12"/>
                      <a:pt x="4" y="11"/>
                    </a:cubicBezTo>
                    <a:cubicBezTo>
                      <a:pt x="4" y="11"/>
                      <a:pt x="4" y="11"/>
                      <a:pt x="4" y="11"/>
                    </a:cubicBezTo>
                    <a:cubicBezTo>
                      <a:pt x="3" y="11"/>
                      <a:pt x="3" y="10"/>
                      <a:pt x="2" y="10"/>
                    </a:cubicBezTo>
                    <a:cubicBezTo>
                      <a:pt x="0" y="5"/>
                      <a:pt x="0" y="0"/>
                      <a:pt x="0" y="0"/>
                    </a:cubicBezTo>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5" name="Freeform 54"/>
              <p:cNvSpPr>
                <a:spLocks/>
              </p:cNvSpPr>
              <p:nvPr/>
            </p:nvSpPr>
            <p:spPr bwMode="auto">
              <a:xfrm>
                <a:off x="9220200" y="962025"/>
                <a:ext cx="188913" cy="323850"/>
              </a:xfrm>
              <a:custGeom>
                <a:avLst/>
                <a:gdLst>
                  <a:gd name="T0" fmla="*/ 16 w 18"/>
                  <a:gd name="T1" fmla="*/ 14 h 31"/>
                  <a:gd name="T2" fmla="*/ 12 w 18"/>
                  <a:gd name="T3" fmla="*/ 30 h 31"/>
                  <a:gd name="T4" fmla="*/ 2 w 18"/>
                  <a:gd name="T5" fmla="*/ 17 h 31"/>
                  <a:gd name="T6" fmla="*/ 5 w 18"/>
                  <a:gd name="T7" fmla="*/ 1 h 31"/>
                  <a:gd name="T8" fmla="*/ 16 w 18"/>
                  <a:gd name="T9" fmla="*/ 14 h 31"/>
                </a:gdLst>
                <a:ahLst/>
                <a:cxnLst>
                  <a:cxn ang="0">
                    <a:pos x="T0" y="T1"/>
                  </a:cxn>
                  <a:cxn ang="0">
                    <a:pos x="T2" y="T3"/>
                  </a:cxn>
                  <a:cxn ang="0">
                    <a:pos x="T4" y="T5"/>
                  </a:cxn>
                  <a:cxn ang="0">
                    <a:pos x="T6" y="T7"/>
                  </a:cxn>
                  <a:cxn ang="0">
                    <a:pos x="T8" y="T9"/>
                  </a:cxn>
                </a:cxnLst>
                <a:rect l="0" t="0" r="r" b="b"/>
                <a:pathLst>
                  <a:path w="18" h="31">
                    <a:moveTo>
                      <a:pt x="16" y="14"/>
                    </a:moveTo>
                    <a:cubicBezTo>
                      <a:pt x="18" y="22"/>
                      <a:pt x="16" y="29"/>
                      <a:pt x="12" y="30"/>
                    </a:cubicBezTo>
                    <a:cubicBezTo>
                      <a:pt x="8" y="31"/>
                      <a:pt x="4" y="25"/>
                      <a:pt x="2" y="17"/>
                    </a:cubicBezTo>
                    <a:cubicBezTo>
                      <a:pt x="0" y="10"/>
                      <a:pt x="1" y="2"/>
                      <a:pt x="5" y="1"/>
                    </a:cubicBezTo>
                    <a:cubicBezTo>
                      <a:pt x="9" y="0"/>
                      <a:pt x="14" y="6"/>
                      <a:pt x="16" y="14"/>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6" name="Freeform 55"/>
              <p:cNvSpPr>
                <a:spLocks/>
              </p:cNvSpPr>
              <p:nvPr/>
            </p:nvSpPr>
            <p:spPr bwMode="auto">
              <a:xfrm>
                <a:off x="10063163" y="962025"/>
                <a:ext cx="188913" cy="323850"/>
              </a:xfrm>
              <a:custGeom>
                <a:avLst/>
                <a:gdLst>
                  <a:gd name="T0" fmla="*/ 2 w 18"/>
                  <a:gd name="T1" fmla="*/ 14 h 31"/>
                  <a:gd name="T2" fmla="*/ 5 w 18"/>
                  <a:gd name="T3" fmla="*/ 30 h 31"/>
                  <a:gd name="T4" fmla="*/ 16 w 18"/>
                  <a:gd name="T5" fmla="*/ 17 h 31"/>
                  <a:gd name="T6" fmla="*/ 12 w 18"/>
                  <a:gd name="T7" fmla="*/ 1 h 31"/>
                  <a:gd name="T8" fmla="*/ 2 w 18"/>
                  <a:gd name="T9" fmla="*/ 14 h 31"/>
                </a:gdLst>
                <a:ahLst/>
                <a:cxnLst>
                  <a:cxn ang="0">
                    <a:pos x="T0" y="T1"/>
                  </a:cxn>
                  <a:cxn ang="0">
                    <a:pos x="T2" y="T3"/>
                  </a:cxn>
                  <a:cxn ang="0">
                    <a:pos x="T4" y="T5"/>
                  </a:cxn>
                  <a:cxn ang="0">
                    <a:pos x="T6" y="T7"/>
                  </a:cxn>
                  <a:cxn ang="0">
                    <a:pos x="T8" y="T9"/>
                  </a:cxn>
                </a:cxnLst>
                <a:rect l="0" t="0" r="r" b="b"/>
                <a:pathLst>
                  <a:path w="18" h="31">
                    <a:moveTo>
                      <a:pt x="2" y="14"/>
                    </a:moveTo>
                    <a:cubicBezTo>
                      <a:pt x="0" y="22"/>
                      <a:pt x="1" y="29"/>
                      <a:pt x="5" y="30"/>
                    </a:cubicBezTo>
                    <a:cubicBezTo>
                      <a:pt x="9" y="31"/>
                      <a:pt x="14" y="25"/>
                      <a:pt x="16" y="17"/>
                    </a:cubicBezTo>
                    <a:cubicBezTo>
                      <a:pt x="18" y="10"/>
                      <a:pt x="16" y="2"/>
                      <a:pt x="12" y="1"/>
                    </a:cubicBezTo>
                    <a:cubicBezTo>
                      <a:pt x="9" y="0"/>
                      <a:pt x="4" y="6"/>
                      <a:pt x="2" y="14"/>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7" name="Rectangle 56"/>
              <p:cNvSpPr>
                <a:spLocks noChangeArrowheads="1"/>
              </p:cNvSpPr>
              <p:nvPr/>
            </p:nvSpPr>
            <p:spPr bwMode="auto">
              <a:xfrm>
                <a:off x="9388475" y="919163"/>
                <a:ext cx="1588" cy="42862"/>
              </a:xfrm>
              <a:prstGeom prst="rect">
                <a:avLst/>
              </a:prstGeom>
              <a:solidFill>
                <a:srgbClr val="40404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8" name="Freeform 57"/>
              <p:cNvSpPr>
                <a:spLocks/>
              </p:cNvSpPr>
              <p:nvPr/>
            </p:nvSpPr>
            <p:spPr bwMode="auto">
              <a:xfrm>
                <a:off x="9378950" y="857250"/>
                <a:ext cx="704850" cy="428625"/>
              </a:xfrm>
              <a:custGeom>
                <a:avLst/>
                <a:gdLst>
                  <a:gd name="T0" fmla="*/ 34 w 67"/>
                  <a:gd name="T1" fmla="*/ 0 h 41"/>
                  <a:gd name="T2" fmla="*/ 34 w 67"/>
                  <a:gd name="T3" fmla="*/ 0 h 41"/>
                  <a:gd name="T4" fmla="*/ 1 w 67"/>
                  <a:gd name="T5" fmla="*/ 5 h 41"/>
                  <a:gd name="T6" fmla="*/ 1 w 67"/>
                  <a:gd name="T7" fmla="*/ 6 h 41"/>
                  <a:gd name="T8" fmla="*/ 1 w 67"/>
                  <a:gd name="T9" fmla="*/ 10 h 41"/>
                  <a:gd name="T10" fmla="*/ 1 w 67"/>
                  <a:gd name="T11" fmla="*/ 10 h 41"/>
                  <a:gd name="T12" fmla="*/ 0 w 67"/>
                  <a:gd name="T13" fmla="*/ 22 h 41"/>
                  <a:gd name="T14" fmla="*/ 1 w 67"/>
                  <a:gd name="T15" fmla="*/ 24 h 41"/>
                  <a:gd name="T16" fmla="*/ 2 w 67"/>
                  <a:gd name="T17" fmla="*/ 33 h 41"/>
                  <a:gd name="T18" fmla="*/ 2 w 67"/>
                  <a:gd name="T19" fmla="*/ 32 h 41"/>
                  <a:gd name="T20" fmla="*/ 1 w 67"/>
                  <a:gd name="T21" fmla="*/ 36 h 41"/>
                  <a:gd name="T22" fmla="*/ 5 w 67"/>
                  <a:gd name="T23" fmla="*/ 38 h 41"/>
                  <a:gd name="T24" fmla="*/ 24 w 67"/>
                  <a:gd name="T25" fmla="*/ 41 h 41"/>
                  <a:gd name="T26" fmla="*/ 26 w 67"/>
                  <a:gd name="T27" fmla="*/ 41 h 41"/>
                  <a:gd name="T28" fmla="*/ 30 w 67"/>
                  <a:gd name="T29" fmla="*/ 36 h 41"/>
                  <a:gd name="T30" fmla="*/ 32 w 67"/>
                  <a:gd name="T31" fmla="*/ 30 h 41"/>
                  <a:gd name="T32" fmla="*/ 32 w 67"/>
                  <a:gd name="T33" fmla="*/ 30 h 41"/>
                  <a:gd name="T34" fmla="*/ 32 w 67"/>
                  <a:gd name="T35" fmla="*/ 30 h 41"/>
                  <a:gd name="T36" fmla="*/ 34 w 67"/>
                  <a:gd name="T37" fmla="*/ 30 h 41"/>
                  <a:gd name="T38" fmla="*/ 35 w 67"/>
                  <a:gd name="T39" fmla="*/ 30 h 41"/>
                  <a:gd name="T40" fmla="*/ 35 w 67"/>
                  <a:gd name="T41" fmla="*/ 30 h 41"/>
                  <a:gd name="T42" fmla="*/ 35 w 67"/>
                  <a:gd name="T43" fmla="*/ 30 h 41"/>
                  <a:gd name="T44" fmla="*/ 37 w 67"/>
                  <a:gd name="T45" fmla="*/ 36 h 41"/>
                  <a:gd name="T46" fmla="*/ 41 w 67"/>
                  <a:gd name="T47" fmla="*/ 41 h 41"/>
                  <a:gd name="T48" fmla="*/ 43 w 67"/>
                  <a:gd name="T49" fmla="*/ 41 h 41"/>
                  <a:gd name="T50" fmla="*/ 62 w 67"/>
                  <a:gd name="T51" fmla="*/ 38 h 41"/>
                  <a:gd name="T52" fmla="*/ 66 w 67"/>
                  <a:gd name="T53" fmla="*/ 36 h 41"/>
                  <a:gd name="T54" fmla="*/ 66 w 67"/>
                  <a:gd name="T55" fmla="*/ 32 h 41"/>
                  <a:gd name="T56" fmla="*/ 66 w 67"/>
                  <a:gd name="T57" fmla="*/ 33 h 41"/>
                  <a:gd name="T58" fmla="*/ 67 w 67"/>
                  <a:gd name="T59" fmla="*/ 24 h 41"/>
                  <a:gd name="T60" fmla="*/ 67 w 67"/>
                  <a:gd name="T61" fmla="*/ 22 h 41"/>
                  <a:gd name="T62" fmla="*/ 67 w 67"/>
                  <a:gd name="T63" fmla="*/ 5 h 41"/>
                  <a:gd name="T64" fmla="*/ 34 w 67"/>
                  <a:gd name="T6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41">
                    <a:moveTo>
                      <a:pt x="34" y="0"/>
                    </a:moveTo>
                    <a:cubicBezTo>
                      <a:pt x="34" y="0"/>
                      <a:pt x="34" y="0"/>
                      <a:pt x="34" y="0"/>
                    </a:cubicBezTo>
                    <a:cubicBezTo>
                      <a:pt x="29" y="0"/>
                      <a:pt x="11" y="0"/>
                      <a:pt x="1" y="5"/>
                    </a:cubicBezTo>
                    <a:cubicBezTo>
                      <a:pt x="1" y="5"/>
                      <a:pt x="1" y="5"/>
                      <a:pt x="1" y="6"/>
                    </a:cubicBezTo>
                    <a:cubicBezTo>
                      <a:pt x="1" y="10"/>
                      <a:pt x="1" y="10"/>
                      <a:pt x="1" y="10"/>
                    </a:cubicBezTo>
                    <a:cubicBezTo>
                      <a:pt x="1" y="10"/>
                      <a:pt x="1" y="10"/>
                      <a:pt x="1" y="10"/>
                    </a:cubicBezTo>
                    <a:cubicBezTo>
                      <a:pt x="0" y="15"/>
                      <a:pt x="0" y="19"/>
                      <a:pt x="0" y="22"/>
                    </a:cubicBezTo>
                    <a:cubicBezTo>
                      <a:pt x="0" y="23"/>
                      <a:pt x="1" y="23"/>
                      <a:pt x="1" y="24"/>
                    </a:cubicBezTo>
                    <a:cubicBezTo>
                      <a:pt x="2" y="27"/>
                      <a:pt x="2" y="30"/>
                      <a:pt x="2" y="33"/>
                    </a:cubicBezTo>
                    <a:cubicBezTo>
                      <a:pt x="2" y="32"/>
                      <a:pt x="2" y="32"/>
                      <a:pt x="2" y="32"/>
                    </a:cubicBezTo>
                    <a:cubicBezTo>
                      <a:pt x="2" y="32"/>
                      <a:pt x="2" y="34"/>
                      <a:pt x="1" y="36"/>
                    </a:cubicBezTo>
                    <a:cubicBezTo>
                      <a:pt x="2" y="37"/>
                      <a:pt x="3" y="38"/>
                      <a:pt x="5" y="38"/>
                    </a:cubicBezTo>
                    <a:cubicBezTo>
                      <a:pt x="13" y="40"/>
                      <a:pt x="21" y="41"/>
                      <a:pt x="24" y="41"/>
                    </a:cubicBezTo>
                    <a:cubicBezTo>
                      <a:pt x="25" y="41"/>
                      <a:pt x="26" y="41"/>
                      <a:pt x="26" y="41"/>
                    </a:cubicBezTo>
                    <a:cubicBezTo>
                      <a:pt x="29" y="40"/>
                      <a:pt x="30" y="38"/>
                      <a:pt x="30" y="36"/>
                    </a:cubicBezTo>
                    <a:cubicBezTo>
                      <a:pt x="30" y="34"/>
                      <a:pt x="32" y="30"/>
                      <a:pt x="32" y="30"/>
                    </a:cubicBezTo>
                    <a:cubicBezTo>
                      <a:pt x="32" y="30"/>
                      <a:pt x="32" y="30"/>
                      <a:pt x="32" y="30"/>
                    </a:cubicBezTo>
                    <a:cubicBezTo>
                      <a:pt x="32" y="30"/>
                      <a:pt x="32" y="30"/>
                      <a:pt x="32" y="30"/>
                    </a:cubicBezTo>
                    <a:cubicBezTo>
                      <a:pt x="32" y="30"/>
                      <a:pt x="33" y="30"/>
                      <a:pt x="34" y="30"/>
                    </a:cubicBezTo>
                    <a:cubicBezTo>
                      <a:pt x="34" y="30"/>
                      <a:pt x="35" y="30"/>
                      <a:pt x="35" y="30"/>
                    </a:cubicBezTo>
                    <a:cubicBezTo>
                      <a:pt x="35" y="30"/>
                      <a:pt x="35" y="30"/>
                      <a:pt x="35" y="30"/>
                    </a:cubicBezTo>
                    <a:cubicBezTo>
                      <a:pt x="35" y="30"/>
                      <a:pt x="35" y="30"/>
                      <a:pt x="35" y="30"/>
                    </a:cubicBezTo>
                    <a:cubicBezTo>
                      <a:pt x="35" y="30"/>
                      <a:pt x="37" y="34"/>
                      <a:pt x="37" y="36"/>
                    </a:cubicBezTo>
                    <a:cubicBezTo>
                      <a:pt x="37" y="38"/>
                      <a:pt x="38" y="40"/>
                      <a:pt x="41" y="41"/>
                    </a:cubicBezTo>
                    <a:cubicBezTo>
                      <a:pt x="41" y="41"/>
                      <a:pt x="42" y="41"/>
                      <a:pt x="43" y="41"/>
                    </a:cubicBezTo>
                    <a:cubicBezTo>
                      <a:pt x="46" y="41"/>
                      <a:pt x="54" y="40"/>
                      <a:pt x="62" y="38"/>
                    </a:cubicBezTo>
                    <a:cubicBezTo>
                      <a:pt x="64" y="38"/>
                      <a:pt x="65" y="37"/>
                      <a:pt x="66" y="36"/>
                    </a:cubicBezTo>
                    <a:cubicBezTo>
                      <a:pt x="66" y="34"/>
                      <a:pt x="66" y="32"/>
                      <a:pt x="66" y="32"/>
                    </a:cubicBezTo>
                    <a:cubicBezTo>
                      <a:pt x="66" y="33"/>
                      <a:pt x="66" y="33"/>
                      <a:pt x="66" y="33"/>
                    </a:cubicBezTo>
                    <a:cubicBezTo>
                      <a:pt x="66" y="30"/>
                      <a:pt x="66" y="27"/>
                      <a:pt x="67" y="24"/>
                    </a:cubicBezTo>
                    <a:cubicBezTo>
                      <a:pt x="67" y="23"/>
                      <a:pt x="67" y="23"/>
                      <a:pt x="67" y="22"/>
                    </a:cubicBezTo>
                    <a:cubicBezTo>
                      <a:pt x="67" y="18"/>
                      <a:pt x="67" y="12"/>
                      <a:pt x="67" y="5"/>
                    </a:cubicBezTo>
                    <a:cubicBezTo>
                      <a:pt x="57" y="0"/>
                      <a:pt x="38" y="0"/>
                      <a:pt x="34"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9" name="Freeform 58"/>
              <p:cNvSpPr>
                <a:spLocks/>
              </p:cNvSpPr>
              <p:nvPr/>
            </p:nvSpPr>
            <p:spPr bwMode="auto">
              <a:xfrm>
                <a:off x="9388475" y="1192213"/>
                <a:ext cx="11113" cy="41275"/>
              </a:xfrm>
              <a:custGeom>
                <a:avLst/>
                <a:gdLst>
                  <a:gd name="T0" fmla="*/ 1 w 1"/>
                  <a:gd name="T1" fmla="*/ 0 h 4"/>
                  <a:gd name="T2" fmla="*/ 1 w 1"/>
                  <a:gd name="T3" fmla="*/ 1 h 4"/>
                  <a:gd name="T4" fmla="*/ 0 w 1"/>
                  <a:gd name="T5" fmla="*/ 4 h 4"/>
                  <a:gd name="T6" fmla="*/ 0 w 1"/>
                  <a:gd name="T7" fmla="*/ 4 h 4"/>
                  <a:gd name="T8" fmla="*/ 1 w 1"/>
                  <a:gd name="T9" fmla="*/ 0 h 4"/>
                </a:gdLst>
                <a:ahLst/>
                <a:cxnLst>
                  <a:cxn ang="0">
                    <a:pos x="T0" y="T1"/>
                  </a:cxn>
                  <a:cxn ang="0">
                    <a:pos x="T2" y="T3"/>
                  </a:cxn>
                  <a:cxn ang="0">
                    <a:pos x="T4" y="T5"/>
                  </a:cxn>
                  <a:cxn ang="0">
                    <a:pos x="T6" y="T7"/>
                  </a:cxn>
                  <a:cxn ang="0">
                    <a:pos x="T8" y="T9"/>
                  </a:cxn>
                </a:cxnLst>
                <a:rect l="0" t="0" r="r" b="b"/>
                <a:pathLst>
                  <a:path w="1" h="4">
                    <a:moveTo>
                      <a:pt x="1" y="0"/>
                    </a:moveTo>
                    <a:cubicBezTo>
                      <a:pt x="1" y="1"/>
                      <a:pt x="1" y="1"/>
                      <a:pt x="1" y="1"/>
                    </a:cubicBezTo>
                    <a:cubicBezTo>
                      <a:pt x="0" y="2"/>
                      <a:pt x="0" y="3"/>
                      <a:pt x="0" y="4"/>
                    </a:cubicBezTo>
                    <a:cubicBezTo>
                      <a:pt x="0" y="4"/>
                      <a:pt x="0" y="4"/>
                      <a:pt x="0" y="4"/>
                    </a:cubicBezTo>
                    <a:cubicBezTo>
                      <a:pt x="1" y="2"/>
                      <a:pt x="1" y="0"/>
                      <a:pt x="1" y="0"/>
                    </a:cubicBezTo>
                  </a:path>
                </a:pathLst>
              </a:custGeom>
              <a:solidFill>
                <a:srgbClr val="2120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0" name="Freeform 59"/>
              <p:cNvSpPr>
                <a:spLocks noEditPoints="1"/>
              </p:cNvSpPr>
              <p:nvPr/>
            </p:nvSpPr>
            <p:spPr bwMode="auto">
              <a:xfrm>
                <a:off x="9324975" y="909638"/>
                <a:ext cx="811213" cy="177800"/>
              </a:xfrm>
              <a:custGeom>
                <a:avLst/>
                <a:gdLst>
                  <a:gd name="T0" fmla="*/ 72 w 77"/>
                  <a:gd name="T1" fmla="*/ 0 h 17"/>
                  <a:gd name="T2" fmla="*/ 72 w 77"/>
                  <a:gd name="T3" fmla="*/ 17 h 17"/>
                  <a:gd name="T4" fmla="*/ 77 w 77"/>
                  <a:gd name="T5" fmla="*/ 9 h 17"/>
                  <a:gd name="T6" fmla="*/ 77 w 77"/>
                  <a:gd name="T7" fmla="*/ 3 h 17"/>
                  <a:gd name="T8" fmla="*/ 72 w 77"/>
                  <a:gd name="T9" fmla="*/ 0 h 17"/>
                  <a:gd name="T10" fmla="*/ 6 w 77"/>
                  <a:gd name="T11" fmla="*/ 0 h 17"/>
                  <a:gd name="T12" fmla="*/ 0 w 77"/>
                  <a:gd name="T13" fmla="*/ 3 h 17"/>
                  <a:gd name="T14" fmla="*/ 0 w 77"/>
                  <a:gd name="T15" fmla="*/ 8 h 17"/>
                  <a:gd name="T16" fmla="*/ 5 w 77"/>
                  <a:gd name="T17" fmla="*/ 17 h 17"/>
                  <a:gd name="T18" fmla="*/ 6 w 77"/>
                  <a:gd name="T19" fmla="*/ 5 h 17"/>
                  <a:gd name="T20" fmla="*/ 6 w 77"/>
                  <a:gd name="T21" fmla="*/ 1 h 17"/>
                  <a:gd name="T22" fmla="*/ 6 w 77"/>
                  <a:gd name="T2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 h="17">
                    <a:moveTo>
                      <a:pt x="72" y="0"/>
                    </a:moveTo>
                    <a:cubicBezTo>
                      <a:pt x="72" y="7"/>
                      <a:pt x="72" y="13"/>
                      <a:pt x="72" y="17"/>
                    </a:cubicBezTo>
                    <a:cubicBezTo>
                      <a:pt x="73" y="14"/>
                      <a:pt x="75" y="11"/>
                      <a:pt x="77" y="9"/>
                    </a:cubicBezTo>
                    <a:cubicBezTo>
                      <a:pt x="77" y="5"/>
                      <a:pt x="77" y="3"/>
                      <a:pt x="77" y="3"/>
                    </a:cubicBezTo>
                    <a:cubicBezTo>
                      <a:pt x="76" y="2"/>
                      <a:pt x="74" y="1"/>
                      <a:pt x="72" y="0"/>
                    </a:cubicBezTo>
                    <a:moveTo>
                      <a:pt x="6" y="0"/>
                    </a:moveTo>
                    <a:cubicBezTo>
                      <a:pt x="3" y="0"/>
                      <a:pt x="2" y="1"/>
                      <a:pt x="0" y="3"/>
                    </a:cubicBezTo>
                    <a:cubicBezTo>
                      <a:pt x="0" y="3"/>
                      <a:pt x="0" y="5"/>
                      <a:pt x="0" y="8"/>
                    </a:cubicBezTo>
                    <a:cubicBezTo>
                      <a:pt x="2" y="10"/>
                      <a:pt x="4" y="13"/>
                      <a:pt x="5" y="17"/>
                    </a:cubicBezTo>
                    <a:cubicBezTo>
                      <a:pt x="5" y="14"/>
                      <a:pt x="5" y="10"/>
                      <a:pt x="6" y="5"/>
                    </a:cubicBezTo>
                    <a:cubicBezTo>
                      <a:pt x="6" y="4"/>
                      <a:pt x="6" y="2"/>
                      <a:pt x="6" y="1"/>
                    </a:cubicBezTo>
                    <a:cubicBezTo>
                      <a:pt x="6" y="0"/>
                      <a:pt x="6" y="0"/>
                      <a:pt x="6"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1" name="Freeform 60"/>
              <p:cNvSpPr>
                <a:spLocks/>
              </p:cNvSpPr>
              <p:nvPr/>
            </p:nvSpPr>
            <p:spPr bwMode="auto">
              <a:xfrm>
                <a:off x="10072688" y="1192213"/>
                <a:ext cx="11113" cy="41275"/>
              </a:xfrm>
              <a:custGeom>
                <a:avLst/>
                <a:gdLst>
                  <a:gd name="T0" fmla="*/ 0 w 1"/>
                  <a:gd name="T1" fmla="*/ 0 h 4"/>
                  <a:gd name="T2" fmla="*/ 0 w 1"/>
                  <a:gd name="T3" fmla="*/ 4 h 4"/>
                  <a:gd name="T4" fmla="*/ 1 w 1"/>
                  <a:gd name="T5" fmla="*/ 4 h 4"/>
                  <a:gd name="T6" fmla="*/ 0 w 1"/>
                  <a:gd name="T7" fmla="*/ 1 h 4"/>
                  <a:gd name="T8" fmla="*/ 0 w 1"/>
                  <a:gd name="T9" fmla="*/ 0 h 4"/>
                </a:gdLst>
                <a:ahLst/>
                <a:cxnLst>
                  <a:cxn ang="0">
                    <a:pos x="T0" y="T1"/>
                  </a:cxn>
                  <a:cxn ang="0">
                    <a:pos x="T2" y="T3"/>
                  </a:cxn>
                  <a:cxn ang="0">
                    <a:pos x="T4" y="T5"/>
                  </a:cxn>
                  <a:cxn ang="0">
                    <a:pos x="T6" y="T7"/>
                  </a:cxn>
                  <a:cxn ang="0">
                    <a:pos x="T8" y="T9"/>
                  </a:cxn>
                </a:cxnLst>
                <a:rect l="0" t="0" r="r" b="b"/>
                <a:pathLst>
                  <a:path w="1" h="4">
                    <a:moveTo>
                      <a:pt x="0" y="0"/>
                    </a:moveTo>
                    <a:cubicBezTo>
                      <a:pt x="0" y="0"/>
                      <a:pt x="0" y="2"/>
                      <a:pt x="0" y="4"/>
                    </a:cubicBezTo>
                    <a:cubicBezTo>
                      <a:pt x="0" y="4"/>
                      <a:pt x="1" y="4"/>
                      <a:pt x="1" y="4"/>
                    </a:cubicBezTo>
                    <a:cubicBezTo>
                      <a:pt x="0" y="3"/>
                      <a:pt x="0" y="2"/>
                      <a:pt x="0" y="1"/>
                    </a:cubicBezTo>
                    <a:cubicBezTo>
                      <a:pt x="0" y="0"/>
                      <a:pt x="0" y="0"/>
                      <a:pt x="0" y="0"/>
                    </a:cubicBezTo>
                  </a:path>
                </a:pathLst>
              </a:custGeom>
              <a:solidFill>
                <a:srgbClr val="2120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2" name="Freeform 61"/>
              <p:cNvSpPr>
                <a:spLocks/>
              </p:cNvSpPr>
              <p:nvPr/>
            </p:nvSpPr>
            <p:spPr bwMode="auto">
              <a:xfrm>
                <a:off x="9324975" y="992188"/>
                <a:ext cx="74613" cy="241300"/>
              </a:xfrm>
              <a:custGeom>
                <a:avLst/>
                <a:gdLst>
                  <a:gd name="T0" fmla="*/ 0 w 7"/>
                  <a:gd name="T1" fmla="*/ 0 h 23"/>
                  <a:gd name="T2" fmla="*/ 6 w 7"/>
                  <a:gd name="T3" fmla="*/ 23 h 23"/>
                  <a:gd name="T4" fmla="*/ 7 w 7"/>
                  <a:gd name="T5" fmla="*/ 20 h 23"/>
                  <a:gd name="T6" fmla="*/ 6 w 7"/>
                  <a:gd name="T7" fmla="*/ 11 h 23"/>
                  <a:gd name="T8" fmla="*/ 5 w 7"/>
                  <a:gd name="T9" fmla="*/ 9 h 23"/>
                  <a:gd name="T10" fmla="*/ 0 w 7"/>
                  <a:gd name="T11" fmla="*/ 0 h 23"/>
                </a:gdLst>
                <a:ahLst/>
                <a:cxnLst>
                  <a:cxn ang="0">
                    <a:pos x="T0" y="T1"/>
                  </a:cxn>
                  <a:cxn ang="0">
                    <a:pos x="T2" y="T3"/>
                  </a:cxn>
                  <a:cxn ang="0">
                    <a:pos x="T4" y="T5"/>
                  </a:cxn>
                  <a:cxn ang="0">
                    <a:pos x="T6" y="T7"/>
                  </a:cxn>
                  <a:cxn ang="0">
                    <a:pos x="T8" y="T9"/>
                  </a:cxn>
                  <a:cxn ang="0">
                    <a:pos x="T10" y="T11"/>
                  </a:cxn>
                </a:cxnLst>
                <a:rect l="0" t="0" r="r" b="b"/>
                <a:pathLst>
                  <a:path w="7" h="23">
                    <a:moveTo>
                      <a:pt x="0" y="0"/>
                    </a:moveTo>
                    <a:cubicBezTo>
                      <a:pt x="0" y="7"/>
                      <a:pt x="1" y="18"/>
                      <a:pt x="6" y="23"/>
                    </a:cubicBezTo>
                    <a:cubicBezTo>
                      <a:pt x="6" y="22"/>
                      <a:pt x="6" y="21"/>
                      <a:pt x="7" y="20"/>
                    </a:cubicBezTo>
                    <a:cubicBezTo>
                      <a:pt x="7" y="17"/>
                      <a:pt x="7" y="14"/>
                      <a:pt x="6" y="11"/>
                    </a:cubicBezTo>
                    <a:cubicBezTo>
                      <a:pt x="6" y="10"/>
                      <a:pt x="5" y="10"/>
                      <a:pt x="5" y="9"/>
                    </a:cubicBezTo>
                    <a:cubicBezTo>
                      <a:pt x="4" y="5"/>
                      <a:pt x="2" y="2"/>
                      <a:pt x="0"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3" name="Freeform 62"/>
              <p:cNvSpPr>
                <a:spLocks/>
              </p:cNvSpPr>
              <p:nvPr/>
            </p:nvSpPr>
            <p:spPr bwMode="auto">
              <a:xfrm>
                <a:off x="10072688" y="1003300"/>
                <a:ext cx="63500" cy="230187"/>
              </a:xfrm>
              <a:custGeom>
                <a:avLst/>
                <a:gdLst>
                  <a:gd name="T0" fmla="*/ 6 w 6"/>
                  <a:gd name="T1" fmla="*/ 0 h 22"/>
                  <a:gd name="T2" fmla="*/ 1 w 6"/>
                  <a:gd name="T3" fmla="*/ 8 h 22"/>
                  <a:gd name="T4" fmla="*/ 1 w 6"/>
                  <a:gd name="T5" fmla="*/ 10 h 22"/>
                  <a:gd name="T6" fmla="*/ 0 w 6"/>
                  <a:gd name="T7" fmla="*/ 19 h 22"/>
                  <a:gd name="T8" fmla="*/ 1 w 6"/>
                  <a:gd name="T9" fmla="*/ 22 h 22"/>
                  <a:gd name="T10" fmla="*/ 6 w 6"/>
                  <a:gd name="T11" fmla="*/ 0 h 22"/>
                </a:gdLst>
                <a:ahLst/>
                <a:cxnLst>
                  <a:cxn ang="0">
                    <a:pos x="T0" y="T1"/>
                  </a:cxn>
                  <a:cxn ang="0">
                    <a:pos x="T2" y="T3"/>
                  </a:cxn>
                  <a:cxn ang="0">
                    <a:pos x="T4" y="T5"/>
                  </a:cxn>
                  <a:cxn ang="0">
                    <a:pos x="T6" y="T7"/>
                  </a:cxn>
                  <a:cxn ang="0">
                    <a:pos x="T8" y="T9"/>
                  </a:cxn>
                  <a:cxn ang="0">
                    <a:pos x="T10" y="T11"/>
                  </a:cxn>
                </a:cxnLst>
                <a:rect l="0" t="0" r="r" b="b"/>
                <a:pathLst>
                  <a:path w="6" h="22">
                    <a:moveTo>
                      <a:pt x="6" y="0"/>
                    </a:moveTo>
                    <a:cubicBezTo>
                      <a:pt x="4" y="2"/>
                      <a:pt x="2" y="5"/>
                      <a:pt x="1" y="8"/>
                    </a:cubicBezTo>
                    <a:cubicBezTo>
                      <a:pt x="1" y="9"/>
                      <a:pt x="1" y="9"/>
                      <a:pt x="1" y="10"/>
                    </a:cubicBezTo>
                    <a:cubicBezTo>
                      <a:pt x="0" y="13"/>
                      <a:pt x="0" y="16"/>
                      <a:pt x="0" y="19"/>
                    </a:cubicBezTo>
                    <a:cubicBezTo>
                      <a:pt x="0" y="20"/>
                      <a:pt x="0" y="21"/>
                      <a:pt x="1" y="22"/>
                    </a:cubicBezTo>
                    <a:cubicBezTo>
                      <a:pt x="5" y="17"/>
                      <a:pt x="6" y="6"/>
                      <a:pt x="6"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4" name="Freeform 63"/>
              <p:cNvSpPr>
                <a:spLocks/>
              </p:cNvSpPr>
              <p:nvPr/>
            </p:nvSpPr>
            <p:spPr bwMode="auto">
              <a:xfrm>
                <a:off x="9304338" y="857250"/>
                <a:ext cx="852488" cy="134937"/>
              </a:xfrm>
              <a:custGeom>
                <a:avLst/>
                <a:gdLst>
                  <a:gd name="T0" fmla="*/ 0 w 81"/>
                  <a:gd name="T1" fmla="*/ 13 h 13"/>
                  <a:gd name="T2" fmla="*/ 41 w 81"/>
                  <a:gd name="T3" fmla="*/ 5 h 13"/>
                  <a:gd name="T4" fmla="*/ 81 w 81"/>
                  <a:gd name="T5" fmla="*/ 13 h 13"/>
                  <a:gd name="T6" fmla="*/ 81 w 81"/>
                  <a:gd name="T7" fmla="*/ 8 h 13"/>
                  <a:gd name="T8" fmla="*/ 40 w 81"/>
                  <a:gd name="T9" fmla="*/ 0 h 13"/>
                  <a:gd name="T10" fmla="*/ 0 w 81"/>
                  <a:gd name="T11" fmla="*/ 8 h 13"/>
                  <a:gd name="T12" fmla="*/ 0 w 81"/>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81" h="13">
                    <a:moveTo>
                      <a:pt x="0" y="13"/>
                    </a:moveTo>
                    <a:cubicBezTo>
                      <a:pt x="8" y="5"/>
                      <a:pt x="35" y="5"/>
                      <a:pt x="41" y="5"/>
                    </a:cubicBezTo>
                    <a:cubicBezTo>
                      <a:pt x="47" y="5"/>
                      <a:pt x="73" y="5"/>
                      <a:pt x="81" y="13"/>
                    </a:cubicBezTo>
                    <a:cubicBezTo>
                      <a:pt x="81" y="8"/>
                      <a:pt x="81" y="8"/>
                      <a:pt x="81" y="8"/>
                    </a:cubicBezTo>
                    <a:cubicBezTo>
                      <a:pt x="72" y="1"/>
                      <a:pt x="46" y="0"/>
                      <a:pt x="40" y="0"/>
                    </a:cubicBezTo>
                    <a:cubicBezTo>
                      <a:pt x="34" y="0"/>
                      <a:pt x="8" y="1"/>
                      <a:pt x="0" y="8"/>
                    </a:cubicBezTo>
                    <a:lnTo>
                      <a:pt x="0" y="13"/>
                    </a:lnTo>
                    <a:close/>
                  </a:path>
                </a:pathLst>
              </a:custGeom>
              <a:solidFill>
                <a:srgbClr val="9091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nvGrpSpPr>
            <p:cNvPr id="9" name="Group 8"/>
            <p:cNvGrpSpPr/>
            <p:nvPr/>
          </p:nvGrpSpPr>
          <p:grpSpPr>
            <a:xfrm>
              <a:off x="6527800" y="3994753"/>
              <a:ext cx="3240121" cy="2863247"/>
              <a:chOff x="7045326" y="4452083"/>
              <a:chExt cx="2722595" cy="2405917"/>
            </a:xfrm>
          </p:grpSpPr>
          <p:sp>
            <p:nvSpPr>
              <p:cNvPr id="37" name="Rectangle 21"/>
              <p:cNvSpPr>
                <a:spLocks noChangeArrowheads="1"/>
              </p:cNvSpPr>
              <p:nvPr/>
            </p:nvSpPr>
            <p:spPr bwMode="auto">
              <a:xfrm>
                <a:off x="7045326" y="5357845"/>
                <a:ext cx="2124953" cy="148747"/>
              </a:xfrm>
              <a:prstGeom prst="rect">
                <a:avLst/>
              </a:prstGeom>
              <a:solidFill>
                <a:srgbClr val="985F2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8" name="Rectangle 22"/>
              <p:cNvSpPr>
                <a:spLocks noChangeArrowheads="1"/>
              </p:cNvSpPr>
              <p:nvPr/>
            </p:nvSpPr>
            <p:spPr bwMode="auto">
              <a:xfrm>
                <a:off x="8431858" y="5498622"/>
                <a:ext cx="140777" cy="1359378"/>
              </a:xfrm>
              <a:prstGeom prst="rect">
                <a:avLst/>
              </a:prstGeom>
              <a:solidFill>
                <a:srgbClr val="52302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9" name="Freeform 23"/>
              <p:cNvSpPr>
                <a:spLocks/>
              </p:cNvSpPr>
              <p:nvPr/>
            </p:nvSpPr>
            <p:spPr bwMode="auto">
              <a:xfrm>
                <a:off x="7045326" y="5498622"/>
                <a:ext cx="2124953" cy="1359378"/>
              </a:xfrm>
              <a:custGeom>
                <a:avLst/>
                <a:gdLst>
                  <a:gd name="T0" fmla="*/ 0 w 800"/>
                  <a:gd name="T1" fmla="*/ 477 h 477"/>
                  <a:gd name="T2" fmla="*/ 50 w 800"/>
                  <a:gd name="T3" fmla="*/ 477 h 477"/>
                  <a:gd name="T4" fmla="*/ 50 w 800"/>
                  <a:gd name="T5" fmla="*/ 50 h 477"/>
                  <a:gd name="T6" fmla="*/ 800 w 800"/>
                  <a:gd name="T7" fmla="*/ 50 h 477"/>
                  <a:gd name="T8" fmla="*/ 800 w 800"/>
                  <a:gd name="T9" fmla="*/ 0 h 477"/>
                  <a:gd name="T10" fmla="*/ 0 w 800"/>
                  <a:gd name="T11" fmla="*/ 0 h 477"/>
                  <a:gd name="T12" fmla="*/ 0 w 800"/>
                  <a:gd name="T13" fmla="*/ 477 h 477"/>
                </a:gdLst>
                <a:ahLst/>
                <a:cxnLst>
                  <a:cxn ang="0">
                    <a:pos x="T0" y="T1"/>
                  </a:cxn>
                  <a:cxn ang="0">
                    <a:pos x="T2" y="T3"/>
                  </a:cxn>
                  <a:cxn ang="0">
                    <a:pos x="T4" y="T5"/>
                  </a:cxn>
                  <a:cxn ang="0">
                    <a:pos x="T6" y="T7"/>
                  </a:cxn>
                  <a:cxn ang="0">
                    <a:pos x="T8" y="T9"/>
                  </a:cxn>
                  <a:cxn ang="0">
                    <a:pos x="T10" y="T11"/>
                  </a:cxn>
                  <a:cxn ang="0">
                    <a:pos x="T12" y="T13"/>
                  </a:cxn>
                </a:cxnLst>
                <a:rect l="0" t="0" r="r" b="b"/>
                <a:pathLst>
                  <a:path w="800" h="477">
                    <a:moveTo>
                      <a:pt x="0" y="477"/>
                    </a:moveTo>
                    <a:lnTo>
                      <a:pt x="50" y="477"/>
                    </a:lnTo>
                    <a:lnTo>
                      <a:pt x="50" y="50"/>
                    </a:lnTo>
                    <a:lnTo>
                      <a:pt x="800" y="50"/>
                    </a:lnTo>
                    <a:lnTo>
                      <a:pt x="800" y="0"/>
                    </a:lnTo>
                    <a:lnTo>
                      <a:pt x="0" y="0"/>
                    </a:lnTo>
                    <a:lnTo>
                      <a:pt x="0" y="477"/>
                    </a:lnTo>
                    <a:close/>
                  </a:path>
                </a:pathLst>
              </a:custGeom>
              <a:solidFill>
                <a:srgbClr val="6E45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0" name="Rectangle 24"/>
              <p:cNvSpPr>
                <a:spLocks noChangeArrowheads="1"/>
              </p:cNvSpPr>
              <p:nvPr/>
            </p:nvSpPr>
            <p:spPr bwMode="auto">
              <a:xfrm>
                <a:off x="8822317" y="5357845"/>
                <a:ext cx="945604" cy="148747"/>
              </a:xfrm>
              <a:prstGeom prst="rect">
                <a:avLst/>
              </a:prstGeom>
              <a:solidFill>
                <a:srgbClr val="6E45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1" name="Freeform 25"/>
              <p:cNvSpPr>
                <a:spLocks/>
              </p:cNvSpPr>
              <p:nvPr/>
            </p:nvSpPr>
            <p:spPr bwMode="auto">
              <a:xfrm>
                <a:off x="8822317" y="5498622"/>
                <a:ext cx="945604" cy="1359378"/>
              </a:xfrm>
              <a:custGeom>
                <a:avLst/>
                <a:gdLst>
                  <a:gd name="T0" fmla="*/ 0 w 356"/>
                  <a:gd name="T1" fmla="*/ 477 h 477"/>
                  <a:gd name="T2" fmla="*/ 50 w 356"/>
                  <a:gd name="T3" fmla="*/ 477 h 477"/>
                  <a:gd name="T4" fmla="*/ 50 w 356"/>
                  <a:gd name="T5" fmla="*/ 50 h 477"/>
                  <a:gd name="T6" fmla="*/ 303 w 356"/>
                  <a:gd name="T7" fmla="*/ 50 h 477"/>
                  <a:gd name="T8" fmla="*/ 303 w 356"/>
                  <a:gd name="T9" fmla="*/ 477 h 477"/>
                  <a:gd name="T10" fmla="*/ 356 w 356"/>
                  <a:gd name="T11" fmla="*/ 477 h 477"/>
                  <a:gd name="T12" fmla="*/ 356 w 356"/>
                  <a:gd name="T13" fmla="*/ 0 h 477"/>
                  <a:gd name="T14" fmla="*/ 0 w 356"/>
                  <a:gd name="T15" fmla="*/ 0 h 477"/>
                  <a:gd name="T16" fmla="*/ 0 w 356"/>
                  <a:gd name="T17" fmla="*/ 477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6" h="477">
                    <a:moveTo>
                      <a:pt x="0" y="477"/>
                    </a:moveTo>
                    <a:lnTo>
                      <a:pt x="50" y="477"/>
                    </a:lnTo>
                    <a:lnTo>
                      <a:pt x="50" y="50"/>
                    </a:lnTo>
                    <a:lnTo>
                      <a:pt x="303" y="50"/>
                    </a:lnTo>
                    <a:lnTo>
                      <a:pt x="303" y="477"/>
                    </a:lnTo>
                    <a:lnTo>
                      <a:pt x="356" y="477"/>
                    </a:lnTo>
                    <a:lnTo>
                      <a:pt x="356" y="0"/>
                    </a:lnTo>
                    <a:lnTo>
                      <a:pt x="0" y="0"/>
                    </a:lnTo>
                    <a:lnTo>
                      <a:pt x="0" y="477"/>
                    </a:lnTo>
                    <a:close/>
                  </a:path>
                </a:pathLst>
              </a:custGeom>
              <a:solidFill>
                <a:srgbClr val="5230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2" name="Freeform 26"/>
              <p:cNvSpPr>
                <a:spLocks/>
              </p:cNvSpPr>
              <p:nvPr/>
            </p:nvSpPr>
            <p:spPr bwMode="auto">
              <a:xfrm>
                <a:off x="8697477" y="5233003"/>
                <a:ext cx="783576" cy="132810"/>
              </a:xfrm>
              <a:custGeom>
                <a:avLst/>
                <a:gdLst>
                  <a:gd name="T0" fmla="*/ 9 w 106"/>
                  <a:gd name="T1" fmla="*/ 0 h 18"/>
                  <a:gd name="T2" fmla="*/ 61 w 106"/>
                  <a:gd name="T3" fmla="*/ 0 h 18"/>
                  <a:gd name="T4" fmla="*/ 98 w 106"/>
                  <a:gd name="T5" fmla="*/ 7 h 18"/>
                  <a:gd name="T6" fmla="*/ 105 w 106"/>
                  <a:gd name="T7" fmla="*/ 17 h 18"/>
                  <a:gd name="T8" fmla="*/ 69 w 106"/>
                  <a:gd name="T9" fmla="*/ 11 h 18"/>
                  <a:gd name="T10" fmla="*/ 59 w 106"/>
                  <a:gd name="T11" fmla="*/ 17 h 18"/>
                  <a:gd name="T12" fmla="*/ 7 w 106"/>
                  <a:gd name="T13" fmla="*/ 17 h 18"/>
                  <a:gd name="T14" fmla="*/ 0 w 106"/>
                  <a:gd name="T15" fmla="*/ 8 h 18"/>
                  <a:gd name="T16" fmla="*/ 0 w 106"/>
                  <a:gd name="T17" fmla="*/ 8 h 18"/>
                  <a:gd name="T18" fmla="*/ 9 w 106"/>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
                    <a:moveTo>
                      <a:pt x="9" y="0"/>
                    </a:moveTo>
                    <a:cubicBezTo>
                      <a:pt x="18" y="0"/>
                      <a:pt x="61" y="0"/>
                      <a:pt x="61" y="0"/>
                    </a:cubicBezTo>
                    <a:cubicBezTo>
                      <a:pt x="98" y="7"/>
                      <a:pt x="98" y="7"/>
                      <a:pt x="98" y="7"/>
                    </a:cubicBezTo>
                    <a:cubicBezTo>
                      <a:pt x="103" y="8"/>
                      <a:pt x="106" y="12"/>
                      <a:pt x="105" y="17"/>
                    </a:cubicBezTo>
                    <a:cubicBezTo>
                      <a:pt x="69" y="11"/>
                      <a:pt x="69" y="11"/>
                      <a:pt x="69" y="11"/>
                    </a:cubicBezTo>
                    <a:cubicBezTo>
                      <a:pt x="68" y="15"/>
                      <a:pt x="63" y="18"/>
                      <a:pt x="59" y="17"/>
                    </a:cubicBezTo>
                    <a:cubicBezTo>
                      <a:pt x="59" y="17"/>
                      <a:pt x="13" y="17"/>
                      <a:pt x="7" y="17"/>
                    </a:cubicBezTo>
                    <a:cubicBezTo>
                      <a:pt x="3" y="17"/>
                      <a:pt x="0" y="13"/>
                      <a:pt x="0" y="8"/>
                    </a:cubicBezTo>
                    <a:cubicBezTo>
                      <a:pt x="0" y="8"/>
                      <a:pt x="0" y="8"/>
                      <a:pt x="0" y="8"/>
                    </a:cubicBezTo>
                    <a:cubicBezTo>
                      <a:pt x="0" y="8"/>
                      <a:pt x="0" y="0"/>
                      <a:pt x="9" y="0"/>
                    </a:cubicBezTo>
                    <a:close/>
                  </a:path>
                </a:pathLst>
              </a:cu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3" name="Freeform 27"/>
              <p:cNvSpPr>
                <a:spLocks/>
              </p:cNvSpPr>
              <p:nvPr/>
            </p:nvSpPr>
            <p:spPr bwMode="auto">
              <a:xfrm>
                <a:off x="9082624" y="5217066"/>
                <a:ext cx="390459" cy="148747"/>
              </a:xfrm>
              <a:custGeom>
                <a:avLst/>
                <a:gdLst>
                  <a:gd name="T0" fmla="*/ 0 w 53"/>
                  <a:gd name="T1" fmla="*/ 10 h 20"/>
                  <a:gd name="T2" fmla="*/ 10 w 53"/>
                  <a:gd name="T3" fmla="*/ 2 h 20"/>
                  <a:gd name="T4" fmla="*/ 46 w 53"/>
                  <a:gd name="T5" fmla="*/ 9 h 20"/>
                  <a:gd name="T6" fmla="*/ 51 w 53"/>
                  <a:gd name="T7" fmla="*/ 13 h 20"/>
                  <a:gd name="T8" fmla="*/ 53 w 53"/>
                  <a:gd name="T9" fmla="*/ 19 h 20"/>
                  <a:gd name="T10" fmla="*/ 17 w 53"/>
                  <a:gd name="T11" fmla="*/ 13 h 20"/>
                  <a:gd name="T12" fmla="*/ 7 w 53"/>
                  <a:gd name="T13" fmla="*/ 19 h 20"/>
                  <a:gd name="T14" fmla="*/ 0 w 53"/>
                  <a:gd name="T15" fmla="*/ 1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20">
                    <a:moveTo>
                      <a:pt x="0" y="10"/>
                    </a:moveTo>
                    <a:cubicBezTo>
                      <a:pt x="0" y="10"/>
                      <a:pt x="0" y="0"/>
                      <a:pt x="10" y="2"/>
                    </a:cubicBezTo>
                    <a:cubicBezTo>
                      <a:pt x="16" y="3"/>
                      <a:pt x="35" y="7"/>
                      <a:pt x="46" y="9"/>
                    </a:cubicBezTo>
                    <a:cubicBezTo>
                      <a:pt x="48" y="9"/>
                      <a:pt x="50" y="11"/>
                      <a:pt x="51" y="13"/>
                    </a:cubicBezTo>
                    <a:cubicBezTo>
                      <a:pt x="53" y="15"/>
                      <a:pt x="53" y="17"/>
                      <a:pt x="53" y="19"/>
                    </a:cubicBezTo>
                    <a:cubicBezTo>
                      <a:pt x="17" y="13"/>
                      <a:pt x="17" y="13"/>
                      <a:pt x="17" y="13"/>
                    </a:cubicBezTo>
                    <a:cubicBezTo>
                      <a:pt x="16" y="17"/>
                      <a:pt x="11" y="20"/>
                      <a:pt x="7" y="19"/>
                    </a:cubicBezTo>
                    <a:cubicBezTo>
                      <a:pt x="3" y="19"/>
                      <a:pt x="0" y="15"/>
                      <a:pt x="0" y="10"/>
                    </a:cubicBezTo>
                    <a:close/>
                  </a:path>
                </a:pathLst>
              </a:custGeom>
              <a:solidFill>
                <a:srgbClr val="F3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4" name="Oval 28"/>
              <p:cNvSpPr>
                <a:spLocks noChangeArrowheads="1"/>
              </p:cNvSpPr>
              <p:nvPr/>
            </p:nvSpPr>
            <p:spPr bwMode="auto">
              <a:xfrm>
                <a:off x="9103873" y="5254252"/>
                <a:ext cx="82341" cy="87655"/>
              </a:xfrm>
              <a:prstGeom prst="ellipse">
                <a:avLst/>
              </a:pr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5" name="Freeform 29"/>
              <p:cNvSpPr>
                <a:spLocks/>
              </p:cNvSpPr>
              <p:nvPr/>
            </p:nvSpPr>
            <p:spPr bwMode="auto">
              <a:xfrm>
                <a:off x="8801067" y="4452083"/>
                <a:ext cx="244370" cy="913730"/>
              </a:xfrm>
              <a:custGeom>
                <a:avLst/>
                <a:gdLst>
                  <a:gd name="T0" fmla="*/ 12 w 33"/>
                  <a:gd name="T1" fmla="*/ 1 h 124"/>
                  <a:gd name="T2" fmla="*/ 20 w 33"/>
                  <a:gd name="T3" fmla="*/ 11 h 124"/>
                  <a:gd name="T4" fmla="*/ 31 w 33"/>
                  <a:gd name="T5" fmla="*/ 111 h 124"/>
                  <a:gd name="T6" fmla="*/ 24 w 33"/>
                  <a:gd name="T7" fmla="*/ 123 h 124"/>
                  <a:gd name="T8" fmla="*/ 14 w 33"/>
                  <a:gd name="T9" fmla="*/ 123 h 124"/>
                  <a:gd name="T10" fmla="*/ 0 w 33"/>
                  <a:gd name="T11" fmla="*/ 0 h 124"/>
                  <a:gd name="T12" fmla="*/ 12 w 33"/>
                  <a:gd name="T13" fmla="*/ 1 h 124"/>
                </a:gdLst>
                <a:ahLst/>
                <a:cxnLst>
                  <a:cxn ang="0">
                    <a:pos x="T0" y="T1"/>
                  </a:cxn>
                  <a:cxn ang="0">
                    <a:pos x="T2" y="T3"/>
                  </a:cxn>
                  <a:cxn ang="0">
                    <a:pos x="T4" y="T5"/>
                  </a:cxn>
                  <a:cxn ang="0">
                    <a:pos x="T6" y="T7"/>
                  </a:cxn>
                  <a:cxn ang="0">
                    <a:pos x="T8" y="T9"/>
                  </a:cxn>
                  <a:cxn ang="0">
                    <a:pos x="T10" y="T11"/>
                  </a:cxn>
                  <a:cxn ang="0">
                    <a:pos x="T12" y="T13"/>
                  </a:cxn>
                </a:cxnLst>
                <a:rect l="0" t="0" r="r" b="b"/>
                <a:pathLst>
                  <a:path w="33" h="124">
                    <a:moveTo>
                      <a:pt x="12" y="1"/>
                    </a:moveTo>
                    <a:cubicBezTo>
                      <a:pt x="16" y="1"/>
                      <a:pt x="20" y="4"/>
                      <a:pt x="20" y="11"/>
                    </a:cubicBezTo>
                    <a:cubicBezTo>
                      <a:pt x="31" y="111"/>
                      <a:pt x="31" y="111"/>
                      <a:pt x="31" y="111"/>
                    </a:cubicBezTo>
                    <a:cubicBezTo>
                      <a:pt x="33" y="119"/>
                      <a:pt x="29" y="124"/>
                      <a:pt x="24" y="123"/>
                    </a:cubicBezTo>
                    <a:cubicBezTo>
                      <a:pt x="14" y="123"/>
                      <a:pt x="14" y="123"/>
                      <a:pt x="14" y="123"/>
                    </a:cubicBezTo>
                    <a:cubicBezTo>
                      <a:pt x="0" y="0"/>
                      <a:pt x="0" y="0"/>
                      <a:pt x="0" y="0"/>
                    </a:cubicBezTo>
                    <a:lnTo>
                      <a:pt x="12" y="1"/>
                    </a:lnTo>
                    <a:close/>
                  </a:path>
                </a:pathLst>
              </a:custGeom>
              <a:solidFill>
                <a:srgbClr val="F3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6" name="Freeform 30"/>
              <p:cNvSpPr>
                <a:spLocks/>
              </p:cNvSpPr>
              <p:nvPr/>
            </p:nvSpPr>
            <p:spPr bwMode="auto">
              <a:xfrm>
                <a:off x="7820934" y="4452083"/>
                <a:ext cx="1142162" cy="905762"/>
              </a:xfrm>
              <a:custGeom>
                <a:avLst/>
                <a:gdLst>
                  <a:gd name="T0" fmla="*/ 9 w 155"/>
                  <a:gd name="T1" fmla="*/ 0 h 123"/>
                  <a:gd name="T2" fmla="*/ 132 w 155"/>
                  <a:gd name="T3" fmla="*/ 0 h 123"/>
                  <a:gd name="T4" fmla="*/ 142 w 155"/>
                  <a:gd name="T5" fmla="*/ 9 h 123"/>
                  <a:gd name="T6" fmla="*/ 154 w 155"/>
                  <a:gd name="T7" fmla="*/ 112 h 123"/>
                  <a:gd name="T8" fmla="*/ 144 w 155"/>
                  <a:gd name="T9" fmla="*/ 123 h 123"/>
                  <a:gd name="T10" fmla="*/ 21 w 155"/>
                  <a:gd name="T11" fmla="*/ 123 h 123"/>
                  <a:gd name="T12" fmla="*/ 13 w 155"/>
                  <a:gd name="T13" fmla="*/ 116 h 123"/>
                  <a:gd name="T14" fmla="*/ 1 w 155"/>
                  <a:gd name="T15" fmla="*/ 10 h 123"/>
                  <a:gd name="T16" fmla="*/ 9 w 155"/>
                  <a:gd name="T17"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5" h="123">
                    <a:moveTo>
                      <a:pt x="9" y="0"/>
                    </a:moveTo>
                    <a:cubicBezTo>
                      <a:pt x="132" y="0"/>
                      <a:pt x="132" y="0"/>
                      <a:pt x="132" y="0"/>
                    </a:cubicBezTo>
                    <a:cubicBezTo>
                      <a:pt x="137" y="0"/>
                      <a:pt x="142" y="4"/>
                      <a:pt x="142" y="9"/>
                    </a:cubicBezTo>
                    <a:cubicBezTo>
                      <a:pt x="154" y="112"/>
                      <a:pt x="154" y="112"/>
                      <a:pt x="154" y="112"/>
                    </a:cubicBezTo>
                    <a:cubicBezTo>
                      <a:pt x="155" y="118"/>
                      <a:pt x="150" y="123"/>
                      <a:pt x="144" y="123"/>
                    </a:cubicBezTo>
                    <a:cubicBezTo>
                      <a:pt x="21" y="123"/>
                      <a:pt x="21" y="123"/>
                      <a:pt x="21" y="123"/>
                    </a:cubicBezTo>
                    <a:cubicBezTo>
                      <a:pt x="17" y="123"/>
                      <a:pt x="13" y="120"/>
                      <a:pt x="13" y="116"/>
                    </a:cubicBezTo>
                    <a:cubicBezTo>
                      <a:pt x="1" y="10"/>
                      <a:pt x="1" y="10"/>
                      <a:pt x="1" y="10"/>
                    </a:cubicBezTo>
                    <a:cubicBezTo>
                      <a:pt x="0" y="5"/>
                      <a:pt x="4" y="0"/>
                      <a:pt x="9" y="0"/>
                    </a:cubicBezTo>
                    <a:close/>
                  </a:path>
                </a:pathLst>
              </a:cu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7" name="Freeform 31"/>
              <p:cNvSpPr>
                <a:spLocks/>
              </p:cNvSpPr>
              <p:nvPr/>
            </p:nvSpPr>
            <p:spPr bwMode="auto">
              <a:xfrm>
                <a:off x="8174206" y="4871761"/>
                <a:ext cx="435615" cy="74373"/>
              </a:xfrm>
              <a:custGeom>
                <a:avLst/>
                <a:gdLst>
                  <a:gd name="T0" fmla="*/ 59 w 59"/>
                  <a:gd name="T1" fmla="*/ 5 h 10"/>
                  <a:gd name="T2" fmla="*/ 54 w 59"/>
                  <a:gd name="T3" fmla="*/ 10 h 10"/>
                  <a:gd name="T4" fmla="*/ 5 w 59"/>
                  <a:gd name="T5" fmla="*/ 10 h 10"/>
                  <a:gd name="T6" fmla="*/ 0 w 59"/>
                  <a:gd name="T7" fmla="*/ 5 h 10"/>
                  <a:gd name="T8" fmla="*/ 0 w 59"/>
                  <a:gd name="T9" fmla="*/ 5 h 10"/>
                  <a:gd name="T10" fmla="*/ 5 w 59"/>
                  <a:gd name="T11" fmla="*/ 0 h 10"/>
                  <a:gd name="T12" fmla="*/ 54 w 59"/>
                  <a:gd name="T13" fmla="*/ 0 h 10"/>
                  <a:gd name="T14" fmla="*/ 59 w 59"/>
                  <a:gd name="T15" fmla="*/ 5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10">
                    <a:moveTo>
                      <a:pt x="59" y="5"/>
                    </a:moveTo>
                    <a:cubicBezTo>
                      <a:pt x="59" y="8"/>
                      <a:pt x="56" y="10"/>
                      <a:pt x="54" y="10"/>
                    </a:cubicBezTo>
                    <a:cubicBezTo>
                      <a:pt x="5" y="10"/>
                      <a:pt x="5" y="10"/>
                      <a:pt x="5" y="10"/>
                    </a:cubicBezTo>
                    <a:cubicBezTo>
                      <a:pt x="3" y="10"/>
                      <a:pt x="0" y="8"/>
                      <a:pt x="0" y="5"/>
                    </a:cubicBezTo>
                    <a:cubicBezTo>
                      <a:pt x="0" y="5"/>
                      <a:pt x="0" y="5"/>
                      <a:pt x="0" y="5"/>
                    </a:cubicBezTo>
                    <a:cubicBezTo>
                      <a:pt x="0" y="2"/>
                      <a:pt x="3" y="0"/>
                      <a:pt x="5" y="0"/>
                    </a:cubicBezTo>
                    <a:cubicBezTo>
                      <a:pt x="54" y="0"/>
                      <a:pt x="54" y="0"/>
                      <a:pt x="54" y="0"/>
                    </a:cubicBezTo>
                    <a:cubicBezTo>
                      <a:pt x="56" y="0"/>
                      <a:pt x="59" y="2"/>
                      <a:pt x="59" y="5"/>
                    </a:cubicBezTo>
                    <a:close/>
                  </a:path>
                </a:pathLst>
              </a:custGeom>
              <a:solidFill>
                <a:srgbClr val="99AD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nvGrpSpPr>
            <p:cNvPr id="11" name="Group 10"/>
            <p:cNvGrpSpPr/>
            <p:nvPr/>
          </p:nvGrpSpPr>
          <p:grpSpPr>
            <a:xfrm>
              <a:off x="10091976" y="4361890"/>
              <a:ext cx="1909524" cy="2419674"/>
              <a:chOff x="10091976" y="4967384"/>
              <a:chExt cx="1431688" cy="1814179"/>
            </a:xfrm>
          </p:grpSpPr>
          <p:sp>
            <p:nvSpPr>
              <p:cNvPr id="12" name="Rectangle 32"/>
              <p:cNvSpPr>
                <a:spLocks noChangeArrowheads="1"/>
              </p:cNvSpPr>
              <p:nvPr/>
            </p:nvSpPr>
            <p:spPr bwMode="auto">
              <a:xfrm>
                <a:off x="11066799" y="6595630"/>
                <a:ext cx="37187" cy="12484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3" name="Rectangle 33"/>
              <p:cNvSpPr>
                <a:spLocks noChangeArrowheads="1"/>
              </p:cNvSpPr>
              <p:nvPr/>
            </p:nvSpPr>
            <p:spPr bwMode="auto">
              <a:xfrm>
                <a:off x="10431969" y="6595630"/>
                <a:ext cx="37187" cy="12484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5" name="Freeform 34"/>
              <p:cNvSpPr>
                <a:spLocks/>
              </p:cNvSpPr>
              <p:nvPr/>
            </p:nvSpPr>
            <p:spPr bwMode="auto">
              <a:xfrm>
                <a:off x="10771961" y="6500007"/>
                <a:ext cx="377179" cy="140779"/>
              </a:xfrm>
              <a:custGeom>
                <a:avLst/>
                <a:gdLst>
                  <a:gd name="T0" fmla="*/ 0 w 142"/>
                  <a:gd name="T1" fmla="*/ 11 h 53"/>
                  <a:gd name="T2" fmla="*/ 3 w 142"/>
                  <a:gd name="T3" fmla="*/ 0 h 53"/>
                  <a:gd name="T4" fmla="*/ 142 w 142"/>
                  <a:gd name="T5" fmla="*/ 28 h 53"/>
                  <a:gd name="T6" fmla="*/ 142 w 142"/>
                  <a:gd name="T7" fmla="*/ 53 h 53"/>
                  <a:gd name="T8" fmla="*/ 0 w 142"/>
                  <a:gd name="T9" fmla="*/ 22 h 53"/>
                  <a:gd name="T10" fmla="*/ 3 w 142"/>
                  <a:gd name="T11" fmla="*/ 22 h 53"/>
                  <a:gd name="T12" fmla="*/ 0 w 142"/>
                  <a:gd name="T13" fmla="*/ 11 h 53"/>
                </a:gdLst>
                <a:ahLst/>
                <a:cxnLst>
                  <a:cxn ang="0">
                    <a:pos x="T0" y="T1"/>
                  </a:cxn>
                  <a:cxn ang="0">
                    <a:pos x="T2" y="T3"/>
                  </a:cxn>
                  <a:cxn ang="0">
                    <a:pos x="T4" y="T5"/>
                  </a:cxn>
                  <a:cxn ang="0">
                    <a:pos x="T6" y="T7"/>
                  </a:cxn>
                  <a:cxn ang="0">
                    <a:pos x="T8" y="T9"/>
                  </a:cxn>
                  <a:cxn ang="0">
                    <a:pos x="T10" y="T11"/>
                  </a:cxn>
                  <a:cxn ang="0">
                    <a:pos x="T12" y="T13"/>
                  </a:cxn>
                </a:cxnLst>
                <a:rect l="0" t="0" r="r" b="b"/>
                <a:pathLst>
                  <a:path w="142" h="53">
                    <a:moveTo>
                      <a:pt x="0" y="11"/>
                    </a:moveTo>
                    <a:lnTo>
                      <a:pt x="3" y="0"/>
                    </a:lnTo>
                    <a:lnTo>
                      <a:pt x="142" y="28"/>
                    </a:lnTo>
                    <a:lnTo>
                      <a:pt x="142" y="53"/>
                    </a:lnTo>
                    <a:lnTo>
                      <a:pt x="0" y="22"/>
                    </a:lnTo>
                    <a:lnTo>
                      <a:pt x="3" y="22"/>
                    </a:lnTo>
                    <a:lnTo>
                      <a:pt x="0" y="11"/>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6" name="Freeform 35"/>
              <p:cNvSpPr>
                <a:spLocks/>
              </p:cNvSpPr>
              <p:nvPr/>
            </p:nvSpPr>
            <p:spPr bwMode="auto">
              <a:xfrm>
                <a:off x="10386814" y="6500007"/>
                <a:ext cx="385147" cy="140779"/>
              </a:xfrm>
              <a:custGeom>
                <a:avLst/>
                <a:gdLst>
                  <a:gd name="T0" fmla="*/ 142 w 145"/>
                  <a:gd name="T1" fmla="*/ 0 h 53"/>
                  <a:gd name="T2" fmla="*/ 145 w 145"/>
                  <a:gd name="T3" fmla="*/ 11 h 53"/>
                  <a:gd name="T4" fmla="*/ 142 w 145"/>
                  <a:gd name="T5" fmla="*/ 22 h 53"/>
                  <a:gd name="T6" fmla="*/ 145 w 145"/>
                  <a:gd name="T7" fmla="*/ 22 h 53"/>
                  <a:gd name="T8" fmla="*/ 0 w 145"/>
                  <a:gd name="T9" fmla="*/ 53 h 53"/>
                  <a:gd name="T10" fmla="*/ 0 w 145"/>
                  <a:gd name="T11" fmla="*/ 28 h 53"/>
                  <a:gd name="T12" fmla="*/ 142 w 145"/>
                  <a:gd name="T13" fmla="*/ 0 h 53"/>
                </a:gdLst>
                <a:ahLst/>
                <a:cxnLst>
                  <a:cxn ang="0">
                    <a:pos x="T0" y="T1"/>
                  </a:cxn>
                  <a:cxn ang="0">
                    <a:pos x="T2" y="T3"/>
                  </a:cxn>
                  <a:cxn ang="0">
                    <a:pos x="T4" y="T5"/>
                  </a:cxn>
                  <a:cxn ang="0">
                    <a:pos x="T6" y="T7"/>
                  </a:cxn>
                  <a:cxn ang="0">
                    <a:pos x="T8" y="T9"/>
                  </a:cxn>
                  <a:cxn ang="0">
                    <a:pos x="T10" y="T11"/>
                  </a:cxn>
                  <a:cxn ang="0">
                    <a:pos x="T12" y="T13"/>
                  </a:cxn>
                </a:cxnLst>
                <a:rect l="0" t="0" r="r" b="b"/>
                <a:pathLst>
                  <a:path w="145" h="53">
                    <a:moveTo>
                      <a:pt x="142" y="0"/>
                    </a:moveTo>
                    <a:lnTo>
                      <a:pt x="145" y="11"/>
                    </a:lnTo>
                    <a:lnTo>
                      <a:pt x="142" y="22"/>
                    </a:lnTo>
                    <a:lnTo>
                      <a:pt x="145" y="22"/>
                    </a:lnTo>
                    <a:lnTo>
                      <a:pt x="0" y="53"/>
                    </a:lnTo>
                    <a:lnTo>
                      <a:pt x="0" y="28"/>
                    </a:lnTo>
                    <a:lnTo>
                      <a:pt x="142" y="0"/>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7" name="Freeform 36"/>
              <p:cNvSpPr>
                <a:spLocks/>
              </p:cNvSpPr>
              <p:nvPr/>
            </p:nvSpPr>
            <p:spPr bwMode="auto">
              <a:xfrm>
                <a:off x="10763993" y="6529224"/>
                <a:ext cx="15937" cy="29219"/>
              </a:xfrm>
              <a:custGeom>
                <a:avLst/>
                <a:gdLst>
                  <a:gd name="T0" fmla="*/ 3 w 6"/>
                  <a:gd name="T1" fmla="*/ 0 h 11"/>
                  <a:gd name="T2" fmla="*/ 6 w 6"/>
                  <a:gd name="T3" fmla="*/ 11 h 11"/>
                  <a:gd name="T4" fmla="*/ 3 w 6"/>
                  <a:gd name="T5" fmla="*/ 11 h 11"/>
                  <a:gd name="T6" fmla="*/ 0 w 6"/>
                  <a:gd name="T7" fmla="*/ 11 h 11"/>
                  <a:gd name="T8" fmla="*/ 3 w 6"/>
                  <a:gd name="T9" fmla="*/ 0 h 11"/>
                </a:gdLst>
                <a:ahLst/>
                <a:cxnLst>
                  <a:cxn ang="0">
                    <a:pos x="T0" y="T1"/>
                  </a:cxn>
                  <a:cxn ang="0">
                    <a:pos x="T2" y="T3"/>
                  </a:cxn>
                  <a:cxn ang="0">
                    <a:pos x="T4" y="T5"/>
                  </a:cxn>
                  <a:cxn ang="0">
                    <a:pos x="T6" y="T7"/>
                  </a:cxn>
                  <a:cxn ang="0">
                    <a:pos x="T8" y="T9"/>
                  </a:cxn>
                </a:cxnLst>
                <a:rect l="0" t="0" r="r" b="b"/>
                <a:pathLst>
                  <a:path w="6" h="11">
                    <a:moveTo>
                      <a:pt x="3" y="0"/>
                    </a:moveTo>
                    <a:lnTo>
                      <a:pt x="6" y="11"/>
                    </a:lnTo>
                    <a:lnTo>
                      <a:pt x="3" y="11"/>
                    </a:lnTo>
                    <a:lnTo>
                      <a:pt x="0" y="11"/>
                    </a:lnTo>
                    <a:lnTo>
                      <a:pt x="3"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8" name="Rectangle 37"/>
              <p:cNvSpPr>
                <a:spLocks noChangeArrowheads="1"/>
              </p:cNvSpPr>
              <p:nvPr/>
            </p:nvSpPr>
            <p:spPr bwMode="auto">
              <a:xfrm>
                <a:off x="10734774" y="6242355"/>
                <a:ext cx="66404" cy="398429"/>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9" name="Rectangle 38"/>
              <p:cNvSpPr>
                <a:spLocks noChangeArrowheads="1"/>
              </p:cNvSpPr>
              <p:nvPr/>
            </p:nvSpPr>
            <p:spPr bwMode="auto">
              <a:xfrm>
                <a:off x="10750712" y="6529224"/>
                <a:ext cx="34530" cy="191246"/>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0" name="Freeform 39"/>
              <p:cNvSpPr>
                <a:spLocks/>
              </p:cNvSpPr>
              <p:nvPr/>
            </p:nvSpPr>
            <p:spPr bwMode="auto">
              <a:xfrm>
                <a:off x="10277910" y="6160014"/>
                <a:ext cx="672015" cy="98280"/>
              </a:xfrm>
              <a:custGeom>
                <a:avLst/>
                <a:gdLst>
                  <a:gd name="T0" fmla="*/ 0 w 253"/>
                  <a:gd name="T1" fmla="*/ 0 h 37"/>
                  <a:gd name="T2" fmla="*/ 253 w 253"/>
                  <a:gd name="T3" fmla="*/ 0 h 37"/>
                  <a:gd name="T4" fmla="*/ 253 w 253"/>
                  <a:gd name="T5" fmla="*/ 37 h 37"/>
                  <a:gd name="T6" fmla="*/ 39 w 253"/>
                  <a:gd name="T7" fmla="*/ 37 h 37"/>
                  <a:gd name="T8" fmla="*/ 0 w 253"/>
                  <a:gd name="T9" fmla="*/ 0 h 37"/>
                </a:gdLst>
                <a:ahLst/>
                <a:cxnLst>
                  <a:cxn ang="0">
                    <a:pos x="T0" y="T1"/>
                  </a:cxn>
                  <a:cxn ang="0">
                    <a:pos x="T2" y="T3"/>
                  </a:cxn>
                  <a:cxn ang="0">
                    <a:pos x="T4" y="T5"/>
                  </a:cxn>
                  <a:cxn ang="0">
                    <a:pos x="T6" y="T7"/>
                  </a:cxn>
                  <a:cxn ang="0">
                    <a:pos x="T8" y="T9"/>
                  </a:cxn>
                </a:cxnLst>
                <a:rect l="0" t="0" r="r" b="b"/>
                <a:pathLst>
                  <a:path w="253" h="37">
                    <a:moveTo>
                      <a:pt x="0" y="0"/>
                    </a:moveTo>
                    <a:lnTo>
                      <a:pt x="253" y="0"/>
                    </a:lnTo>
                    <a:lnTo>
                      <a:pt x="253" y="37"/>
                    </a:lnTo>
                    <a:lnTo>
                      <a:pt x="39" y="37"/>
                    </a:lnTo>
                    <a:lnTo>
                      <a:pt x="0"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1" name="Freeform 40"/>
              <p:cNvSpPr>
                <a:spLocks/>
              </p:cNvSpPr>
              <p:nvPr/>
            </p:nvSpPr>
            <p:spPr bwMode="auto">
              <a:xfrm>
                <a:off x="10564778" y="6160014"/>
                <a:ext cx="672015" cy="98280"/>
              </a:xfrm>
              <a:custGeom>
                <a:avLst/>
                <a:gdLst>
                  <a:gd name="T0" fmla="*/ 0 w 253"/>
                  <a:gd name="T1" fmla="*/ 0 h 37"/>
                  <a:gd name="T2" fmla="*/ 253 w 253"/>
                  <a:gd name="T3" fmla="*/ 0 h 37"/>
                  <a:gd name="T4" fmla="*/ 253 w 253"/>
                  <a:gd name="T5" fmla="*/ 37 h 37"/>
                  <a:gd name="T6" fmla="*/ 36 w 253"/>
                  <a:gd name="T7" fmla="*/ 37 h 37"/>
                  <a:gd name="T8" fmla="*/ 0 w 253"/>
                  <a:gd name="T9" fmla="*/ 0 h 37"/>
                </a:gdLst>
                <a:ahLst/>
                <a:cxnLst>
                  <a:cxn ang="0">
                    <a:pos x="T0" y="T1"/>
                  </a:cxn>
                  <a:cxn ang="0">
                    <a:pos x="T2" y="T3"/>
                  </a:cxn>
                  <a:cxn ang="0">
                    <a:pos x="T4" y="T5"/>
                  </a:cxn>
                  <a:cxn ang="0">
                    <a:pos x="T6" y="T7"/>
                  </a:cxn>
                  <a:cxn ang="0">
                    <a:pos x="T8" y="T9"/>
                  </a:cxn>
                </a:cxnLst>
                <a:rect l="0" t="0" r="r" b="b"/>
                <a:pathLst>
                  <a:path w="253" h="37">
                    <a:moveTo>
                      <a:pt x="0" y="0"/>
                    </a:moveTo>
                    <a:lnTo>
                      <a:pt x="253" y="0"/>
                    </a:lnTo>
                    <a:lnTo>
                      <a:pt x="253" y="37"/>
                    </a:lnTo>
                    <a:lnTo>
                      <a:pt x="36" y="37"/>
                    </a:lnTo>
                    <a:lnTo>
                      <a:pt x="0" y="0"/>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2" name="Oval 41"/>
              <p:cNvSpPr>
                <a:spLocks noChangeArrowheads="1"/>
              </p:cNvSpPr>
              <p:nvPr/>
            </p:nvSpPr>
            <p:spPr bwMode="auto">
              <a:xfrm>
                <a:off x="10713525" y="6662034"/>
                <a:ext cx="116872"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3" name="Oval 42"/>
              <p:cNvSpPr>
                <a:spLocks noChangeArrowheads="1"/>
              </p:cNvSpPr>
              <p:nvPr/>
            </p:nvSpPr>
            <p:spPr bwMode="auto">
              <a:xfrm>
                <a:off x="10394782" y="6662034"/>
                <a:ext cx="119528"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4" name="Oval 43"/>
              <p:cNvSpPr>
                <a:spLocks noChangeArrowheads="1"/>
              </p:cNvSpPr>
              <p:nvPr/>
            </p:nvSpPr>
            <p:spPr bwMode="auto">
              <a:xfrm>
                <a:off x="11029612" y="6662034"/>
                <a:ext cx="119528"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5" name="Freeform 44"/>
              <p:cNvSpPr>
                <a:spLocks/>
              </p:cNvSpPr>
              <p:nvPr/>
            </p:nvSpPr>
            <p:spPr bwMode="auto">
              <a:xfrm>
                <a:off x="10285879" y="5660650"/>
                <a:ext cx="685297" cy="403741"/>
              </a:xfrm>
              <a:custGeom>
                <a:avLst/>
                <a:gdLst>
                  <a:gd name="T0" fmla="*/ 29 w 93"/>
                  <a:gd name="T1" fmla="*/ 0 h 55"/>
                  <a:gd name="T2" fmla="*/ 93 w 93"/>
                  <a:gd name="T3" fmla="*/ 0 h 55"/>
                  <a:gd name="T4" fmla="*/ 93 w 93"/>
                  <a:gd name="T5" fmla="*/ 6 h 55"/>
                  <a:gd name="T6" fmla="*/ 29 w 93"/>
                  <a:gd name="T7" fmla="*/ 6 h 55"/>
                  <a:gd name="T8" fmla="*/ 7 w 93"/>
                  <a:gd name="T9" fmla="*/ 29 h 55"/>
                  <a:gd name="T10" fmla="*/ 7 w 93"/>
                  <a:gd name="T11" fmla="*/ 55 h 55"/>
                  <a:gd name="T12" fmla="*/ 0 w 93"/>
                  <a:gd name="T13" fmla="*/ 55 h 55"/>
                  <a:gd name="T14" fmla="*/ 0 w 93"/>
                  <a:gd name="T15" fmla="*/ 29 h 55"/>
                  <a:gd name="T16" fmla="*/ 29 w 93"/>
                  <a:gd name="T17"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5">
                    <a:moveTo>
                      <a:pt x="29" y="0"/>
                    </a:moveTo>
                    <a:cubicBezTo>
                      <a:pt x="93" y="0"/>
                      <a:pt x="93" y="0"/>
                      <a:pt x="93" y="0"/>
                    </a:cubicBezTo>
                    <a:cubicBezTo>
                      <a:pt x="93" y="6"/>
                      <a:pt x="93" y="6"/>
                      <a:pt x="93" y="6"/>
                    </a:cubicBezTo>
                    <a:cubicBezTo>
                      <a:pt x="29" y="6"/>
                      <a:pt x="29" y="6"/>
                      <a:pt x="29" y="6"/>
                    </a:cubicBezTo>
                    <a:cubicBezTo>
                      <a:pt x="17" y="6"/>
                      <a:pt x="7" y="17"/>
                      <a:pt x="7" y="29"/>
                    </a:cubicBezTo>
                    <a:cubicBezTo>
                      <a:pt x="7" y="55"/>
                      <a:pt x="7" y="55"/>
                      <a:pt x="7" y="55"/>
                    </a:cubicBezTo>
                    <a:cubicBezTo>
                      <a:pt x="0" y="55"/>
                      <a:pt x="0" y="55"/>
                      <a:pt x="0" y="55"/>
                    </a:cubicBezTo>
                    <a:cubicBezTo>
                      <a:pt x="0" y="29"/>
                      <a:pt x="0" y="29"/>
                      <a:pt x="0" y="29"/>
                    </a:cubicBezTo>
                    <a:cubicBezTo>
                      <a:pt x="0" y="13"/>
                      <a:pt x="13" y="0"/>
                      <a:pt x="29" y="0"/>
                    </a:cubicBez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6" name="Oval 46"/>
              <p:cNvSpPr>
                <a:spLocks noChangeArrowheads="1"/>
              </p:cNvSpPr>
              <p:nvPr/>
            </p:nvSpPr>
            <p:spPr bwMode="auto">
              <a:xfrm>
                <a:off x="10091976" y="6013923"/>
                <a:ext cx="193901" cy="191246"/>
              </a:xfrm>
              <a:prstGeom prst="ellipse">
                <a:avLst/>
              </a:prstGeom>
              <a:solidFill>
                <a:srgbClr val="4444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7" name="Rectangle 47"/>
              <p:cNvSpPr>
                <a:spLocks noChangeArrowheads="1"/>
              </p:cNvSpPr>
              <p:nvPr/>
            </p:nvSpPr>
            <p:spPr bwMode="auto">
              <a:xfrm>
                <a:off x="10187599" y="6013923"/>
                <a:ext cx="377179" cy="191246"/>
              </a:xfrm>
              <a:prstGeom prst="rect">
                <a:avLst/>
              </a:prstGeom>
              <a:solidFill>
                <a:srgbClr val="44444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8" name="Rectangle 48"/>
              <p:cNvSpPr>
                <a:spLocks noChangeArrowheads="1"/>
              </p:cNvSpPr>
              <p:nvPr/>
            </p:nvSpPr>
            <p:spPr bwMode="auto">
              <a:xfrm>
                <a:off x="10564778" y="6013923"/>
                <a:ext cx="767638" cy="191246"/>
              </a:xfrm>
              <a:prstGeom prst="rect">
                <a:avLst/>
              </a:prstGeom>
              <a:solidFill>
                <a:srgbClr val="20202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9" name="Oval 49"/>
              <p:cNvSpPr>
                <a:spLocks noChangeArrowheads="1"/>
              </p:cNvSpPr>
              <p:nvPr/>
            </p:nvSpPr>
            <p:spPr bwMode="auto">
              <a:xfrm>
                <a:off x="10477125" y="6013923"/>
                <a:ext cx="183276" cy="19124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0" name="Oval 50"/>
              <p:cNvSpPr>
                <a:spLocks noChangeArrowheads="1"/>
              </p:cNvSpPr>
              <p:nvPr/>
            </p:nvSpPr>
            <p:spPr bwMode="auto">
              <a:xfrm>
                <a:off x="11332418" y="4967384"/>
                <a:ext cx="191246" cy="19124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1" name="Freeform 51"/>
              <p:cNvSpPr>
                <a:spLocks/>
              </p:cNvSpPr>
              <p:nvPr/>
            </p:nvSpPr>
            <p:spPr bwMode="auto">
              <a:xfrm>
                <a:off x="11236795" y="4967384"/>
                <a:ext cx="191246" cy="1237785"/>
              </a:xfrm>
              <a:custGeom>
                <a:avLst/>
                <a:gdLst>
                  <a:gd name="T0" fmla="*/ 72 w 72"/>
                  <a:gd name="T1" fmla="*/ 0 h 466"/>
                  <a:gd name="T2" fmla="*/ 36 w 72"/>
                  <a:gd name="T3" fmla="*/ 466 h 466"/>
                  <a:gd name="T4" fmla="*/ 0 w 72"/>
                  <a:gd name="T5" fmla="*/ 466 h 466"/>
                  <a:gd name="T6" fmla="*/ 36 w 72"/>
                  <a:gd name="T7" fmla="*/ 0 h 466"/>
                  <a:gd name="T8" fmla="*/ 72 w 72"/>
                  <a:gd name="T9" fmla="*/ 0 h 466"/>
                </a:gdLst>
                <a:ahLst/>
                <a:cxnLst>
                  <a:cxn ang="0">
                    <a:pos x="T0" y="T1"/>
                  </a:cxn>
                  <a:cxn ang="0">
                    <a:pos x="T2" y="T3"/>
                  </a:cxn>
                  <a:cxn ang="0">
                    <a:pos x="T4" y="T5"/>
                  </a:cxn>
                  <a:cxn ang="0">
                    <a:pos x="T6" y="T7"/>
                  </a:cxn>
                  <a:cxn ang="0">
                    <a:pos x="T8" y="T9"/>
                  </a:cxn>
                </a:cxnLst>
                <a:rect l="0" t="0" r="r" b="b"/>
                <a:pathLst>
                  <a:path w="72" h="466">
                    <a:moveTo>
                      <a:pt x="72" y="0"/>
                    </a:moveTo>
                    <a:lnTo>
                      <a:pt x="36" y="466"/>
                    </a:lnTo>
                    <a:lnTo>
                      <a:pt x="0" y="466"/>
                    </a:lnTo>
                    <a:lnTo>
                      <a:pt x="36" y="0"/>
                    </a:lnTo>
                    <a:lnTo>
                      <a:pt x="72"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2" name="Oval 52"/>
              <p:cNvSpPr>
                <a:spLocks noChangeArrowheads="1"/>
              </p:cNvSpPr>
              <p:nvPr/>
            </p:nvSpPr>
            <p:spPr bwMode="auto">
              <a:xfrm>
                <a:off x="10742744" y="6691253"/>
                <a:ext cx="58436"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3" name="Oval 53"/>
              <p:cNvSpPr>
                <a:spLocks noChangeArrowheads="1"/>
              </p:cNvSpPr>
              <p:nvPr/>
            </p:nvSpPr>
            <p:spPr bwMode="auto">
              <a:xfrm>
                <a:off x="10424001" y="6691253"/>
                <a:ext cx="61092"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4" name="Oval 54"/>
              <p:cNvSpPr>
                <a:spLocks noChangeArrowheads="1"/>
              </p:cNvSpPr>
              <p:nvPr/>
            </p:nvSpPr>
            <p:spPr bwMode="auto">
              <a:xfrm>
                <a:off x="11058830" y="6691253"/>
                <a:ext cx="58436"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5" name="Freeform 83"/>
              <p:cNvSpPr>
                <a:spLocks/>
              </p:cNvSpPr>
              <p:nvPr/>
            </p:nvSpPr>
            <p:spPr bwMode="auto">
              <a:xfrm>
                <a:off x="10431969" y="5262222"/>
                <a:ext cx="509989" cy="0"/>
              </a:xfrm>
              <a:custGeom>
                <a:avLst/>
                <a:gdLst>
                  <a:gd name="T0" fmla="*/ 0 w 192"/>
                  <a:gd name="T1" fmla="*/ 192 w 192"/>
                  <a:gd name="T2" fmla="*/ 0 w 192"/>
                </a:gdLst>
                <a:ahLst/>
                <a:cxnLst>
                  <a:cxn ang="0">
                    <a:pos x="T0" y="0"/>
                  </a:cxn>
                  <a:cxn ang="0">
                    <a:pos x="T1" y="0"/>
                  </a:cxn>
                  <a:cxn ang="0">
                    <a:pos x="T2" y="0"/>
                  </a:cxn>
                </a:cxnLst>
                <a:rect l="0" t="0" r="r" b="b"/>
                <a:pathLst>
                  <a:path w="192">
                    <a:moveTo>
                      <a:pt x="0" y="0"/>
                    </a:moveTo>
                    <a:lnTo>
                      <a:pt x="192" y="0"/>
                    </a:lnTo>
                    <a:lnTo>
                      <a:pt x="0" y="0"/>
                    </a:lnTo>
                    <a:close/>
                  </a:path>
                </a:pathLst>
              </a:custGeom>
              <a:solidFill>
                <a:srgbClr val="D8D8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6" name="Freeform 112"/>
              <p:cNvSpPr>
                <a:spLocks/>
              </p:cNvSpPr>
              <p:nvPr/>
            </p:nvSpPr>
            <p:spPr bwMode="auto">
              <a:xfrm>
                <a:off x="10543529" y="5594245"/>
                <a:ext cx="672015" cy="448897"/>
              </a:xfrm>
              <a:custGeom>
                <a:avLst/>
                <a:gdLst>
                  <a:gd name="T0" fmla="*/ 29 w 91"/>
                  <a:gd name="T1" fmla="*/ 0 h 61"/>
                  <a:gd name="T2" fmla="*/ 91 w 91"/>
                  <a:gd name="T3" fmla="*/ 0 h 61"/>
                  <a:gd name="T4" fmla="*/ 91 w 91"/>
                  <a:gd name="T5" fmla="*/ 7 h 61"/>
                  <a:gd name="T6" fmla="*/ 29 w 91"/>
                  <a:gd name="T7" fmla="*/ 7 h 61"/>
                  <a:gd name="T8" fmla="*/ 7 w 91"/>
                  <a:gd name="T9" fmla="*/ 29 h 61"/>
                  <a:gd name="T10" fmla="*/ 7 w 91"/>
                  <a:gd name="T11" fmla="*/ 61 h 61"/>
                  <a:gd name="T12" fmla="*/ 0 w 91"/>
                  <a:gd name="T13" fmla="*/ 61 h 61"/>
                  <a:gd name="T14" fmla="*/ 0 w 91"/>
                  <a:gd name="T15" fmla="*/ 29 h 61"/>
                  <a:gd name="T16" fmla="*/ 29 w 91"/>
                  <a:gd name="T17"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1">
                    <a:moveTo>
                      <a:pt x="29" y="0"/>
                    </a:moveTo>
                    <a:cubicBezTo>
                      <a:pt x="91" y="0"/>
                      <a:pt x="91" y="0"/>
                      <a:pt x="91" y="0"/>
                    </a:cubicBezTo>
                    <a:cubicBezTo>
                      <a:pt x="91" y="7"/>
                      <a:pt x="91" y="7"/>
                      <a:pt x="91" y="7"/>
                    </a:cubicBezTo>
                    <a:cubicBezTo>
                      <a:pt x="29" y="7"/>
                      <a:pt x="29" y="7"/>
                      <a:pt x="29" y="7"/>
                    </a:cubicBezTo>
                    <a:cubicBezTo>
                      <a:pt x="17" y="7"/>
                      <a:pt x="7" y="17"/>
                      <a:pt x="7" y="29"/>
                    </a:cubicBezTo>
                    <a:cubicBezTo>
                      <a:pt x="7" y="61"/>
                      <a:pt x="7" y="61"/>
                      <a:pt x="7" y="61"/>
                    </a:cubicBezTo>
                    <a:cubicBezTo>
                      <a:pt x="0" y="61"/>
                      <a:pt x="0" y="61"/>
                      <a:pt x="0" y="61"/>
                    </a:cubicBezTo>
                    <a:cubicBezTo>
                      <a:pt x="0" y="29"/>
                      <a:pt x="0" y="29"/>
                      <a:pt x="0" y="29"/>
                    </a:cubicBezTo>
                    <a:cubicBezTo>
                      <a:pt x="0" y="13"/>
                      <a:pt x="13" y="0"/>
                      <a:pt x="29" y="0"/>
                    </a:cubicBez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sp>
        <p:nvSpPr>
          <p:cNvPr id="79" name="TextBox 7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75"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76" name="Picture 75"/>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8362198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0.xml><?xml version="1.0" encoding="utf-8"?>
<p:sldLayout xmlns:a="http://schemas.openxmlformats.org/drawingml/2006/main" xmlns:r="http://schemas.openxmlformats.org/officeDocument/2006/relationships" xmlns:p="http://schemas.openxmlformats.org/presentationml/2006/main" preserve="1" userDrawn="1">
  <p:cSld name="Numbered Section Title Accent Color 2">
    <p:bg>
      <p:bgPr>
        <a:solidFill>
          <a:schemeClr val="accent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hasCustomPrompt="1"/>
          </p:nvPr>
        </p:nvSpPr>
        <p:spPr>
          <a:xfrm>
            <a:off x="2103438" y="2353883"/>
            <a:ext cx="5938838" cy="738664"/>
          </a:xfrm>
        </p:spPr>
        <p:txBody>
          <a:bodyPr anchor="ctr" anchorCtr="0"/>
          <a:lstStyle>
            <a:lvl1pPr marL="0" indent="0">
              <a:buNone/>
              <a:defRPr>
                <a:gradFill>
                  <a:gsLst>
                    <a:gs pos="97908">
                      <a:schemeClr val="tx1"/>
                    </a:gs>
                    <a:gs pos="89000">
                      <a:schemeClr val="tx1"/>
                    </a:gs>
                  </a:gsLst>
                  <a:lin ang="5400000" scaled="0"/>
                </a:gradFill>
              </a:defRPr>
            </a:lvl1pPr>
          </a:lstStyle>
          <a:p>
            <a:pPr lvl="0"/>
            <a:r>
              <a:rPr lang="en-US" dirty="0"/>
              <a:t>Section title</a:t>
            </a:r>
          </a:p>
        </p:txBody>
      </p:sp>
      <p:sp>
        <p:nvSpPr>
          <p:cNvPr id="14" name="Text Placeholder 13"/>
          <p:cNvSpPr>
            <a:spLocks noGrp="1"/>
          </p:cNvSpPr>
          <p:nvPr>
            <p:ph type="body" sz="quarter" idx="12" hasCustomPrompt="1"/>
          </p:nvPr>
        </p:nvSpPr>
        <p:spPr>
          <a:xfrm>
            <a:off x="242888" y="1211263"/>
            <a:ext cx="1860550" cy="3023905"/>
          </a:xfrm>
        </p:spPr>
        <p:txBody>
          <a:bodyPr/>
          <a:lstStyle>
            <a:lvl1pPr marL="0" indent="0">
              <a:buNone/>
              <a:defRPr sz="20500">
                <a:gradFill>
                  <a:gsLst>
                    <a:gs pos="97071">
                      <a:schemeClr val="bg2">
                        <a:lumMod val="75000"/>
                      </a:schemeClr>
                    </a:gs>
                    <a:gs pos="92515">
                      <a:schemeClr val="bg2">
                        <a:lumMod val="75000"/>
                      </a:schemeClr>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a:t>#</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9471688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1.xml><?xml version="1.0" encoding="utf-8"?>
<p:sldLayout xmlns:a="http://schemas.openxmlformats.org/drawingml/2006/main" xmlns:r="http://schemas.openxmlformats.org/officeDocument/2006/relationships" xmlns:p="http://schemas.openxmlformats.org/presentationml/2006/main" preserve="1" userDrawn="1">
  <p:cSld name="Numbered Section Title Accent Color 3">
    <p:bg>
      <p:bgPr>
        <a:solidFill>
          <a:schemeClr val="accent5"/>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hasCustomPrompt="1"/>
          </p:nvPr>
        </p:nvSpPr>
        <p:spPr>
          <a:xfrm>
            <a:off x="2103438" y="2353883"/>
            <a:ext cx="5938838" cy="738664"/>
          </a:xfrm>
        </p:spPr>
        <p:txBody>
          <a:bodyPr anchor="ctr" anchorCtr="0"/>
          <a:lstStyle>
            <a:lvl1pPr marL="0" indent="0">
              <a:buNone/>
              <a:defRPr>
                <a:gradFill>
                  <a:gsLst>
                    <a:gs pos="97908">
                      <a:schemeClr val="tx1"/>
                    </a:gs>
                    <a:gs pos="89000">
                      <a:schemeClr val="tx1"/>
                    </a:gs>
                  </a:gsLst>
                  <a:lin ang="5400000" scaled="0"/>
                </a:gradFill>
              </a:defRPr>
            </a:lvl1pPr>
          </a:lstStyle>
          <a:p>
            <a:pPr lvl="0"/>
            <a:r>
              <a:rPr lang="en-US" dirty="0"/>
              <a:t>Section title</a:t>
            </a:r>
          </a:p>
        </p:txBody>
      </p:sp>
      <p:sp>
        <p:nvSpPr>
          <p:cNvPr id="14" name="Text Placeholder 13"/>
          <p:cNvSpPr>
            <a:spLocks noGrp="1"/>
          </p:cNvSpPr>
          <p:nvPr>
            <p:ph type="body" sz="quarter" idx="12" hasCustomPrompt="1"/>
          </p:nvPr>
        </p:nvSpPr>
        <p:spPr>
          <a:xfrm>
            <a:off x="242888" y="1211263"/>
            <a:ext cx="1860550" cy="3023905"/>
          </a:xfrm>
        </p:spPr>
        <p:txBody>
          <a:bodyPr/>
          <a:lstStyle>
            <a:lvl1pPr marL="0" indent="0">
              <a:buNone/>
              <a:defRPr sz="20500">
                <a:gradFill>
                  <a:gsLst>
                    <a:gs pos="94979">
                      <a:schemeClr val="accent5">
                        <a:lumMod val="50000"/>
                      </a:schemeClr>
                    </a:gs>
                    <a:gs pos="77000">
                      <a:schemeClr val="accent5">
                        <a:lumMod val="50000"/>
                      </a:schemeClr>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a:t>#</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930081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2.xml><?xml version="1.0" encoding="utf-8"?>
<p:sldLayout xmlns:a="http://schemas.openxmlformats.org/drawingml/2006/main" xmlns:r="http://schemas.openxmlformats.org/officeDocument/2006/relationships" xmlns:p="http://schemas.openxmlformats.org/presentationml/2006/main" preserve="1" userDrawn="1">
  <p:cSld name="Numbered Section Title Accent Color 4">
    <p:bg>
      <p:bgPr>
        <a:solidFill>
          <a:schemeClr val="accent2"/>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hasCustomPrompt="1"/>
          </p:nvPr>
        </p:nvSpPr>
        <p:spPr>
          <a:xfrm>
            <a:off x="2103438" y="2353883"/>
            <a:ext cx="5938838" cy="738664"/>
          </a:xfrm>
        </p:spPr>
        <p:txBody>
          <a:bodyPr anchor="ctr" anchorCtr="0"/>
          <a:lstStyle>
            <a:lvl1pPr marL="0" indent="0">
              <a:buNone/>
              <a:defRPr>
                <a:gradFill>
                  <a:gsLst>
                    <a:gs pos="97908">
                      <a:schemeClr val="tx1"/>
                    </a:gs>
                    <a:gs pos="89000">
                      <a:schemeClr val="tx1"/>
                    </a:gs>
                  </a:gsLst>
                  <a:lin ang="5400000" scaled="0"/>
                </a:gradFill>
              </a:defRPr>
            </a:lvl1pPr>
          </a:lstStyle>
          <a:p>
            <a:pPr lvl="0"/>
            <a:r>
              <a:rPr lang="en-US" dirty="0"/>
              <a:t>Section title</a:t>
            </a:r>
          </a:p>
        </p:txBody>
      </p:sp>
      <p:sp>
        <p:nvSpPr>
          <p:cNvPr id="14" name="Text Placeholder 13"/>
          <p:cNvSpPr>
            <a:spLocks noGrp="1"/>
          </p:cNvSpPr>
          <p:nvPr>
            <p:ph type="body" sz="quarter" idx="12" hasCustomPrompt="1"/>
          </p:nvPr>
        </p:nvSpPr>
        <p:spPr>
          <a:xfrm>
            <a:off x="242888" y="1211263"/>
            <a:ext cx="1860550" cy="3023905"/>
          </a:xfrm>
        </p:spPr>
        <p:txBody>
          <a:bodyPr/>
          <a:lstStyle>
            <a:lvl1pPr marL="0" indent="0">
              <a:buNone/>
              <a:defRPr sz="20500">
                <a:gradFill>
                  <a:gsLst>
                    <a:gs pos="99582">
                      <a:schemeClr val="accent2">
                        <a:lumMod val="75000"/>
                      </a:schemeClr>
                    </a:gs>
                    <a:gs pos="84000">
                      <a:schemeClr val="accent2">
                        <a:lumMod val="75000"/>
                      </a:schemeClr>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a:t>#</a:t>
            </a:r>
          </a:p>
        </p:txBody>
      </p:sp>
      <p:pic>
        <p:nvPicPr>
          <p:cNvPr id="6" name="Picture 5"/>
          <p:cNvPicPr>
            <a:picLocks noChangeAspect="1"/>
          </p:cNvPicPr>
          <p:nvPr userDrawn="1"/>
        </p:nvPicPr>
        <p:blipFill>
          <a:blip r:embed="rId2"/>
          <a:stretch>
            <a:fillRect/>
          </a:stretch>
        </p:blipFill>
        <p:spPr>
          <a:xfrm>
            <a:off x="6645047" y="3726250"/>
            <a:ext cx="5334228" cy="2788849"/>
          </a:xfrm>
          <a:prstGeom prst="rect">
            <a:avLst/>
          </a:prstGeom>
        </p:spPr>
      </p:pic>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9"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8" name="Picture 7"/>
          <p:cNvPicPr>
            <a:picLocks noChangeAspect="1"/>
          </p:cNvPicPr>
          <p:nvPr userDrawn="1"/>
        </p:nvPicPr>
        <p:blipFill>
          <a:blip r:embed="rId3">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2191440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3.xml><?xml version="1.0" encoding="utf-8"?>
<p:sldLayout xmlns:a="http://schemas.openxmlformats.org/drawingml/2006/main" xmlns:r="http://schemas.openxmlformats.org/officeDocument/2006/relationships" xmlns:p="http://schemas.openxmlformats.org/presentationml/2006/main" preserve="1" userDrawn="1">
  <p:cSld name="Numbered Section Title Accent Color 5">
    <p:bg>
      <p:bgPr>
        <a:solidFill>
          <a:schemeClr val="accent6"/>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hasCustomPrompt="1"/>
          </p:nvPr>
        </p:nvSpPr>
        <p:spPr>
          <a:xfrm>
            <a:off x="2103438" y="2353883"/>
            <a:ext cx="5938838" cy="738664"/>
          </a:xfrm>
        </p:spPr>
        <p:txBody>
          <a:bodyPr anchor="ctr" anchorCtr="0"/>
          <a:lstStyle>
            <a:lvl1pPr marL="0" indent="0">
              <a:buNone/>
              <a:defRPr>
                <a:gradFill>
                  <a:gsLst>
                    <a:gs pos="97908">
                      <a:schemeClr val="tx1"/>
                    </a:gs>
                    <a:gs pos="89000">
                      <a:schemeClr val="tx1"/>
                    </a:gs>
                  </a:gsLst>
                  <a:lin ang="5400000" scaled="0"/>
                </a:gradFill>
              </a:defRPr>
            </a:lvl1pPr>
          </a:lstStyle>
          <a:p>
            <a:pPr lvl="0"/>
            <a:r>
              <a:rPr lang="en-US" dirty="0"/>
              <a:t>Section title</a:t>
            </a:r>
          </a:p>
        </p:txBody>
      </p:sp>
      <p:sp>
        <p:nvSpPr>
          <p:cNvPr id="14" name="Text Placeholder 13"/>
          <p:cNvSpPr>
            <a:spLocks noGrp="1"/>
          </p:cNvSpPr>
          <p:nvPr>
            <p:ph type="body" sz="quarter" idx="12" hasCustomPrompt="1"/>
          </p:nvPr>
        </p:nvSpPr>
        <p:spPr>
          <a:xfrm>
            <a:off x="242888" y="1211263"/>
            <a:ext cx="1860550" cy="3023905"/>
          </a:xfrm>
        </p:spPr>
        <p:txBody>
          <a:bodyPr/>
          <a:lstStyle>
            <a:lvl1pPr marL="0" indent="0">
              <a:buNone/>
              <a:defRPr sz="20500">
                <a:gradFill>
                  <a:gsLst>
                    <a:gs pos="88285">
                      <a:schemeClr val="accent6">
                        <a:lumMod val="75000"/>
                      </a:schemeClr>
                    </a:gs>
                    <a:gs pos="66000">
                      <a:schemeClr val="accent6">
                        <a:lumMod val="75000"/>
                      </a:schemeClr>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a:t>#</a:t>
            </a:r>
          </a:p>
        </p:txBody>
      </p:sp>
      <p:grpSp>
        <p:nvGrpSpPr>
          <p:cNvPr id="6" name="Group 5"/>
          <p:cNvGrpSpPr/>
          <p:nvPr userDrawn="1"/>
        </p:nvGrpSpPr>
        <p:grpSpPr>
          <a:xfrm>
            <a:off x="5937247" y="3062258"/>
            <a:ext cx="6042028" cy="3686645"/>
            <a:chOff x="8092941" y="4424546"/>
            <a:chExt cx="3319523" cy="2025463"/>
          </a:xfrm>
        </p:grpSpPr>
        <p:grpSp>
          <p:nvGrpSpPr>
            <p:cNvPr id="7" name="Group 6"/>
            <p:cNvGrpSpPr/>
            <p:nvPr/>
          </p:nvGrpSpPr>
          <p:grpSpPr>
            <a:xfrm>
              <a:off x="8515202" y="4424546"/>
              <a:ext cx="2897262" cy="2025463"/>
              <a:chOff x="4243570" y="1476299"/>
              <a:chExt cx="3749792" cy="2621469"/>
            </a:xfrm>
          </p:grpSpPr>
          <p:grpSp>
            <p:nvGrpSpPr>
              <p:cNvPr id="9" name="Group 8"/>
              <p:cNvGrpSpPr/>
              <p:nvPr/>
            </p:nvGrpSpPr>
            <p:grpSpPr>
              <a:xfrm>
                <a:off x="6728351" y="3141663"/>
                <a:ext cx="896938" cy="695325"/>
                <a:chOff x="6638926" y="3141663"/>
                <a:chExt cx="896938" cy="695325"/>
              </a:xfrm>
            </p:grpSpPr>
            <p:sp>
              <p:nvSpPr>
                <p:cNvPr id="49" name="Freeform 17"/>
                <p:cNvSpPr>
                  <a:spLocks/>
                </p:cNvSpPr>
                <p:nvPr/>
              </p:nvSpPr>
              <p:spPr bwMode="auto">
                <a:xfrm>
                  <a:off x="7010401" y="3363913"/>
                  <a:ext cx="142875" cy="269875"/>
                </a:xfrm>
                <a:custGeom>
                  <a:avLst/>
                  <a:gdLst>
                    <a:gd name="T0" fmla="*/ 0 w 90"/>
                    <a:gd name="T1" fmla="*/ 170 h 170"/>
                    <a:gd name="T2" fmla="*/ 90 w 90"/>
                    <a:gd name="T3" fmla="*/ 170 h 170"/>
                    <a:gd name="T4" fmla="*/ 80 w 90"/>
                    <a:gd name="T5" fmla="*/ 0 h 170"/>
                    <a:gd name="T6" fmla="*/ 11 w 90"/>
                    <a:gd name="T7" fmla="*/ 0 h 170"/>
                    <a:gd name="T8" fmla="*/ 0 w 90"/>
                    <a:gd name="T9" fmla="*/ 170 h 170"/>
                  </a:gdLst>
                  <a:ahLst/>
                  <a:cxnLst>
                    <a:cxn ang="0">
                      <a:pos x="T0" y="T1"/>
                    </a:cxn>
                    <a:cxn ang="0">
                      <a:pos x="T2" y="T3"/>
                    </a:cxn>
                    <a:cxn ang="0">
                      <a:pos x="T4" y="T5"/>
                    </a:cxn>
                    <a:cxn ang="0">
                      <a:pos x="T6" y="T7"/>
                    </a:cxn>
                    <a:cxn ang="0">
                      <a:pos x="T8" y="T9"/>
                    </a:cxn>
                  </a:cxnLst>
                  <a:rect l="0" t="0" r="r" b="b"/>
                  <a:pathLst>
                    <a:path w="90" h="170">
                      <a:moveTo>
                        <a:pt x="0" y="170"/>
                      </a:moveTo>
                      <a:lnTo>
                        <a:pt x="90" y="170"/>
                      </a:lnTo>
                      <a:lnTo>
                        <a:pt x="80" y="0"/>
                      </a:lnTo>
                      <a:lnTo>
                        <a:pt x="11" y="0"/>
                      </a:lnTo>
                      <a:lnTo>
                        <a:pt x="0" y="17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0" name="Freeform 18"/>
                <p:cNvSpPr>
                  <a:spLocks/>
                </p:cNvSpPr>
                <p:nvPr/>
              </p:nvSpPr>
              <p:spPr bwMode="auto">
                <a:xfrm>
                  <a:off x="7042151" y="3141663"/>
                  <a:ext cx="77788" cy="269875"/>
                </a:xfrm>
                <a:custGeom>
                  <a:avLst/>
                  <a:gdLst>
                    <a:gd name="T0" fmla="*/ 0 w 49"/>
                    <a:gd name="T1" fmla="*/ 170 h 170"/>
                    <a:gd name="T2" fmla="*/ 49 w 49"/>
                    <a:gd name="T3" fmla="*/ 170 h 170"/>
                    <a:gd name="T4" fmla="*/ 45 w 49"/>
                    <a:gd name="T5" fmla="*/ 0 h 170"/>
                    <a:gd name="T6" fmla="*/ 6 w 49"/>
                    <a:gd name="T7" fmla="*/ 0 h 170"/>
                    <a:gd name="T8" fmla="*/ 0 w 49"/>
                    <a:gd name="T9" fmla="*/ 170 h 170"/>
                  </a:gdLst>
                  <a:ahLst/>
                  <a:cxnLst>
                    <a:cxn ang="0">
                      <a:pos x="T0" y="T1"/>
                    </a:cxn>
                    <a:cxn ang="0">
                      <a:pos x="T2" y="T3"/>
                    </a:cxn>
                    <a:cxn ang="0">
                      <a:pos x="T4" y="T5"/>
                    </a:cxn>
                    <a:cxn ang="0">
                      <a:pos x="T6" y="T7"/>
                    </a:cxn>
                    <a:cxn ang="0">
                      <a:pos x="T8" y="T9"/>
                    </a:cxn>
                  </a:cxnLst>
                  <a:rect l="0" t="0" r="r" b="b"/>
                  <a:pathLst>
                    <a:path w="49" h="170">
                      <a:moveTo>
                        <a:pt x="0" y="170"/>
                      </a:moveTo>
                      <a:lnTo>
                        <a:pt x="49" y="170"/>
                      </a:lnTo>
                      <a:lnTo>
                        <a:pt x="45" y="0"/>
                      </a:lnTo>
                      <a:lnTo>
                        <a:pt x="6" y="0"/>
                      </a:lnTo>
                      <a:lnTo>
                        <a:pt x="0" y="17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1" name="Oval 19"/>
                <p:cNvSpPr>
                  <a:spLocks noChangeArrowheads="1"/>
                </p:cNvSpPr>
                <p:nvPr/>
              </p:nvSpPr>
              <p:spPr bwMode="auto">
                <a:xfrm>
                  <a:off x="7375526" y="3676650"/>
                  <a:ext cx="160338" cy="1603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2" name="Oval 20"/>
                <p:cNvSpPr>
                  <a:spLocks noChangeArrowheads="1"/>
                </p:cNvSpPr>
                <p:nvPr/>
              </p:nvSpPr>
              <p:spPr bwMode="auto">
                <a:xfrm>
                  <a:off x="6638926" y="3671888"/>
                  <a:ext cx="160338" cy="158750"/>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3" name="Freeform 21"/>
                <p:cNvSpPr>
                  <a:spLocks/>
                </p:cNvSpPr>
                <p:nvPr/>
              </p:nvSpPr>
              <p:spPr bwMode="auto">
                <a:xfrm>
                  <a:off x="6719888" y="3546475"/>
                  <a:ext cx="735013" cy="115888"/>
                </a:xfrm>
                <a:custGeom>
                  <a:avLst/>
                  <a:gdLst>
                    <a:gd name="T0" fmla="*/ 0 w 248"/>
                    <a:gd name="T1" fmla="*/ 39 h 39"/>
                    <a:gd name="T2" fmla="*/ 32 w 248"/>
                    <a:gd name="T3" fmla="*/ 18 h 39"/>
                    <a:gd name="T4" fmla="*/ 124 w 248"/>
                    <a:gd name="T5" fmla="*/ 0 h 39"/>
                    <a:gd name="T6" fmla="*/ 216 w 248"/>
                    <a:gd name="T7" fmla="*/ 18 h 39"/>
                    <a:gd name="T8" fmla="*/ 248 w 248"/>
                    <a:gd name="T9" fmla="*/ 39 h 39"/>
                    <a:gd name="T10" fmla="*/ 0 w 248"/>
                    <a:gd name="T11" fmla="*/ 39 h 39"/>
                  </a:gdLst>
                  <a:ahLst/>
                  <a:cxnLst>
                    <a:cxn ang="0">
                      <a:pos x="T0" y="T1"/>
                    </a:cxn>
                    <a:cxn ang="0">
                      <a:pos x="T2" y="T3"/>
                    </a:cxn>
                    <a:cxn ang="0">
                      <a:pos x="T4" y="T5"/>
                    </a:cxn>
                    <a:cxn ang="0">
                      <a:pos x="T6" y="T7"/>
                    </a:cxn>
                    <a:cxn ang="0">
                      <a:pos x="T8" y="T9"/>
                    </a:cxn>
                    <a:cxn ang="0">
                      <a:pos x="T10" y="T11"/>
                    </a:cxn>
                  </a:cxnLst>
                  <a:rect l="0" t="0" r="r" b="b"/>
                  <a:pathLst>
                    <a:path w="248" h="39">
                      <a:moveTo>
                        <a:pt x="0" y="39"/>
                      </a:moveTo>
                      <a:cubicBezTo>
                        <a:pt x="5" y="27"/>
                        <a:pt x="16" y="22"/>
                        <a:pt x="32" y="18"/>
                      </a:cubicBezTo>
                      <a:cubicBezTo>
                        <a:pt x="124" y="0"/>
                        <a:pt x="124" y="0"/>
                        <a:pt x="124" y="0"/>
                      </a:cubicBezTo>
                      <a:cubicBezTo>
                        <a:pt x="216" y="18"/>
                        <a:pt x="216" y="18"/>
                        <a:pt x="216" y="18"/>
                      </a:cubicBezTo>
                      <a:cubicBezTo>
                        <a:pt x="230" y="21"/>
                        <a:pt x="243" y="27"/>
                        <a:pt x="248" y="39"/>
                      </a:cubicBezTo>
                      <a:lnTo>
                        <a:pt x="0" y="3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4" name="Rectangle 22"/>
                <p:cNvSpPr>
                  <a:spLocks noChangeArrowheads="1"/>
                </p:cNvSpPr>
                <p:nvPr/>
              </p:nvSpPr>
              <p:spPr bwMode="auto">
                <a:xfrm>
                  <a:off x="7375526" y="3662363"/>
                  <a:ext cx="79375" cy="952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5" name="Rectangle 23"/>
                <p:cNvSpPr>
                  <a:spLocks noChangeArrowheads="1"/>
                </p:cNvSpPr>
                <p:nvPr/>
              </p:nvSpPr>
              <p:spPr bwMode="auto">
                <a:xfrm>
                  <a:off x="6719888" y="3662363"/>
                  <a:ext cx="79375" cy="889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6" name="Freeform 24"/>
                <p:cNvSpPr>
                  <a:spLocks/>
                </p:cNvSpPr>
                <p:nvPr/>
              </p:nvSpPr>
              <p:spPr bwMode="auto">
                <a:xfrm>
                  <a:off x="7102476" y="3676650"/>
                  <a:ext cx="38100" cy="160338"/>
                </a:xfrm>
                <a:custGeom>
                  <a:avLst/>
                  <a:gdLst>
                    <a:gd name="T0" fmla="*/ 0 w 13"/>
                    <a:gd name="T1" fmla="*/ 51 h 54"/>
                    <a:gd name="T2" fmla="*/ 3 w 13"/>
                    <a:gd name="T3" fmla="*/ 54 h 54"/>
                    <a:gd name="T4" fmla="*/ 10 w 13"/>
                    <a:gd name="T5" fmla="*/ 54 h 54"/>
                    <a:gd name="T6" fmla="*/ 13 w 13"/>
                    <a:gd name="T7" fmla="*/ 51 h 54"/>
                    <a:gd name="T8" fmla="*/ 13 w 13"/>
                    <a:gd name="T9" fmla="*/ 3 h 54"/>
                    <a:gd name="T10" fmla="*/ 10 w 13"/>
                    <a:gd name="T11" fmla="*/ 0 h 54"/>
                    <a:gd name="T12" fmla="*/ 3 w 13"/>
                    <a:gd name="T13" fmla="*/ 0 h 54"/>
                    <a:gd name="T14" fmla="*/ 0 w 13"/>
                    <a:gd name="T15" fmla="*/ 3 h 54"/>
                    <a:gd name="T16" fmla="*/ 0 w 13"/>
                    <a:gd name="T17" fmla="*/ 5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54">
                      <a:moveTo>
                        <a:pt x="0" y="51"/>
                      </a:moveTo>
                      <a:cubicBezTo>
                        <a:pt x="0" y="52"/>
                        <a:pt x="2" y="54"/>
                        <a:pt x="3" y="54"/>
                      </a:cubicBezTo>
                      <a:cubicBezTo>
                        <a:pt x="10" y="54"/>
                        <a:pt x="10" y="54"/>
                        <a:pt x="10" y="54"/>
                      </a:cubicBezTo>
                      <a:cubicBezTo>
                        <a:pt x="12" y="54"/>
                        <a:pt x="13" y="52"/>
                        <a:pt x="13" y="51"/>
                      </a:cubicBezTo>
                      <a:cubicBezTo>
                        <a:pt x="13" y="3"/>
                        <a:pt x="13" y="3"/>
                        <a:pt x="13" y="3"/>
                      </a:cubicBezTo>
                      <a:cubicBezTo>
                        <a:pt x="13" y="1"/>
                        <a:pt x="12" y="0"/>
                        <a:pt x="10" y="0"/>
                      </a:cubicBezTo>
                      <a:cubicBezTo>
                        <a:pt x="3" y="0"/>
                        <a:pt x="3" y="0"/>
                        <a:pt x="3" y="0"/>
                      </a:cubicBezTo>
                      <a:cubicBezTo>
                        <a:pt x="2" y="0"/>
                        <a:pt x="0" y="1"/>
                        <a:pt x="0" y="3"/>
                      </a:cubicBezTo>
                      <a:lnTo>
                        <a:pt x="0" y="5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7" name="Freeform 25"/>
                <p:cNvSpPr>
                  <a:spLocks/>
                </p:cNvSpPr>
                <p:nvPr/>
              </p:nvSpPr>
              <p:spPr bwMode="auto">
                <a:xfrm>
                  <a:off x="7021513" y="3676650"/>
                  <a:ext cx="39688" cy="160338"/>
                </a:xfrm>
                <a:custGeom>
                  <a:avLst/>
                  <a:gdLst>
                    <a:gd name="T0" fmla="*/ 0 w 13"/>
                    <a:gd name="T1" fmla="*/ 51 h 54"/>
                    <a:gd name="T2" fmla="*/ 3 w 13"/>
                    <a:gd name="T3" fmla="*/ 54 h 54"/>
                    <a:gd name="T4" fmla="*/ 10 w 13"/>
                    <a:gd name="T5" fmla="*/ 54 h 54"/>
                    <a:gd name="T6" fmla="*/ 13 w 13"/>
                    <a:gd name="T7" fmla="*/ 51 h 54"/>
                    <a:gd name="T8" fmla="*/ 13 w 13"/>
                    <a:gd name="T9" fmla="*/ 3 h 54"/>
                    <a:gd name="T10" fmla="*/ 10 w 13"/>
                    <a:gd name="T11" fmla="*/ 0 h 54"/>
                    <a:gd name="T12" fmla="*/ 3 w 13"/>
                    <a:gd name="T13" fmla="*/ 0 h 54"/>
                    <a:gd name="T14" fmla="*/ 0 w 13"/>
                    <a:gd name="T15" fmla="*/ 3 h 54"/>
                    <a:gd name="T16" fmla="*/ 0 w 13"/>
                    <a:gd name="T17" fmla="*/ 5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54">
                      <a:moveTo>
                        <a:pt x="0" y="51"/>
                      </a:moveTo>
                      <a:cubicBezTo>
                        <a:pt x="0" y="52"/>
                        <a:pt x="1" y="54"/>
                        <a:pt x="3" y="54"/>
                      </a:cubicBezTo>
                      <a:cubicBezTo>
                        <a:pt x="10" y="54"/>
                        <a:pt x="10" y="54"/>
                        <a:pt x="10" y="54"/>
                      </a:cubicBezTo>
                      <a:cubicBezTo>
                        <a:pt x="11" y="54"/>
                        <a:pt x="13" y="52"/>
                        <a:pt x="13" y="51"/>
                      </a:cubicBezTo>
                      <a:cubicBezTo>
                        <a:pt x="13" y="3"/>
                        <a:pt x="13" y="3"/>
                        <a:pt x="13" y="3"/>
                      </a:cubicBezTo>
                      <a:cubicBezTo>
                        <a:pt x="13" y="1"/>
                        <a:pt x="11" y="0"/>
                        <a:pt x="10" y="0"/>
                      </a:cubicBezTo>
                      <a:cubicBezTo>
                        <a:pt x="3" y="0"/>
                        <a:pt x="3" y="0"/>
                        <a:pt x="3" y="0"/>
                      </a:cubicBezTo>
                      <a:cubicBezTo>
                        <a:pt x="1" y="0"/>
                        <a:pt x="0" y="1"/>
                        <a:pt x="0" y="3"/>
                      </a:cubicBezTo>
                      <a:lnTo>
                        <a:pt x="0" y="5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8" name="Rectangle 26"/>
                <p:cNvSpPr>
                  <a:spLocks noChangeArrowheads="1"/>
                </p:cNvSpPr>
                <p:nvPr/>
              </p:nvSpPr>
              <p:spPr bwMode="auto">
                <a:xfrm>
                  <a:off x="7040563" y="3562350"/>
                  <a:ext cx="82550" cy="2238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grpSp>
          <p:grpSp>
            <p:nvGrpSpPr>
              <p:cNvPr id="11" name="Group 10"/>
              <p:cNvGrpSpPr/>
              <p:nvPr/>
            </p:nvGrpSpPr>
            <p:grpSpPr>
              <a:xfrm rot="1103645">
                <a:off x="6767684" y="1476299"/>
                <a:ext cx="1225678" cy="1846263"/>
                <a:chOff x="6413501" y="1441450"/>
                <a:chExt cx="1225678" cy="1846263"/>
              </a:xfrm>
            </p:grpSpPr>
            <p:sp>
              <p:nvSpPr>
                <p:cNvPr id="25" name="Rectangle 5"/>
                <p:cNvSpPr>
                  <a:spLocks noChangeArrowheads="1"/>
                </p:cNvSpPr>
                <p:nvPr/>
              </p:nvSpPr>
              <p:spPr bwMode="auto">
                <a:xfrm>
                  <a:off x="7286626" y="1944688"/>
                  <a:ext cx="185738" cy="153988"/>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26" name="Freeform 6"/>
                <p:cNvSpPr>
                  <a:spLocks/>
                </p:cNvSpPr>
                <p:nvPr/>
              </p:nvSpPr>
              <p:spPr bwMode="auto">
                <a:xfrm>
                  <a:off x="7286626" y="1985963"/>
                  <a:ext cx="185738" cy="92075"/>
                </a:xfrm>
                <a:custGeom>
                  <a:avLst/>
                  <a:gdLst>
                    <a:gd name="T0" fmla="*/ 0 w 117"/>
                    <a:gd name="T1" fmla="*/ 22 h 58"/>
                    <a:gd name="T2" fmla="*/ 117 w 117"/>
                    <a:gd name="T3" fmla="*/ 0 h 58"/>
                    <a:gd name="T4" fmla="*/ 0 w 117"/>
                    <a:gd name="T5" fmla="*/ 58 h 58"/>
                    <a:gd name="T6" fmla="*/ 0 w 117"/>
                    <a:gd name="T7" fmla="*/ 22 h 58"/>
                  </a:gdLst>
                  <a:ahLst/>
                  <a:cxnLst>
                    <a:cxn ang="0">
                      <a:pos x="T0" y="T1"/>
                    </a:cxn>
                    <a:cxn ang="0">
                      <a:pos x="T2" y="T3"/>
                    </a:cxn>
                    <a:cxn ang="0">
                      <a:pos x="T4" y="T5"/>
                    </a:cxn>
                    <a:cxn ang="0">
                      <a:pos x="T6" y="T7"/>
                    </a:cxn>
                  </a:cxnLst>
                  <a:rect l="0" t="0" r="r" b="b"/>
                  <a:pathLst>
                    <a:path w="117" h="58">
                      <a:moveTo>
                        <a:pt x="0" y="22"/>
                      </a:moveTo>
                      <a:lnTo>
                        <a:pt x="117" y="0"/>
                      </a:lnTo>
                      <a:lnTo>
                        <a:pt x="0" y="58"/>
                      </a:lnTo>
                      <a:lnTo>
                        <a:pt x="0" y="22"/>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27" name="Freeform 7"/>
                <p:cNvSpPr>
                  <a:spLocks/>
                </p:cNvSpPr>
                <p:nvPr/>
              </p:nvSpPr>
              <p:spPr bwMode="auto">
                <a:xfrm>
                  <a:off x="6962776" y="1506538"/>
                  <a:ext cx="601663" cy="552450"/>
                </a:xfrm>
                <a:custGeom>
                  <a:avLst/>
                  <a:gdLst>
                    <a:gd name="T0" fmla="*/ 196 w 203"/>
                    <a:gd name="T1" fmla="*/ 75 h 187"/>
                    <a:gd name="T2" fmla="*/ 100 w 203"/>
                    <a:gd name="T3" fmla="*/ 8 h 187"/>
                    <a:gd name="T4" fmla="*/ 24 w 203"/>
                    <a:gd name="T5" fmla="*/ 21 h 187"/>
                    <a:gd name="T6" fmla="*/ 14 w 203"/>
                    <a:gd name="T7" fmla="*/ 94 h 187"/>
                    <a:gd name="T8" fmla="*/ 0 w 203"/>
                    <a:gd name="T9" fmla="*/ 115 h 187"/>
                    <a:gd name="T10" fmla="*/ 2 w 203"/>
                    <a:gd name="T11" fmla="*/ 131 h 187"/>
                    <a:gd name="T12" fmla="*/ 22 w 203"/>
                    <a:gd name="T13" fmla="*/ 128 h 187"/>
                    <a:gd name="T14" fmla="*/ 32 w 203"/>
                    <a:gd name="T15" fmla="*/ 187 h 187"/>
                    <a:gd name="T16" fmla="*/ 128 w 203"/>
                    <a:gd name="T17" fmla="*/ 170 h 187"/>
                    <a:gd name="T18" fmla="*/ 128 w 203"/>
                    <a:gd name="T19" fmla="*/ 171 h 187"/>
                    <a:gd name="T20" fmla="*/ 129 w 203"/>
                    <a:gd name="T21" fmla="*/ 170 h 187"/>
                    <a:gd name="T22" fmla="*/ 129 w 203"/>
                    <a:gd name="T23" fmla="*/ 170 h 187"/>
                    <a:gd name="T24" fmla="*/ 129 w 203"/>
                    <a:gd name="T25" fmla="*/ 170 h 187"/>
                    <a:gd name="T26" fmla="*/ 196 w 203"/>
                    <a:gd name="T27" fmla="*/ 75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187">
                      <a:moveTo>
                        <a:pt x="196" y="75"/>
                      </a:moveTo>
                      <a:cubicBezTo>
                        <a:pt x="188" y="30"/>
                        <a:pt x="145" y="0"/>
                        <a:pt x="100" y="8"/>
                      </a:cubicBezTo>
                      <a:cubicBezTo>
                        <a:pt x="24" y="21"/>
                        <a:pt x="24" y="21"/>
                        <a:pt x="24" y="21"/>
                      </a:cubicBezTo>
                      <a:cubicBezTo>
                        <a:pt x="24" y="21"/>
                        <a:pt x="15" y="91"/>
                        <a:pt x="14" y="94"/>
                      </a:cubicBezTo>
                      <a:cubicBezTo>
                        <a:pt x="13" y="103"/>
                        <a:pt x="8" y="110"/>
                        <a:pt x="0" y="115"/>
                      </a:cubicBezTo>
                      <a:cubicBezTo>
                        <a:pt x="2" y="131"/>
                        <a:pt x="2" y="131"/>
                        <a:pt x="2" y="131"/>
                      </a:cubicBezTo>
                      <a:cubicBezTo>
                        <a:pt x="22" y="128"/>
                        <a:pt x="22" y="128"/>
                        <a:pt x="22" y="128"/>
                      </a:cubicBezTo>
                      <a:cubicBezTo>
                        <a:pt x="32" y="187"/>
                        <a:pt x="32" y="187"/>
                        <a:pt x="32" y="187"/>
                      </a:cubicBezTo>
                      <a:cubicBezTo>
                        <a:pt x="128" y="170"/>
                        <a:pt x="128" y="170"/>
                        <a:pt x="128" y="170"/>
                      </a:cubicBezTo>
                      <a:cubicBezTo>
                        <a:pt x="128" y="171"/>
                        <a:pt x="128" y="171"/>
                        <a:pt x="128" y="171"/>
                      </a:cubicBezTo>
                      <a:cubicBezTo>
                        <a:pt x="129" y="171"/>
                        <a:pt x="129" y="170"/>
                        <a:pt x="129" y="170"/>
                      </a:cubicBezTo>
                      <a:cubicBezTo>
                        <a:pt x="129" y="170"/>
                        <a:pt x="129" y="170"/>
                        <a:pt x="129" y="170"/>
                      </a:cubicBezTo>
                      <a:cubicBezTo>
                        <a:pt x="129" y="170"/>
                        <a:pt x="129" y="170"/>
                        <a:pt x="129" y="170"/>
                      </a:cubicBezTo>
                      <a:cubicBezTo>
                        <a:pt x="174" y="162"/>
                        <a:pt x="203" y="120"/>
                        <a:pt x="196" y="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28" name="Freeform 8"/>
                <p:cNvSpPr>
                  <a:spLocks/>
                </p:cNvSpPr>
                <p:nvPr/>
              </p:nvSpPr>
              <p:spPr bwMode="auto">
                <a:xfrm>
                  <a:off x="6997701" y="1441450"/>
                  <a:ext cx="603250" cy="592138"/>
                </a:xfrm>
                <a:custGeom>
                  <a:avLst/>
                  <a:gdLst>
                    <a:gd name="T0" fmla="*/ 121 w 203"/>
                    <a:gd name="T1" fmla="*/ 6 h 200"/>
                    <a:gd name="T2" fmla="*/ 52 w 203"/>
                    <a:gd name="T3" fmla="*/ 18 h 200"/>
                    <a:gd name="T4" fmla="*/ 27 w 203"/>
                    <a:gd name="T5" fmla="*/ 0 h 200"/>
                    <a:gd name="T6" fmla="*/ 31 w 203"/>
                    <a:gd name="T7" fmla="*/ 22 h 200"/>
                    <a:gd name="T8" fmla="*/ 0 w 203"/>
                    <a:gd name="T9" fmla="*/ 1 h 200"/>
                    <a:gd name="T10" fmla="*/ 8 w 203"/>
                    <a:gd name="T11" fmla="*/ 46 h 200"/>
                    <a:gd name="T12" fmla="*/ 57 w 203"/>
                    <a:gd name="T13" fmla="*/ 83 h 200"/>
                    <a:gd name="T14" fmla="*/ 68 w 203"/>
                    <a:gd name="T15" fmla="*/ 150 h 200"/>
                    <a:gd name="T16" fmla="*/ 91 w 203"/>
                    <a:gd name="T17" fmla="*/ 146 h 200"/>
                    <a:gd name="T18" fmla="*/ 86 w 203"/>
                    <a:gd name="T19" fmla="*/ 120 h 200"/>
                    <a:gd name="T20" fmla="*/ 152 w 203"/>
                    <a:gd name="T21" fmla="*/ 186 h 200"/>
                    <a:gd name="T22" fmla="*/ 203 w 203"/>
                    <a:gd name="T23" fmla="*/ 200 h 200"/>
                    <a:gd name="T24" fmla="*/ 174 w 203"/>
                    <a:gd name="T25" fmla="*/ 43 h 200"/>
                    <a:gd name="T26" fmla="*/ 121 w 203"/>
                    <a:gd name="T27" fmla="*/ 6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200">
                      <a:moveTo>
                        <a:pt x="121" y="6"/>
                      </a:moveTo>
                      <a:cubicBezTo>
                        <a:pt x="52" y="18"/>
                        <a:pt x="52" y="18"/>
                        <a:pt x="52" y="18"/>
                      </a:cubicBezTo>
                      <a:cubicBezTo>
                        <a:pt x="27" y="0"/>
                        <a:pt x="27" y="0"/>
                        <a:pt x="27" y="0"/>
                      </a:cubicBezTo>
                      <a:cubicBezTo>
                        <a:pt x="31" y="22"/>
                        <a:pt x="31" y="22"/>
                        <a:pt x="31" y="22"/>
                      </a:cubicBezTo>
                      <a:cubicBezTo>
                        <a:pt x="0" y="1"/>
                        <a:pt x="0" y="1"/>
                        <a:pt x="0" y="1"/>
                      </a:cubicBezTo>
                      <a:cubicBezTo>
                        <a:pt x="8" y="46"/>
                        <a:pt x="8" y="46"/>
                        <a:pt x="8" y="46"/>
                      </a:cubicBezTo>
                      <a:cubicBezTo>
                        <a:pt x="12" y="69"/>
                        <a:pt x="34" y="85"/>
                        <a:pt x="57" y="83"/>
                      </a:cubicBezTo>
                      <a:cubicBezTo>
                        <a:pt x="68" y="150"/>
                        <a:pt x="68" y="150"/>
                        <a:pt x="68" y="150"/>
                      </a:cubicBezTo>
                      <a:cubicBezTo>
                        <a:pt x="91" y="146"/>
                        <a:pt x="91" y="146"/>
                        <a:pt x="91" y="146"/>
                      </a:cubicBezTo>
                      <a:cubicBezTo>
                        <a:pt x="86" y="120"/>
                        <a:pt x="86" y="120"/>
                        <a:pt x="86" y="120"/>
                      </a:cubicBezTo>
                      <a:cubicBezTo>
                        <a:pt x="152" y="186"/>
                        <a:pt x="152" y="186"/>
                        <a:pt x="152" y="186"/>
                      </a:cubicBezTo>
                      <a:cubicBezTo>
                        <a:pt x="203" y="200"/>
                        <a:pt x="203" y="200"/>
                        <a:pt x="203" y="200"/>
                      </a:cubicBezTo>
                      <a:cubicBezTo>
                        <a:pt x="174" y="43"/>
                        <a:pt x="174" y="43"/>
                        <a:pt x="174" y="43"/>
                      </a:cubicBezTo>
                      <a:cubicBezTo>
                        <a:pt x="170" y="18"/>
                        <a:pt x="146" y="2"/>
                        <a:pt x="121" y="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29" name="Freeform 9"/>
                <p:cNvSpPr>
                  <a:spLocks/>
                </p:cNvSpPr>
                <p:nvPr/>
              </p:nvSpPr>
              <p:spPr bwMode="auto">
                <a:xfrm>
                  <a:off x="7239001" y="1701800"/>
                  <a:ext cx="88900" cy="147638"/>
                </a:xfrm>
                <a:custGeom>
                  <a:avLst/>
                  <a:gdLst>
                    <a:gd name="T0" fmla="*/ 0 w 30"/>
                    <a:gd name="T1" fmla="*/ 2 h 50"/>
                    <a:gd name="T2" fmla="*/ 8 w 30"/>
                    <a:gd name="T3" fmla="*/ 50 h 50"/>
                    <a:gd name="T4" fmla="*/ 28 w 30"/>
                    <a:gd name="T5" fmla="*/ 22 h 50"/>
                    <a:gd name="T6" fmla="*/ 0 w 30"/>
                    <a:gd name="T7" fmla="*/ 2 h 50"/>
                  </a:gdLst>
                  <a:ahLst/>
                  <a:cxnLst>
                    <a:cxn ang="0">
                      <a:pos x="T0" y="T1"/>
                    </a:cxn>
                    <a:cxn ang="0">
                      <a:pos x="T2" y="T3"/>
                    </a:cxn>
                    <a:cxn ang="0">
                      <a:pos x="T4" y="T5"/>
                    </a:cxn>
                    <a:cxn ang="0">
                      <a:pos x="T6" y="T7"/>
                    </a:cxn>
                  </a:cxnLst>
                  <a:rect l="0" t="0" r="r" b="b"/>
                  <a:pathLst>
                    <a:path w="30" h="50">
                      <a:moveTo>
                        <a:pt x="0" y="2"/>
                      </a:moveTo>
                      <a:cubicBezTo>
                        <a:pt x="8" y="50"/>
                        <a:pt x="8" y="50"/>
                        <a:pt x="8" y="50"/>
                      </a:cubicBezTo>
                      <a:cubicBezTo>
                        <a:pt x="21" y="48"/>
                        <a:pt x="30" y="35"/>
                        <a:pt x="28" y="22"/>
                      </a:cubicBezTo>
                      <a:cubicBezTo>
                        <a:pt x="26" y="9"/>
                        <a:pt x="13" y="0"/>
                        <a:pt x="0" y="2"/>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0" name="Oval 10"/>
                <p:cNvSpPr>
                  <a:spLocks noChangeArrowheads="1"/>
                </p:cNvSpPr>
                <p:nvPr/>
              </p:nvSpPr>
              <p:spPr bwMode="auto">
                <a:xfrm>
                  <a:off x="7064376" y="1801813"/>
                  <a:ext cx="34925" cy="3651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1" name="Freeform 11"/>
                <p:cNvSpPr>
                  <a:spLocks/>
                </p:cNvSpPr>
                <p:nvPr/>
              </p:nvSpPr>
              <p:spPr bwMode="auto">
                <a:xfrm>
                  <a:off x="7037388" y="1920875"/>
                  <a:ext cx="96838" cy="76200"/>
                </a:xfrm>
                <a:custGeom>
                  <a:avLst/>
                  <a:gdLst>
                    <a:gd name="T0" fmla="*/ 0 w 33"/>
                    <a:gd name="T1" fmla="*/ 6 h 26"/>
                    <a:gd name="T2" fmla="*/ 3 w 33"/>
                    <a:gd name="T3" fmla="*/ 26 h 26"/>
                    <a:gd name="T4" fmla="*/ 33 w 33"/>
                    <a:gd name="T5" fmla="*/ 0 h 26"/>
                    <a:gd name="T6" fmla="*/ 0 w 33"/>
                    <a:gd name="T7" fmla="*/ 6 h 26"/>
                  </a:gdLst>
                  <a:ahLst/>
                  <a:cxnLst>
                    <a:cxn ang="0">
                      <a:pos x="T0" y="T1"/>
                    </a:cxn>
                    <a:cxn ang="0">
                      <a:pos x="T2" y="T3"/>
                    </a:cxn>
                    <a:cxn ang="0">
                      <a:pos x="T4" y="T5"/>
                    </a:cxn>
                    <a:cxn ang="0">
                      <a:pos x="T6" y="T7"/>
                    </a:cxn>
                  </a:cxnLst>
                  <a:rect l="0" t="0" r="r" b="b"/>
                  <a:pathLst>
                    <a:path w="33" h="26">
                      <a:moveTo>
                        <a:pt x="0" y="6"/>
                      </a:moveTo>
                      <a:cubicBezTo>
                        <a:pt x="3" y="26"/>
                        <a:pt x="3" y="26"/>
                        <a:pt x="3" y="26"/>
                      </a:cubicBezTo>
                      <a:cubicBezTo>
                        <a:pt x="18" y="23"/>
                        <a:pt x="29" y="13"/>
                        <a:pt x="33" y="0"/>
                      </a:cubicBezTo>
                      <a:lnTo>
                        <a:pt x="0"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2" name="Freeform 12"/>
                <p:cNvSpPr>
                  <a:spLocks/>
                </p:cNvSpPr>
                <p:nvPr/>
              </p:nvSpPr>
              <p:spPr bwMode="auto">
                <a:xfrm>
                  <a:off x="7116763" y="1897063"/>
                  <a:ext cx="41275" cy="44450"/>
                </a:xfrm>
                <a:custGeom>
                  <a:avLst/>
                  <a:gdLst>
                    <a:gd name="T0" fmla="*/ 12 w 14"/>
                    <a:gd name="T1" fmla="*/ 15 h 15"/>
                    <a:gd name="T2" fmla="*/ 11 w 14"/>
                    <a:gd name="T3" fmla="*/ 4 h 15"/>
                    <a:gd name="T4" fmla="*/ 0 w 14"/>
                    <a:gd name="T5" fmla="*/ 2 h 15"/>
                    <a:gd name="T6" fmla="*/ 12 w 14"/>
                    <a:gd name="T7" fmla="*/ 15 h 15"/>
                  </a:gdLst>
                  <a:ahLst/>
                  <a:cxnLst>
                    <a:cxn ang="0">
                      <a:pos x="T0" y="T1"/>
                    </a:cxn>
                    <a:cxn ang="0">
                      <a:pos x="T2" y="T3"/>
                    </a:cxn>
                    <a:cxn ang="0">
                      <a:pos x="T4" y="T5"/>
                    </a:cxn>
                    <a:cxn ang="0">
                      <a:pos x="T6" y="T7"/>
                    </a:cxn>
                  </a:cxnLst>
                  <a:rect l="0" t="0" r="r" b="b"/>
                  <a:pathLst>
                    <a:path w="14" h="15">
                      <a:moveTo>
                        <a:pt x="12" y="15"/>
                      </a:moveTo>
                      <a:cubicBezTo>
                        <a:pt x="14" y="11"/>
                        <a:pt x="14" y="7"/>
                        <a:pt x="11" y="4"/>
                      </a:cubicBezTo>
                      <a:cubicBezTo>
                        <a:pt x="8" y="1"/>
                        <a:pt x="3" y="0"/>
                        <a:pt x="0" y="2"/>
                      </a:cubicBezTo>
                      <a:lnTo>
                        <a:pt x="12" y="15"/>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3" name="Freeform 13"/>
                <p:cNvSpPr>
                  <a:spLocks/>
                </p:cNvSpPr>
                <p:nvPr/>
              </p:nvSpPr>
              <p:spPr bwMode="auto">
                <a:xfrm>
                  <a:off x="6419851" y="2811463"/>
                  <a:ext cx="1052513" cy="250825"/>
                </a:xfrm>
                <a:custGeom>
                  <a:avLst/>
                  <a:gdLst>
                    <a:gd name="T0" fmla="*/ 42 w 355"/>
                    <a:gd name="T1" fmla="*/ 0 h 85"/>
                    <a:gd name="T2" fmla="*/ 0 w 355"/>
                    <a:gd name="T3" fmla="*/ 43 h 85"/>
                    <a:gd name="T4" fmla="*/ 42 w 355"/>
                    <a:gd name="T5" fmla="*/ 85 h 85"/>
                    <a:gd name="T6" fmla="*/ 312 w 355"/>
                    <a:gd name="T7" fmla="*/ 85 h 85"/>
                    <a:gd name="T8" fmla="*/ 355 w 355"/>
                    <a:gd name="T9" fmla="*/ 43 h 85"/>
                    <a:gd name="T10" fmla="*/ 355 w 355"/>
                    <a:gd name="T11" fmla="*/ 0 h 85"/>
                    <a:gd name="T12" fmla="*/ 42 w 355"/>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355" h="85">
                      <a:moveTo>
                        <a:pt x="42" y="0"/>
                      </a:moveTo>
                      <a:cubicBezTo>
                        <a:pt x="19" y="0"/>
                        <a:pt x="0" y="19"/>
                        <a:pt x="0" y="43"/>
                      </a:cubicBezTo>
                      <a:cubicBezTo>
                        <a:pt x="0" y="66"/>
                        <a:pt x="19" y="85"/>
                        <a:pt x="42" y="85"/>
                      </a:cubicBezTo>
                      <a:cubicBezTo>
                        <a:pt x="312" y="85"/>
                        <a:pt x="312" y="85"/>
                        <a:pt x="312" y="85"/>
                      </a:cubicBezTo>
                      <a:cubicBezTo>
                        <a:pt x="336" y="85"/>
                        <a:pt x="355" y="66"/>
                        <a:pt x="355" y="43"/>
                      </a:cubicBezTo>
                      <a:cubicBezTo>
                        <a:pt x="355" y="0"/>
                        <a:pt x="355" y="0"/>
                        <a:pt x="355" y="0"/>
                      </a:cubicBezTo>
                      <a:lnTo>
                        <a:pt x="42" y="0"/>
                      </a:lnTo>
                      <a:close/>
                    </a:path>
                  </a:pathLst>
                </a:custGeom>
                <a:solidFill>
                  <a:schemeClr val="accent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4" name="Freeform 14"/>
                <p:cNvSpPr>
                  <a:spLocks/>
                </p:cNvSpPr>
                <p:nvPr/>
              </p:nvSpPr>
              <p:spPr bwMode="auto">
                <a:xfrm>
                  <a:off x="7154863" y="2078038"/>
                  <a:ext cx="317500" cy="735013"/>
                </a:xfrm>
                <a:custGeom>
                  <a:avLst/>
                  <a:gdLst>
                    <a:gd name="T0" fmla="*/ 75 w 107"/>
                    <a:gd name="T1" fmla="*/ 0 h 249"/>
                    <a:gd name="T2" fmla="*/ 0 w 107"/>
                    <a:gd name="T3" fmla="*/ 124 h 249"/>
                    <a:gd name="T4" fmla="*/ 0 w 107"/>
                    <a:gd name="T5" fmla="*/ 249 h 249"/>
                    <a:gd name="T6" fmla="*/ 107 w 107"/>
                    <a:gd name="T7" fmla="*/ 249 h 249"/>
                    <a:gd name="T8" fmla="*/ 107 w 107"/>
                    <a:gd name="T9" fmla="*/ 0 h 249"/>
                    <a:gd name="T10" fmla="*/ 75 w 107"/>
                    <a:gd name="T11" fmla="*/ 0 h 249"/>
                  </a:gdLst>
                  <a:ahLst/>
                  <a:cxnLst>
                    <a:cxn ang="0">
                      <a:pos x="T0" y="T1"/>
                    </a:cxn>
                    <a:cxn ang="0">
                      <a:pos x="T2" y="T3"/>
                    </a:cxn>
                    <a:cxn ang="0">
                      <a:pos x="T4" y="T5"/>
                    </a:cxn>
                    <a:cxn ang="0">
                      <a:pos x="T6" y="T7"/>
                    </a:cxn>
                    <a:cxn ang="0">
                      <a:pos x="T8" y="T9"/>
                    </a:cxn>
                    <a:cxn ang="0">
                      <a:pos x="T10" y="T11"/>
                    </a:cxn>
                  </a:cxnLst>
                  <a:rect l="0" t="0" r="r" b="b"/>
                  <a:pathLst>
                    <a:path w="107" h="249">
                      <a:moveTo>
                        <a:pt x="75" y="0"/>
                      </a:moveTo>
                      <a:cubicBezTo>
                        <a:pt x="9" y="0"/>
                        <a:pt x="0" y="76"/>
                        <a:pt x="0" y="124"/>
                      </a:cubicBezTo>
                      <a:cubicBezTo>
                        <a:pt x="0" y="249"/>
                        <a:pt x="0" y="249"/>
                        <a:pt x="0" y="249"/>
                      </a:cubicBezTo>
                      <a:cubicBezTo>
                        <a:pt x="107" y="249"/>
                        <a:pt x="107" y="249"/>
                        <a:pt x="107" y="249"/>
                      </a:cubicBezTo>
                      <a:cubicBezTo>
                        <a:pt x="107" y="0"/>
                        <a:pt x="107" y="0"/>
                        <a:pt x="107" y="0"/>
                      </a:cubicBezTo>
                      <a:cubicBezTo>
                        <a:pt x="107" y="0"/>
                        <a:pt x="78" y="0"/>
                        <a:pt x="75" y="0"/>
                      </a:cubicBezTo>
                      <a:close/>
                    </a:path>
                  </a:pathLst>
                </a:custGeom>
                <a:solidFill>
                  <a:srgbClr val="D83B01">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5" name="Freeform 27"/>
                <p:cNvSpPr>
                  <a:spLocks/>
                </p:cNvSpPr>
                <p:nvPr/>
              </p:nvSpPr>
              <p:spPr bwMode="auto">
                <a:xfrm>
                  <a:off x="6846888" y="3092450"/>
                  <a:ext cx="471488" cy="58738"/>
                </a:xfrm>
                <a:custGeom>
                  <a:avLst/>
                  <a:gdLst>
                    <a:gd name="T0" fmla="*/ 0 w 159"/>
                    <a:gd name="T1" fmla="*/ 10 h 20"/>
                    <a:gd name="T2" fmla="*/ 10 w 159"/>
                    <a:gd name="T3" fmla="*/ 20 h 20"/>
                    <a:gd name="T4" fmla="*/ 148 w 159"/>
                    <a:gd name="T5" fmla="*/ 20 h 20"/>
                    <a:gd name="T6" fmla="*/ 159 w 159"/>
                    <a:gd name="T7" fmla="*/ 10 h 20"/>
                    <a:gd name="T8" fmla="*/ 159 w 159"/>
                    <a:gd name="T9" fmla="*/ 10 h 20"/>
                    <a:gd name="T10" fmla="*/ 148 w 159"/>
                    <a:gd name="T11" fmla="*/ 0 h 20"/>
                    <a:gd name="T12" fmla="*/ 10 w 159"/>
                    <a:gd name="T13" fmla="*/ 0 h 20"/>
                    <a:gd name="T14" fmla="*/ 0 w 159"/>
                    <a:gd name="T15" fmla="*/ 1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20">
                      <a:moveTo>
                        <a:pt x="0" y="10"/>
                      </a:moveTo>
                      <a:cubicBezTo>
                        <a:pt x="0" y="16"/>
                        <a:pt x="4" y="20"/>
                        <a:pt x="10" y="20"/>
                      </a:cubicBezTo>
                      <a:cubicBezTo>
                        <a:pt x="148" y="20"/>
                        <a:pt x="148" y="20"/>
                        <a:pt x="148" y="20"/>
                      </a:cubicBezTo>
                      <a:cubicBezTo>
                        <a:pt x="154" y="20"/>
                        <a:pt x="159" y="16"/>
                        <a:pt x="159" y="10"/>
                      </a:cubicBezTo>
                      <a:cubicBezTo>
                        <a:pt x="159" y="10"/>
                        <a:pt x="159" y="10"/>
                        <a:pt x="159" y="10"/>
                      </a:cubicBezTo>
                      <a:cubicBezTo>
                        <a:pt x="159" y="4"/>
                        <a:pt x="154" y="0"/>
                        <a:pt x="148" y="0"/>
                      </a:cubicBezTo>
                      <a:cubicBezTo>
                        <a:pt x="10" y="0"/>
                        <a:pt x="10" y="0"/>
                        <a:pt x="10" y="0"/>
                      </a:cubicBezTo>
                      <a:cubicBezTo>
                        <a:pt x="4" y="0"/>
                        <a:pt x="0" y="4"/>
                        <a:pt x="0" y="1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6" name="Freeform 28"/>
                <p:cNvSpPr>
                  <a:spLocks/>
                </p:cNvSpPr>
                <p:nvPr/>
              </p:nvSpPr>
              <p:spPr bwMode="auto">
                <a:xfrm>
                  <a:off x="6630988" y="3055938"/>
                  <a:ext cx="901700" cy="65088"/>
                </a:xfrm>
                <a:custGeom>
                  <a:avLst/>
                  <a:gdLst>
                    <a:gd name="T0" fmla="*/ 304 w 304"/>
                    <a:gd name="T1" fmla="*/ 0 h 22"/>
                    <a:gd name="T2" fmla="*/ 304 w 304"/>
                    <a:gd name="T3" fmla="*/ 0 h 22"/>
                    <a:gd name="T4" fmla="*/ 282 w 304"/>
                    <a:gd name="T5" fmla="*/ 22 h 22"/>
                    <a:gd name="T6" fmla="*/ 22 w 304"/>
                    <a:gd name="T7" fmla="*/ 22 h 22"/>
                    <a:gd name="T8" fmla="*/ 0 w 304"/>
                    <a:gd name="T9" fmla="*/ 0 h 22"/>
                    <a:gd name="T10" fmla="*/ 0 w 304"/>
                    <a:gd name="T11" fmla="*/ 0 h 22"/>
                    <a:gd name="T12" fmla="*/ 304 w 304"/>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304" h="22">
                      <a:moveTo>
                        <a:pt x="304" y="0"/>
                      </a:moveTo>
                      <a:cubicBezTo>
                        <a:pt x="304" y="0"/>
                        <a:pt x="304" y="0"/>
                        <a:pt x="304" y="0"/>
                      </a:cubicBezTo>
                      <a:cubicBezTo>
                        <a:pt x="304" y="12"/>
                        <a:pt x="294" y="22"/>
                        <a:pt x="282" y="22"/>
                      </a:cubicBezTo>
                      <a:cubicBezTo>
                        <a:pt x="22" y="22"/>
                        <a:pt x="22" y="22"/>
                        <a:pt x="22" y="22"/>
                      </a:cubicBezTo>
                      <a:cubicBezTo>
                        <a:pt x="10" y="22"/>
                        <a:pt x="0" y="12"/>
                        <a:pt x="0" y="0"/>
                      </a:cubicBezTo>
                      <a:cubicBezTo>
                        <a:pt x="0" y="0"/>
                        <a:pt x="0" y="0"/>
                        <a:pt x="0" y="0"/>
                      </a:cubicBezTo>
                      <a:lnTo>
                        <a:pt x="304"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7" name="Freeform 29"/>
                <p:cNvSpPr>
                  <a:spLocks/>
                </p:cNvSpPr>
                <p:nvPr/>
              </p:nvSpPr>
              <p:spPr bwMode="auto">
                <a:xfrm>
                  <a:off x="7470908" y="2048827"/>
                  <a:ext cx="65088" cy="795337"/>
                </a:xfrm>
                <a:custGeom>
                  <a:avLst/>
                  <a:gdLst>
                    <a:gd name="T0" fmla="*/ 0 w 22"/>
                    <a:gd name="T1" fmla="*/ 0 h 269"/>
                    <a:gd name="T2" fmla="*/ 0 w 22"/>
                    <a:gd name="T3" fmla="*/ 0 h 269"/>
                    <a:gd name="T4" fmla="*/ 22 w 22"/>
                    <a:gd name="T5" fmla="*/ 22 h 269"/>
                    <a:gd name="T6" fmla="*/ 22 w 22"/>
                    <a:gd name="T7" fmla="*/ 247 h 269"/>
                    <a:gd name="T8" fmla="*/ 0 w 22"/>
                    <a:gd name="T9" fmla="*/ 269 h 269"/>
                    <a:gd name="T10" fmla="*/ 0 w 22"/>
                    <a:gd name="T11" fmla="*/ 269 h 269"/>
                    <a:gd name="T12" fmla="*/ 0 w 22"/>
                    <a:gd name="T13" fmla="*/ 0 h 269"/>
                  </a:gdLst>
                  <a:ahLst/>
                  <a:cxnLst>
                    <a:cxn ang="0">
                      <a:pos x="T0" y="T1"/>
                    </a:cxn>
                    <a:cxn ang="0">
                      <a:pos x="T2" y="T3"/>
                    </a:cxn>
                    <a:cxn ang="0">
                      <a:pos x="T4" y="T5"/>
                    </a:cxn>
                    <a:cxn ang="0">
                      <a:pos x="T6" y="T7"/>
                    </a:cxn>
                    <a:cxn ang="0">
                      <a:pos x="T8" y="T9"/>
                    </a:cxn>
                    <a:cxn ang="0">
                      <a:pos x="T10" y="T11"/>
                    </a:cxn>
                    <a:cxn ang="0">
                      <a:pos x="T12" y="T13"/>
                    </a:cxn>
                  </a:cxnLst>
                  <a:rect l="0" t="0" r="r" b="b"/>
                  <a:pathLst>
                    <a:path w="22" h="269">
                      <a:moveTo>
                        <a:pt x="0" y="0"/>
                      </a:moveTo>
                      <a:cubicBezTo>
                        <a:pt x="0" y="0"/>
                        <a:pt x="0" y="0"/>
                        <a:pt x="0" y="0"/>
                      </a:cubicBezTo>
                      <a:cubicBezTo>
                        <a:pt x="12" y="0"/>
                        <a:pt x="22" y="9"/>
                        <a:pt x="22" y="22"/>
                      </a:cubicBezTo>
                      <a:cubicBezTo>
                        <a:pt x="22" y="247"/>
                        <a:pt x="22" y="247"/>
                        <a:pt x="22" y="247"/>
                      </a:cubicBezTo>
                      <a:cubicBezTo>
                        <a:pt x="22" y="259"/>
                        <a:pt x="12" y="269"/>
                        <a:pt x="0" y="269"/>
                      </a:cubicBezTo>
                      <a:cubicBezTo>
                        <a:pt x="0" y="269"/>
                        <a:pt x="0" y="269"/>
                        <a:pt x="0" y="269"/>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8" name="Freeform 30"/>
                <p:cNvSpPr>
                  <a:spLocks/>
                </p:cNvSpPr>
                <p:nvPr/>
              </p:nvSpPr>
              <p:spPr bwMode="auto">
                <a:xfrm>
                  <a:off x="7116895" y="2488562"/>
                  <a:ext cx="468313" cy="677864"/>
                </a:xfrm>
                <a:custGeom>
                  <a:avLst/>
                  <a:gdLst>
                    <a:gd name="T0" fmla="*/ 0 w 158"/>
                    <a:gd name="T1" fmla="*/ 229 h 229"/>
                    <a:gd name="T2" fmla="*/ 122 w 158"/>
                    <a:gd name="T3" fmla="*/ 229 h 229"/>
                    <a:gd name="T4" fmla="*/ 158 w 158"/>
                    <a:gd name="T5" fmla="*/ 193 h 229"/>
                    <a:gd name="T6" fmla="*/ 158 w 158"/>
                    <a:gd name="T7" fmla="*/ 0 h 229"/>
                    <a:gd name="T8" fmla="*/ 142 w 158"/>
                    <a:gd name="T9" fmla="*/ 0 h 229"/>
                    <a:gd name="T10" fmla="*/ 142 w 158"/>
                    <a:gd name="T11" fmla="*/ 193 h 229"/>
                    <a:gd name="T12" fmla="*/ 122 w 158"/>
                    <a:gd name="T13" fmla="*/ 213 h 229"/>
                    <a:gd name="T14" fmla="*/ 0 w 158"/>
                    <a:gd name="T15" fmla="*/ 213 h 229"/>
                    <a:gd name="T16" fmla="*/ 0 w 158"/>
                    <a:gd name="T17" fmla="*/ 229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8" h="229">
                      <a:moveTo>
                        <a:pt x="0" y="229"/>
                      </a:moveTo>
                      <a:cubicBezTo>
                        <a:pt x="122" y="229"/>
                        <a:pt x="122" y="229"/>
                        <a:pt x="122" y="229"/>
                      </a:cubicBezTo>
                      <a:cubicBezTo>
                        <a:pt x="141" y="229"/>
                        <a:pt x="158" y="213"/>
                        <a:pt x="158" y="193"/>
                      </a:cubicBezTo>
                      <a:cubicBezTo>
                        <a:pt x="158" y="0"/>
                        <a:pt x="158" y="0"/>
                        <a:pt x="158" y="0"/>
                      </a:cubicBezTo>
                      <a:cubicBezTo>
                        <a:pt x="142" y="0"/>
                        <a:pt x="142" y="0"/>
                        <a:pt x="142" y="0"/>
                      </a:cubicBezTo>
                      <a:cubicBezTo>
                        <a:pt x="142" y="193"/>
                        <a:pt x="142" y="193"/>
                        <a:pt x="142" y="193"/>
                      </a:cubicBezTo>
                      <a:cubicBezTo>
                        <a:pt x="142" y="204"/>
                        <a:pt x="133" y="213"/>
                        <a:pt x="122" y="213"/>
                      </a:cubicBezTo>
                      <a:cubicBezTo>
                        <a:pt x="0" y="213"/>
                        <a:pt x="0" y="213"/>
                        <a:pt x="0" y="213"/>
                      </a:cubicBezTo>
                      <a:lnTo>
                        <a:pt x="0" y="22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9" name="Freeform 31"/>
                <p:cNvSpPr>
                  <a:spLocks/>
                </p:cNvSpPr>
                <p:nvPr/>
              </p:nvSpPr>
              <p:spPr bwMode="auto">
                <a:xfrm>
                  <a:off x="7181851" y="3182938"/>
                  <a:ext cx="115888" cy="104775"/>
                </a:xfrm>
                <a:custGeom>
                  <a:avLst/>
                  <a:gdLst>
                    <a:gd name="T0" fmla="*/ 39 w 39"/>
                    <a:gd name="T1" fmla="*/ 0 h 35"/>
                    <a:gd name="T2" fmla="*/ 39 w 39"/>
                    <a:gd name="T3" fmla="*/ 19 h 35"/>
                    <a:gd name="T4" fmla="*/ 24 w 39"/>
                    <a:gd name="T5" fmla="*/ 35 h 35"/>
                    <a:gd name="T6" fmla="*/ 16 w 39"/>
                    <a:gd name="T7" fmla="*/ 35 h 35"/>
                    <a:gd name="T8" fmla="*/ 0 w 39"/>
                    <a:gd name="T9" fmla="*/ 19 h 35"/>
                    <a:gd name="T10" fmla="*/ 0 w 39"/>
                    <a:gd name="T11" fmla="*/ 0 h 35"/>
                    <a:gd name="T12" fmla="*/ 39 w 39"/>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39" h="35">
                      <a:moveTo>
                        <a:pt x="39" y="0"/>
                      </a:moveTo>
                      <a:cubicBezTo>
                        <a:pt x="39" y="19"/>
                        <a:pt x="39" y="19"/>
                        <a:pt x="39" y="19"/>
                      </a:cubicBezTo>
                      <a:cubicBezTo>
                        <a:pt x="39" y="28"/>
                        <a:pt x="32" y="35"/>
                        <a:pt x="24" y="35"/>
                      </a:cubicBezTo>
                      <a:cubicBezTo>
                        <a:pt x="16" y="35"/>
                        <a:pt x="16" y="35"/>
                        <a:pt x="16" y="35"/>
                      </a:cubicBezTo>
                      <a:cubicBezTo>
                        <a:pt x="7" y="35"/>
                        <a:pt x="0" y="28"/>
                        <a:pt x="0" y="19"/>
                      </a:cubicBezTo>
                      <a:cubicBezTo>
                        <a:pt x="0" y="0"/>
                        <a:pt x="0" y="0"/>
                        <a:pt x="0" y="0"/>
                      </a:cubicBezTo>
                      <a:lnTo>
                        <a:pt x="3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0" name="Freeform 32"/>
                <p:cNvSpPr>
                  <a:spLocks/>
                </p:cNvSpPr>
                <p:nvPr/>
              </p:nvSpPr>
              <p:spPr bwMode="auto">
                <a:xfrm>
                  <a:off x="7539166" y="2429827"/>
                  <a:ext cx="100013" cy="119064"/>
                </a:xfrm>
                <a:custGeom>
                  <a:avLst/>
                  <a:gdLst>
                    <a:gd name="T0" fmla="*/ 0 w 34"/>
                    <a:gd name="T1" fmla="*/ 0 h 40"/>
                    <a:gd name="T2" fmla="*/ 18 w 34"/>
                    <a:gd name="T3" fmla="*/ 0 h 40"/>
                    <a:gd name="T4" fmla="*/ 34 w 34"/>
                    <a:gd name="T5" fmla="*/ 16 h 40"/>
                    <a:gd name="T6" fmla="*/ 34 w 34"/>
                    <a:gd name="T7" fmla="*/ 24 h 40"/>
                    <a:gd name="T8" fmla="*/ 18 w 34"/>
                    <a:gd name="T9" fmla="*/ 40 h 40"/>
                    <a:gd name="T10" fmla="*/ 0 w 34"/>
                    <a:gd name="T11" fmla="*/ 40 h 40"/>
                    <a:gd name="T12" fmla="*/ 0 w 34"/>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34" h="40">
                      <a:moveTo>
                        <a:pt x="0" y="0"/>
                      </a:moveTo>
                      <a:cubicBezTo>
                        <a:pt x="18" y="0"/>
                        <a:pt x="18" y="0"/>
                        <a:pt x="18" y="0"/>
                      </a:cubicBezTo>
                      <a:cubicBezTo>
                        <a:pt x="27" y="0"/>
                        <a:pt x="34" y="7"/>
                        <a:pt x="34" y="16"/>
                      </a:cubicBezTo>
                      <a:cubicBezTo>
                        <a:pt x="34" y="24"/>
                        <a:pt x="34" y="24"/>
                        <a:pt x="34" y="24"/>
                      </a:cubicBezTo>
                      <a:cubicBezTo>
                        <a:pt x="34" y="33"/>
                        <a:pt x="27" y="40"/>
                        <a:pt x="18" y="40"/>
                      </a:cubicBezTo>
                      <a:cubicBezTo>
                        <a:pt x="0" y="40"/>
                        <a:pt x="0" y="40"/>
                        <a:pt x="0" y="40"/>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1" name="Freeform 33"/>
                <p:cNvSpPr>
                  <a:spLocks/>
                </p:cNvSpPr>
                <p:nvPr/>
              </p:nvSpPr>
              <p:spPr bwMode="auto">
                <a:xfrm>
                  <a:off x="6562726" y="2771775"/>
                  <a:ext cx="461963" cy="39688"/>
                </a:xfrm>
                <a:custGeom>
                  <a:avLst/>
                  <a:gdLst>
                    <a:gd name="T0" fmla="*/ 0 w 291"/>
                    <a:gd name="T1" fmla="*/ 0 h 25"/>
                    <a:gd name="T2" fmla="*/ 291 w 291"/>
                    <a:gd name="T3" fmla="*/ 13 h 25"/>
                    <a:gd name="T4" fmla="*/ 291 w 291"/>
                    <a:gd name="T5" fmla="*/ 25 h 25"/>
                    <a:gd name="T6" fmla="*/ 0 w 291"/>
                    <a:gd name="T7" fmla="*/ 25 h 25"/>
                    <a:gd name="T8" fmla="*/ 0 w 291"/>
                    <a:gd name="T9" fmla="*/ 0 h 25"/>
                  </a:gdLst>
                  <a:ahLst/>
                  <a:cxnLst>
                    <a:cxn ang="0">
                      <a:pos x="T0" y="T1"/>
                    </a:cxn>
                    <a:cxn ang="0">
                      <a:pos x="T2" y="T3"/>
                    </a:cxn>
                    <a:cxn ang="0">
                      <a:pos x="T4" y="T5"/>
                    </a:cxn>
                    <a:cxn ang="0">
                      <a:pos x="T6" y="T7"/>
                    </a:cxn>
                    <a:cxn ang="0">
                      <a:pos x="T8" y="T9"/>
                    </a:cxn>
                  </a:cxnLst>
                  <a:rect l="0" t="0" r="r" b="b"/>
                  <a:pathLst>
                    <a:path w="291" h="25">
                      <a:moveTo>
                        <a:pt x="0" y="0"/>
                      </a:moveTo>
                      <a:lnTo>
                        <a:pt x="291" y="13"/>
                      </a:lnTo>
                      <a:lnTo>
                        <a:pt x="291" y="25"/>
                      </a:lnTo>
                      <a:lnTo>
                        <a:pt x="0" y="25"/>
                      </a:lnTo>
                      <a:lnTo>
                        <a:pt x="0" y="0"/>
                      </a:lnTo>
                      <a:close/>
                    </a:path>
                  </a:pathLst>
                </a:custGeom>
                <a:solidFill>
                  <a:schemeClr val="tx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2" name="Freeform 34"/>
                <p:cNvSpPr>
                  <a:spLocks/>
                </p:cNvSpPr>
                <p:nvPr/>
              </p:nvSpPr>
              <p:spPr bwMode="auto">
                <a:xfrm>
                  <a:off x="6413501" y="2336800"/>
                  <a:ext cx="157163" cy="450850"/>
                </a:xfrm>
                <a:custGeom>
                  <a:avLst/>
                  <a:gdLst>
                    <a:gd name="T0" fmla="*/ 75 w 99"/>
                    <a:gd name="T1" fmla="*/ 284 h 284"/>
                    <a:gd name="T2" fmla="*/ 0 w 99"/>
                    <a:gd name="T3" fmla="*/ 2 h 284"/>
                    <a:gd name="T4" fmla="*/ 8 w 99"/>
                    <a:gd name="T5" fmla="*/ 0 h 284"/>
                    <a:gd name="T6" fmla="*/ 99 w 99"/>
                    <a:gd name="T7" fmla="*/ 274 h 284"/>
                    <a:gd name="T8" fmla="*/ 75 w 99"/>
                    <a:gd name="T9" fmla="*/ 284 h 284"/>
                  </a:gdLst>
                  <a:ahLst/>
                  <a:cxnLst>
                    <a:cxn ang="0">
                      <a:pos x="T0" y="T1"/>
                    </a:cxn>
                    <a:cxn ang="0">
                      <a:pos x="T2" y="T3"/>
                    </a:cxn>
                    <a:cxn ang="0">
                      <a:pos x="T4" y="T5"/>
                    </a:cxn>
                    <a:cxn ang="0">
                      <a:pos x="T6" y="T7"/>
                    </a:cxn>
                    <a:cxn ang="0">
                      <a:pos x="T8" y="T9"/>
                    </a:cxn>
                  </a:cxnLst>
                  <a:rect l="0" t="0" r="r" b="b"/>
                  <a:pathLst>
                    <a:path w="99" h="284">
                      <a:moveTo>
                        <a:pt x="75" y="284"/>
                      </a:moveTo>
                      <a:lnTo>
                        <a:pt x="0" y="2"/>
                      </a:lnTo>
                      <a:lnTo>
                        <a:pt x="8" y="0"/>
                      </a:lnTo>
                      <a:lnTo>
                        <a:pt x="99" y="274"/>
                      </a:lnTo>
                      <a:lnTo>
                        <a:pt x="75" y="284"/>
                      </a:lnTo>
                      <a:close/>
                    </a:path>
                  </a:pathLst>
                </a:custGeom>
                <a:solidFill>
                  <a:schemeClr val="tx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3" name="Oval 35"/>
                <p:cNvSpPr>
                  <a:spLocks noChangeArrowheads="1"/>
                </p:cNvSpPr>
                <p:nvPr/>
              </p:nvSpPr>
              <p:spPr bwMode="auto">
                <a:xfrm>
                  <a:off x="6532563" y="2754313"/>
                  <a:ext cx="58738" cy="57150"/>
                </a:xfrm>
                <a:prstGeom prst="ellipse">
                  <a:avLst/>
                </a:pr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4" name="Freeform 36"/>
                <p:cNvSpPr>
                  <a:spLocks/>
                </p:cNvSpPr>
                <p:nvPr/>
              </p:nvSpPr>
              <p:spPr bwMode="auto">
                <a:xfrm>
                  <a:off x="7283451" y="2181225"/>
                  <a:ext cx="153988" cy="631825"/>
                </a:xfrm>
                <a:custGeom>
                  <a:avLst/>
                  <a:gdLst>
                    <a:gd name="T0" fmla="*/ 52 w 52"/>
                    <a:gd name="T1" fmla="*/ 188 h 214"/>
                    <a:gd name="T2" fmla="*/ 26 w 52"/>
                    <a:gd name="T3" fmla="*/ 214 h 214"/>
                    <a:gd name="T4" fmla="*/ 26 w 52"/>
                    <a:gd name="T5" fmla="*/ 214 h 214"/>
                    <a:gd name="T6" fmla="*/ 0 w 52"/>
                    <a:gd name="T7" fmla="*/ 188 h 214"/>
                    <a:gd name="T8" fmla="*/ 0 w 52"/>
                    <a:gd name="T9" fmla="*/ 25 h 214"/>
                    <a:gd name="T10" fmla="*/ 26 w 52"/>
                    <a:gd name="T11" fmla="*/ 0 h 214"/>
                    <a:gd name="T12" fmla="*/ 26 w 52"/>
                    <a:gd name="T13" fmla="*/ 0 h 214"/>
                    <a:gd name="T14" fmla="*/ 52 w 52"/>
                    <a:gd name="T15" fmla="*/ 25 h 214"/>
                    <a:gd name="T16" fmla="*/ 52 w 52"/>
                    <a:gd name="T17" fmla="*/ 188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214">
                      <a:moveTo>
                        <a:pt x="52" y="188"/>
                      </a:moveTo>
                      <a:cubicBezTo>
                        <a:pt x="52" y="202"/>
                        <a:pt x="40" y="214"/>
                        <a:pt x="26" y="214"/>
                      </a:cubicBezTo>
                      <a:cubicBezTo>
                        <a:pt x="26" y="214"/>
                        <a:pt x="26" y="214"/>
                        <a:pt x="26" y="214"/>
                      </a:cubicBezTo>
                      <a:cubicBezTo>
                        <a:pt x="12" y="214"/>
                        <a:pt x="0" y="202"/>
                        <a:pt x="0" y="188"/>
                      </a:cubicBezTo>
                      <a:cubicBezTo>
                        <a:pt x="0" y="25"/>
                        <a:pt x="0" y="25"/>
                        <a:pt x="0" y="25"/>
                      </a:cubicBezTo>
                      <a:cubicBezTo>
                        <a:pt x="0" y="11"/>
                        <a:pt x="12" y="0"/>
                        <a:pt x="26" y="0"/>
                      </a:cubicBezTo>
                      <a:cubicBezTo>
                        <a:pt x="26" y="0"/>
                        <a:pt x="26" y="0"/>
                        <a:pt x="26" y="0"/>
                      </a:cubicBezTo>
                      <a:cubicBezTo>
                        <a:pt x="40" y="0"/>
                        <a:pt x="52" y="11"/>
                        <a:pt x="52" y="25"/>
                      </a:cubicBezTo>
                      <a:lnTo>
                        <a:pt x="52" y="188"/>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5" name="Freeform 37"/>
                <p:cNvSpPr>
                  <a:spLocks/>
                </p:cNvSpPr>
                <p:nvPr/>
              </p:nvSpPr>
              <p:spPr bwMode="auto">
                <a:xfrm>
                  <a:off x="6846888" y="2660650"/>
                  <a:ext cx="590550" cy="152400"/>
                </a:xfrm>
                <a:custGeom>
                  <a:avLst/>
                  <a:gdLst>
                    <a:gd name="T0" fmla="*/ 173 w 199"/>
                    <a:gd name="T1" fmla="*/ 0 h 52"/>
                    <a:gd name="T2" fmla="*/ 199 w 199"/>
                    <a:gd name="T3" fmla="*/ 26 h 52"/>
                    <a:gd name="T4" fmla="*/ 199 w 199"/>
                    <a:gd name="T5" fmla="*/ 26 h 52"/>
                    <a:gd name="T6" fmla="*/ 173 w 199"/>
                    <a:gd name="T7" fmla="*/ 52 h 52"/>
                    <a:gd name="T8" fmla="*/ 25 w 199"/>
                    <a:gd name="T9" fmla="*/ 52 h 52"/>
                    <a:gd name="T10" fmla="*/ 0 w 199"/>
                    <a:gd name="T11" fmla="*/ 26 h 52"/>
                    <a:gd name="T12" fmla="*/ 0 w 199"/>
                    <a:gd name="T13" fmla="*/ 26 h 52"/>
                    <a:gd name="T14" fmla="*/ 25 w 199"/>
                    <a:gd name="T15" fmla="*/ 0 h 52"/>
                    <a:gd name="T16" fmla="*/ 173 w 199"/>
                    <a:gd name="T17"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52">
                      <a:moveTo>
                        <a:pt x="173" y="0"/>
                      </a:moveTo>
                      <a:cubicBezTo>
                        <a:pt x="187" y="0"/>
                        <a:pt x="199" y="11"/>
                        <a:pt x="199" y="26"/>
                      </a:cubicBezTo>
                      <a:cubicBezTo>
                        <a:pt x="199" y="26"/>
                        <a:pt x="199" y="26"/>
                        <a:pt x="199" y="26"/>
                      </a:cubicBezTo>
                      <a:cubicBezTo>
                        <a:pt x="199" y="40"/>
                        <a:pt x="187" y="52"/>
                        <a:pt x="173" y="52"/>
                      </a:cubicBezTo>
                      <a:cubicBezTo>
                        <a:pt x="25" y="52"/>
                        <a:pt x="25" y="52"/>
                        <a:pt x="25" y="52"/>
                      </a:cubicBezTo>
                      <a:cubicBezTo>
                        <a:pt x="11" y="52"/>
                        <a:pt x="0" y="40"/>
                        <a:pt x="0" y="26"/>
                      </a:cubicBezTo>
                      <a:cubicBezTo>
                        <a:pt x="0" y="26"/>
                        <a:pt x="0" y="26"/>
                        <a:pt x="0" y="26"/>
                      </a:cubicBezTo>
                      <a:cubicBezTo>
                        <a:pt x="0" y="11"/>
                        <a:pt x="11" y="0"/>
                        <a:pt x="25" y="0"/>
                      </a:cubicBezTo>
                      <a:lnTo>
                        <a:pt x="173" y="0"/>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6" name="Freeform 38"/>
                <p:cNvSpPr>
                  <a:spLocks/>
                </p:cNvSpPr>
                <p:nvPr/>
              </p:nvSpPr>
              <p:spPr bwMode="auto">
                <a:xfrm>
                  <a:off x="6775451" y="2660650"/>
                  <a:ext cx="306388" cy="152400"/>
                </a:xfrm>
                <a:custGeom>
                  <a:avLst/>
                  <a:gdLst>
                    <a:gd name="T0" fmla="*/ 103 w 103"/>
                    <a:gd name="T1" fmla="*/ 52 h 52"/>
                    <a:gd name="T2" fmla="*/ 0 w 103"/>
                    <a:gd name="T3" fmla="*/ 52 h 52"/>
                    <a:gd name="T4" fmla="*/ 51 w 103"/>
                    <a:gd name="T5" fmla="*/ 0 h 52"/>
                    <a:gd name="T6" fmla="*/ 103 w 103"/>
                    <a:gd name="T7" fmla="*/ 52 h 52"/>
                  </a:gdLst>
                  <a:ahLst/>
                  <a:cxnLst>
                    <a:cxn ang="0">
                      <a:pos x="T0" y="T1"/>
                    </a:cxn>
                    <a:cxn ang="0">
                      <a:pos x="T2" y="T3"/>
                    </a:cxn>
                    <a:cxn ang="0">
                      <a:pos x="T4" y="T5"/>
                    </a:cxn>
                    <a:cxn ang="0">
                      <a:pos x="T6" y="T7"/>
                    </a:cxn>
                  </a:cxnLst>
                  <a:rect l="0" t="0" r="r" b="b"/>
                  <a:pathLst>
                    <a:path w="103" h="52">
                      <a:moveTo>
                        <a:pt x="103" y="52"/>
                      </a:moveTo>
                      <a:cubicBezTo>
                        <a:pt x="0" y="52"/>
                        <a:pt x="0" y="52"/>
                        <a:pt x="0" y="52"/>
                      </a:cubicBezTo>
                      <a:cubicBezTo>
                        <a:pt x="0" y="23"/>
                        <a:pt x="23" y="0"/>
                        <a:pt x="51" y="0"/>
                      </a:cubicBezTo>
                      <a:cubicBezTo>
                        <a:pt x="80" y="0"/>
                        <a:pt x="103" y="23"/>
                        <a:pt x="103" y="52"/>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7" name="Rectangle 39"/>
                <p:cNvSpPr>
                  <a:spLocks noChangeArrowheads="1"/>
                </p:cNvSpPr>
                <p:nvPr/>
              </p:nvSpPr>
              <p:spPr bwMode="auto">
                <a:xfrm>
                  <a:off x="7010401" y="2660650"/>
                  <a:ext cx="71438" cy="1524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8" name="Rectangle 40"/>
                <p:cNvSpPr>
                  <a:spLocks noChangeArrowheads="1"/>
                </p:cNvSpPr>
                <p:nvPr/>
              </p:nvSpPr>
              <p:spPr bwMode="auto">
                <a:xfrm>
                  <a:off x="7280276" y="2171700"/>
                  <a:ext cx="192088" cy="298450"/>
                </a:xfrm>
                <a:prstGeom prst="rect">
                  <a:avLst/>
                </a:prstGeom>
                <a:solidFill>
                  <a:srgbClr val="D83B01">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grpSp>
          <p:grpSp>
            <p:nvGrpSpPr>
              <p:cNvPr id="12" name="Group 11"/>
              <p:cNvGrpSpPr/>
              <p:nvPr/>
            </p:nvGrpSpPr>
            <p:grpSpPr>
              <a:xfrm>
                <a:off x="4243570" y="3315652"/>
                <a:ext cx="2525262" cy="593085"/>
                <a:chOff x="4243570" y="3315652"/>
                <a:chExt cx="2525262" cy="593085"/>
              </a:xfrm>
            </p:grpSpPr>
            <p:sp>
              <p:nvSpPr>
                <p:cNvPr id="22" name="Freeform 21"/>
                <p:cNvSpPr>
                  <a:spLocks/>
                </p:cNvSpPr>
                <p:nvPr/>
              </p:nvSpPr>
              <p:spPr bwMode="auto">
                <a:xfrm>
                  <a:off x="4243570" y="3504565"/>
                  <a:ext cx="512979" cy="404172"/>
                </a:xfrm>
                <a:custGeom>
                  <a:avLst/>
                  <a:gdLst>
                    <a:gd name="connsiteX0" fmla="*/ 373039 w 512979"/>
                    <a:gd name="connsiteY0" fmla="*/ 0 h 404172"/>
                    <a:gd name="connsiteX1" fmla="*/ 482434 w 512979"/>
                    <a:gd name="connsiteY1" fmla="*/ 0 h 404172"/>
                    <a:gd name="connsiteX2" fmla="*/ 499938 w 512979"/>
                    <a:gd name="connsiteY2" fmla="*/ 61406 h 404172"/>
                    <a:gd name="connsiteX3" fmla="*/ 179251 w 512979"/>
                    <a:gd name="connsiteY3" fmla="*/ 404172 h 404172"/>
                    <a:gd name="connsiteX4" fmla="*/ 0 w 512979"/>
                    <a:gd name="connsiteY4" fmla="*/ 404172 h 404172"/>
                    <a:gd name="connsiteX5" fmla="*/ 69947 w 512979"/>
                    <a:gd name="connsiteY5" fmla="*/ 321209 h 404172"/>
                    <a:gd name="connsiteX6" fmla="*/ 311778 w 512979"/>
                    <a:gd name="connsiteY6" fmla="*/ 35089 h 404172"/>
                    <a:gd name="connsiteX7" fmla="*/ 373039 w 512979"/>
                    <a:gd name="connsiteY7" fmla="*/ 0 h 404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2979" h="404172">
                      <a:moveTo>
                        <a:pt x="373039" y="0"/>
                      </a:moveTo>
                      <a:cubicBezTo>
                        <a:pt x="482434" y="0"/>
                        <a:pt x="482434" y="0"/>
                        <a:pt x="482434" y="0"/>
                      </a:cubicBezTo>
                      <a:cubicBezTo>
                        <a:pt x="499938" y="0"/>
                        <a:pt x="530568" y="26317"/>
                        <a:pt x="499938" y="61406"/>
                      </a:cubicBezTo>
                      <a:lnTo>
                        <a:pt x="179251" y="404172"/>
                      </a:lnTo>
                      <a:lnTo>
                        <a:pt x="0" y="404172"/>
                      </a:lnTo>
                      <a:lnTo>
                        <a:pt x="69947" y="321209"/>
                      </a:lnTo>
                      <a:cubicBezTo>
                        <a:pt x="204708" y="161534"/>
                        <a:pt x="311778" y="35089"/>
                        <a:pt x="311778" y="35089"/>
                      </a:cubicBezTo>
                      <a:cubicBezTo>
                        <a:pt x="324905" y="13159"/>
                        <a:pt x="355536" y="0"/>
                        <a:pt x="373039" y="0"/>
                      </a:cubicBezTo>
                      <a:close/>
                    </a:path>
                  </a:pathLst>
                </a:custGeom>
                <a:solidFill>
                  <a:srgbClr val="3425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defTabSz="914400">
                    <a:defRPr/>
                  </a:pPr>
                  <a:endParaRPr lang="en-US" kern="0">
                    <a:solidFill>
                      <a:srgbClr val="505050"/>
                    </a:solidFill>
                  </a:endParaRPr>
                </a:p>
              </p:txBody>
            </p:sp>
            <p:sp>
              <p:nvSpPr>
                <p:cNvPr id="23" name="Freeform 22"/>
                <p:cNvSpPr>
                  <a:spLocks/>
                </p:cNvSpPr>
                <p:nvPr/>
              </p:nvSpPr>
              <p:spPr bwMode="auto">
                <a:xfrm>
                  <a:off x="5692633" y="3504565"/>
                  <a:ext cx="512980" cy="404172"/>
                </a:xfrm>
                <a:custGeom>
                  <a:avLst/>
                  <a:gdLst>
                    <a:gd name="connsiteX0" fmla="*/ 30545 w 512980"/>
                    <a:gd name="connsiteY0" fmla="*/ 0 h 404172"/>
                    <a:gd name="connsiteX1" fmla="*/ 139940 w 512980"/>
                    <a:gd name="connsiteY1" fmla="*/ 0 h 404172"/>
                    <a:gd name="connsiteX2" fmla="*/ 201201 w 512980"/>
                    <a:gd name="connsiteY2" fmla="*/ 35089 h 404172"/>
                    <a:gd name="connsiteX3" fmla="*/ 443033 w 512980"/>
                    <a:gd name="connsiteY3" fmla="*/ 321209 h 404172"/>
                    <a:gd name="connsiteX4" fmla="*/ 512980 w 512980"/>
                    <a:gd name="connsiteY4" fmla="*/ 404172 h 404172"/>
                    <a:gd name="connsiteX5" fmla="*/ 333729 w 512980"/>
                    <a:gd name="connsiteY5" fmla="*/ 404172 h 404172"/>
                    <a:gd name="connsiteX6" fmla="*/ 13042 w 512980"/>
                    <a:gd name="connsiteY6" fmla="*/ 61406 h 404172"/>
                    <a:gd name="connsiteX7" fmla="*/ 30545 w 512980"/>
                    <a:gd name="connsiteY7" fmla="*/ 0 h 404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2980" h="404172">
                      <a:moveTo>
                        <a:pt x="30545" y="0"/>
                      </a:moveTo>
                      <a:cubicBezTo>
                        <a:pt x="30545" y="0"/>
                        <a:pt x="30545" y="0"/>
                        <a:pt x="139940" y="0"/>
                      </a:cubicBezTo>
                      <a:cubicBezTo>
                        <a:pt x="157443" y="0"/>
                        <a:pt x="188074" y="13159"/>
                        <a:pt x="201201" y="35089"/>
                      </a:cubicBezTo>
                      <a:cubicBezTo>
                        <a:pt x="201201" y="35089"/>
                        <a:pt x="308272" y="161534"/>
                        <a:pt x="443033" y="321209"/>
                      </a:cubicBezTo>
                      <a:lnTo>
                        <a:pt x="512980" y="404172"/>
                      </a:lnTo>
                      <a:lnTo>
                        <a:pt x="333729" y="404172"/>
                      </a:lnTo>
                      <a:lnTo>
                        <a:pt x="13042" y="61406"/>
                      </a:lnTo>
                      <a:cubicBezTo>
                        <a:pt x="-17589" y="26317"/>
                        <a:pt x="13042" y="0"/>
                        <a:pt x="30545" y="0"/>
                      </a:cubicBezTo>
                      <a:close/>
                    </a:path>
                  </a:pathLst>
                </a:custGeom>
                <a:solidFill>
                  <a:srgbClr val="3425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defTabSz="914400">
                    <a:defRPr/>
                  </a:pPr>
                  <a:endParaRPr lang="en-US" kern="0">
                    <a:solidFill>
                      <a:srgbClr val="505050"/>
                    </a:solidFill>
                  </a:endParaRPr>
                </a:p>
              </p:txBody>
            </p:sp>
            <p:sp>
              <p:nvSpPr>
                <p:cNvPr id="24" name="Freeform 23"/>
                <p:cNvSpPr>
                  <a:spLocks/>
                </p:cNvSpPr>
                <p:nvPr/>
              </p:nvSpPr>
              <p:spPr bwMode="auto">
                <a:xfrm>
                  <a:off x="4247506" y="3315652"/>
                  <a:ext cx="2521326" cy="276225"/>
                </a:xfrm>
                <a:custGeom>
                  <a:avLst/>
                  <a:gdLst>
                    <a:gd name="connsiteX0" fmla="*/ 0 w 2521326"/>
                    <a:gd name="connsiteY0" fmla="*/ 0 h 276225"/>
                    <a:gd name="connsiteX1" fmla="*/ 177869 w 2521326"/>
                    <a:gd name="connsiteY1" fmla="*/ 0 h 276225"/>
                    <a:gd name="connsiteX2" fmla="*/ 2521326 w 2521326"/>
                    <a:gd name="connsiteY2" fmla="*/ 0 h 276225"/>
                    <a:gd name="connsiteX3" fmla="*/ 2521326 w 2521326"/>
                    <a:gd name="connsiteY3" fmla="*/ 35076 h 276225"/>
                    <a:gd name="connsiteX4" fmla="*/ 968946 w 2521326"/>
                    <a:gd name="connsiteY4" fmla="*/ 276225 h 276225"/>
                    <a:gd name="connsiteX5" fmla="*/ 29318 w 2521326"/>
                    <a:gd name="connsiteY5" fmla="*/ 210457 h 276225"/>
                    <a:gd name="connsiteX6" fmla="*/ 0 w 2521326"/>
                    <a:gd name="connsiteY6" fmla="*/ 204318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1326" h="276225">
                      <a:moveTo>
                        <a:pt x="0" y="0"/>
                      </a:moveTo>
                      <a:lnTo>
                        <a:pt x="177869" y="0"/>
                      </a:lnTo>
                      <a:cubicBezTo>
                        <a:pt x="632027" y="0"/>
                        <a:pt x="1358681" y="0"/>
                        <a:pt x="2521326" y="0"/>
                      </a:cubicBezTo>
                      <a:lnTo>
                        <a:pt x="2521326" y="35076"/>
                      </a:lnTo>
                      <a:cubicBezTo>
                        <a:pt x="2267698" y="179766"/>
                        <a:pt x="1668610" y="276225"/>
                        <a:pt x="968946" y="276225"/>
                      </a:cubicBezTo>
                      <a:cubicBezTo>
                        <a:pt x="621300" y="276225"/>
                        <a:pt x="297705" y="252110"/>
                        <a:pt x="29318" y="210457"/>
                      </a:cubicBezTo>
                      <a:lnTo>
                        <a:pt x="0" y="204318"/>
                      </a:lnTo>
                      <a:close/>
                    </a:path>
                  </a:pathLst>
                </a:custGeom>
                <a:solidFill>
                  <a:srgbClr val="513A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defTabSz="914400">
                    <a:defRPr/>
                  </a:pPr>
                  <a:endParaRPr lang="en-US" kern="0">
                    <a:solidFill>
                      <a:srgbClr val="505050"/>
                    </a:solidFill>
                  </a:endParaRPr>
                </a:p>
              </p:txBody>
            </p:sp>
          </p:grpSp>
          <p:grpSp>
            <p:nvGrpSpPr>
              <p:cNvPr id="13" name="Group 12"/>
              <p:cNvGrpSpPr/>
              <p:nvPr/>
            </p:nvGrpSpPr>
            <p:grpSpPr>
              <a:xfrm rot="2350315">
                <a:off x="5989331" y="2507581"/>
                <a:ext cx="598331" cy="829441"/>
                <a:chOff x="6006115" y="2691336"/>
                <a:chExt cx="598331" cy="829441"/>
              </a:xfrm>
            </p:grpSpPr>
            <p:sp>
              <p:nvSpPr>
                <p:cNvPr id="20" name="Freeform 19"/>
                <p:cNvSpPr>
                  <a:spLocks/>
                </p:cNvSpPr>
                <p:nvPr/>
              </p:nvSpPr>
              <p:spPr bwMode="auto">
                <a:xfrm rot="1103645">
                  <a:off x="6006115" y="3349327"/>
                  <a:ext cx="388938" cy="171450"/>
                </a:xfrm>
                <a:custGeom>
                  <a:avLst/>
                  <a:gdLst>
                    <a:gd name="T0" fmla="*/ 64 w 131"/>
                    <a:gd name="T1" fmla="*/ 0 h 58"/>
                    <a:gd name="T2" fmla="*/ 0 w 131"/>
                    <a:gd name="T3" fmla="*/ 58 h 58"/>
                    <a:gd name="T4" fmla="*/ 64 w 131"/>
                    <a:gd name="T5" fmla="*/ 58 h 58"/>
                    <a:gd name="T6" fmla="*/ 131 w 131"/>
                    <a:gd name="T7" fmla="*/ 58 h 58"/>
                    <a:gd name="T8" fmla="*/ 131 w 131"/>
                    <a:gd name="T9" fmla="*/ 0 h 58"/>
                    <a:gd name="T10" fmla="*/ 64 w 131"/>
                    <a:gd name="T11" fmla="*/ 0 h 58"/>
                  </a:gdLst>
                  <a:ahLst/>
                  <a:cxnLst>
                    <a:cxn ang="0">
                      <a:pos x="T0" y="T1"/>
                    </a:cxn>
                    <a:cxn ang="0">
                      <a:pos x="T2" y="T3"/>
                    </a:cxn>
                    <a:cxn ang="0">
                      <a:pos x="T4" y="T5"/>
                    </a:cxn>
                    <a:cxn ang="0">
                      <a:pos x="T6" y="T7"/>
                    </a:cxn>
                    <a:cxn ang="0">
                      <a:pos x="T8" y="T9"/>
                    </a:cxn>
                    <a:cxn ang="0">
                      <a:pos x="T10" y="T11"/>
                    </a:cxn>
                  </a:cxnLst>
                  <a:rect l="0" t="0" r="r" b="b"/>
                  <a:pathLst>
                    <a:path w="131" h="58">
                      <a:moveTo>
                        <a:pt x="64" y="0"/>
                      </a:moveTo>
                      <a:cubicBezTo>
                        <a:pt x="31" y="0"/>
                        <a:pt x="3" y="25"/>
                        <a:pt x="0" y="58"/>
                      </a:cubicBezTo>
                      <a:cubicBezTo>
                        <a:pt x="64" y="58"/>
                        <a:pt x="64" y="58"/>
                        <a:pt x="64" y="58"/>
                      </a:cubicBezTo>
                      <a:cubicBezTo>
                        <a:pt x="131" y="58"/>
                        <a:pt x="131" y="58"/>
                        <a:pt x="131" y="58"/>
                      </a:cubicBezTo>
                      <a:cubicBezTo>
                        <a:pt x="131" y="0"/>
                        <a:pt x="131" y="0"/>
                        <a:pt x="131" y="0"/>
                      </a:cubicBezTo>
                      <a:lnTo>
                        <a:pt x="64" y="0"/>
                      </a:lnTo>
                      <a:close/>
                    </a:path>
                  </a:pathLst>
                </a:custGeom>
                <a:solidFill>
                  <a:srgbClr val="BAD80A">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21" name="Rectangle 20"/>
                <p:cNvSpPr>
                  <a:spLocks noChangeArrowheads="1"/>
                </p:cNvSpPr>
                <p:nvPr/>
              </p:nvSpPr>
              <p:spPr bwMode="auto">
                <a:xfrm rot="1103645">
                  <a:off x="6340921" y="2691336"/>
                  <a:ext cx="263525" cy="723900"/>
                </a:xfrm>
                <a:prstGeom prst="rect">
                  <a:avLst/>
                </a:prstGeom>
                <a:solidFill>
                  <a:schemeClr val="accent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grpSp>
          <p:grpSp>
            <p:nvGrpSpPr>
              <p:cNvPr id="15" name="Group 14"/>
              <p:cNvGrpSpPr/>
              <p:nvPr/>
            </p:nvGrpSpPr>
            <p:grpSpPr>
              <a:xfrm rot="19811762">
                <a:off x="6350661" y="2802697"/>
                <a:ext cx="602318" cy="827644"/>
                <a:chOff x="6280309" y="2808848"/>
                <a:chExt cx="602318" cy="827644"/>
              </a:xfrm>
            </p:grpSpPr>
            <p:sp>
              <p:nvSpPr>
                <p:cNvPr id="18" name="Freeform 17"/>
                <p:cNvSpPr>
                  <a:spLocks/>
                </p:cNvSpPr>
                <p:nvPr/>
              </p:nvSpPr>
              <p:spPr bwMode="auto">
                <a:xfrm rot="1103645">
                  <a:off x="6280309" y="3465042"/>
                  <a:ext cx="388938" cy="171450"/>
                </a:xfrm>
                <a:custGeom>
                  <a:avLst/>
                  <a:gdLst>
                    <a:gd name="T0" fmla="*/ 64 w 131"/>
                    <a:gd name="T1" fmla="*/ 0 h 58"/>
                    <a:gd name="T2" fmla="*/ 0 w 131"/>
                    <a:gd name="T3" fmla="*/ 58 h 58"/>
                    <a:gd name="T4" fmla="*/ 64 w 131"/>
                    <a:gd name="T5" fmla="*/ 58 h 58"/>
                    <a:gd name="T6" fmla="*/ 131 w 131"/>
                    <a:gd name="T7" fmla="*/ 58 h 58"/>
                    <a:gd name="T8" fmla="*/ 131 w 131"/>
                    <a:gd name="T9" fmla="*/ 0 h 58"/>
                    <a:gd name="T10" fmla="*/ 64 w 131"/>
                    <a:gd name="T11" fmla="*/ 0 h 58"/>
                  </a:gdLst>
                  <a:ahLst/>
                  <a:cxnLst>
                    <a:cxn ang="0">
                      <a:pos x="T0" y="T1"/>
                    </a:cxn>
                    <a:cxn ang="0">
                      <a:pos x="T2" y="T3"/>
                    </a:cxn>
                    <a:cxn ang="0">
                      <a:pos x="T4" y="T5"/>
                    </a:cxn>
                    <a:cxn ang="0">
                      <a:pos x="T6" y="T7"/>
                    </a:cxn>
                    <a:cxn ang="0">
                      <a:pos x="T8" y="T9"/>
                    </a:cxn>
                    <a:cxn ang="0">
                      <a:pos x="T10" y="T11"/>
                    </a:cxn>
                  </a:cxnLst>
                  <a:rect l="0" t="0" r="r" b="b"/>
                  <a:pathLst>
                    <a:path w="131" h="58">
                      <a:moveTo>
                        <a:pt x="64" y="0"/>
                      </a:moveTo>
                      <a:cubicBezTo>
                        <a:pt x="31" y="0"/>
                        <a:pt x="3" y="25"/>
                        <a:pt x="0" y="58"/>
                      </a:cubicBezTo>
                      <a:cubicBezTo>
                        <a:pt x="64" y="58"/>
                        <a:pt x="64" y="58"/>
                        <a:pt x="64" y="58"/>
                      </a:cubicBezTo>
                      <a:cubicBezTo>
                        <a:pt x="131" y="58"/>
                        <a:pt x="131" y="58"/>
                        <a:pt x="131" y="58"/>
                      </a:cubicBezTo>
                      <a:cubicBezTo>
                        <a:pt x="131" y="0"/>
                        <a:pt x="131" y="0"/>
                        <a:pt x="131" y="0"/>
                      </a:cubicBezTo>
                      <a:lnTo>
                        <a:pt x="64" y="0"/>
                      </a:lnTo>
                      <a:close/>
                    </a:path>
                  </a:pathLst>
                </a:custGeom>
                <a:solidFill>
                  <a:srgbClr val="BAD80A">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19" name="Rectangle 18"/>
                <p:cNvSpPr>
                  <a:spLocks noChangeArrowheads="1"/>
                </p:cNvSpPr>
                <p:nvPr/>
              </p:nvSpPr>
              <p:spPr bwMode="auto">
                <a:xfrm rot="1103645">
                  <a:off x="6619102" y="2808848"/>
                  <a:ext cx="263525" cy="723900"/>
                </a:xfrm>
                <a:prstGeom prst="rect">
                  <a:avLst/>
                </a:prstGeom>
                <a:solidFill>
                  <a:schemeClr val="accent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grpSp>
          <p:pic>
            <p:nvPicPr>
              <p:cNvPr id="17" name="Picture 1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163048" y="3292708"/>
                <a:ext cx="351684" cy="805060"/>
              </a:xfrm>
              <a:prstGeom prst="rect">
                <a:avLst/>
              </a:prstGeom>
            </p:spPr>
          </p:pic>
        </p:grpSp>
        <p:sp>
          <p:nvSpPr>
            <p:cNvPr id="8" name="Freeform 7"/>
            <p:cNvSpPr>
              <a:spLocks/>
            </p:cNvSpPr>
            <p:nvPr/>
          </p:nvSpPr>
          <p:spPr bwMode="auto">
            <a:xfrm flipH="1">
              <a:off x="8092941" y="5845715"/>
              <a:ext cx="1948093" cy="213424"/>
            </a:xfrm>
            <a:custGeom>
              <a:avLst/>
              <a:gdLst>
                <a:gd name="connsiteX0" fmla="*/ 0 w 2521326"/>
                <a:gd name="connsiteY0" fmla="*/ 0 h 276225"/>
                <a:gd name="connsiteX1" fmla="*/ 177869 w 2521326"/>
                <a:gd name="connsiteY1" fmla="*/ 0 h 276225"/>
                <a:gd name="connsiteX2" fmla="*/ 2521326 w 2521326"/>
                <a:gd name="connsiteY2" fmla="*/ 0 h 276225"/>
                <a:gd name="connsiteX3" fmla="*/ 2521326 w 2521326"/>
                <a:gd name="connsiteY3" fmla="*/ 35076 h 276225"/>
                <a:gd name="connsiteX4" fmla="*/ 968946 w 2521326"/>
                <a:gd name="connsiteY4" fmla="*/ 276225 h 276225"/>
                <a:gd name="connsiteX5" fmla="*/ 29318 w 2521326"/>
                <a:gd name="connsiteY5" fmla="*/ 210457 h 276225"/>
                <a:gd name="connsiteX6" fmla="*/ 0 w 2521326"/>
                <a:gd name="connsiteY6" fmla="*/ 204318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1326" h="276225">
                  <a:moveTo>
                    <a:pt x="0" y="0"/>
                  </a:moveTo>
                  <a:lnTo>
                    <a:pt x="177869" y="0"/>
                  </a:lnTo>
                  <a:cubicBezTo>
                    <a:pt x="632027" y="0"/>
                    <a:pt x="1358681" y="0"/>
                    <a:pt x="2521326" y="0"/>
                  </a:cubicBezTo>
                  <a:lnTo>
                    <a:pt x="2521326" y="35076"/>
                  </a:lnTo>
                  <a:cubicBezTo>
                    <a:pt x="2267698" y="179766"/>
                    <a:pt x="1668610" y="276225"/>
                    <a:pt x="968946" y="276225"/>
                  </a:cubicBezTo>
                  <a:cubicBezTo>
                    <a:pt x="621300" y="276225"/>
                    <a:pt x="297705" y="252110"/>
                    <a:pt x="29318" y="210457"/>
                  </a:cubicBezTo>
                  <a:lnTo>
                    <a:pt x="0" y="204318"/>
                  </a:lnTo>
                  <a:close/>
                </a:path>
              </a:pathLst>
            </a:custGeom>
            <a:solidFill>
              <a:srgbClr val="513A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defTabSz="914400">
                <a:defRPr/>
              </a:pPr>
              <a:endParaRPr lang="en-US" kern="0">
                <a:solidFill>
                  <a:srgbClr val="505050"/>
                </a:solidFill>
              </a:endParaRPr>
            </a:p>
          </p:txBody>
        </p:sp>
      </p:grpSp>
      <p:sp>
        <p:nvSpPr>
          <p:cNvPr id="63" name="TextBox 62"/>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59"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60" name="Picture 59"/>
          <p:cNvPicPr>
            <a:picLocks noChangeAspect="1"/>
          </p:cNvPicPr>
          <p:nvPr userDrawn="1"/>
        </p:nvPicPr>
        <p:blipFill>
          <a:blip r:embed="rId3">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775853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4.xml><?xml version="1.0" encoding="utf-8"?>
<p:sldLayout xmlns:a="http://schemas.openxmlformats.org/drawingml/2006/main" xmlns:r="http://schemas.openxmlformats.org/officeDocument/2006/relationships" xmlns:p="http://schemas.openxmlformats.org/presentationml/2006/main" preserve="1" userDrawn="1">
  <p:cSld name="Numbered Section Title Accent Color 6">
    <p:bg>
      <p:bgPr>
        <a:solidFill>
          <a:schemeClr val="accent4"/>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hasCustomPrompt="1"/>
          </p:nvPr>
        </p:nvSpPr>
        <p:spPr>
          <a:xfrm>
            <a:off x="2103438" y="2353883"/>
            <a:ext cx="5938838" cy="738664"/>
          </a:xfrm>
        </p:spPr>
        <p:txBody>
          <a:bodyPr anchor="ctr" anchorCtr="0"/>
          <a:lstStyle>
            <a:lvl1pPr marL="0" indent="0">
              <a:buNone/>
              <a:defRPr>
                <a:gradFill>
                  <a:gsLst>
                    <a:gs pos="97908">
                      <a:schemeClr val="tx1"/>
                    </a:gs>
                    <a:gs pos="89000">
                      <a:schemeClr val="tx1"/>
                    </a:gs>
                  </a:gsLst>
                  <a:lin ang="5400000" scaled="0"/>
                </a:gradFill>
              </a:defRPr>
            </a:lvl1pPr>
          </a:lstStyle>
          <a:p>
            <a:pPr lvl="0"/>
            <a:r>
              <a:rPr lang="en-US" dirty="0"/>
              <a:t>Section title</a:t>
            </a:r>
          </a:p>
        </p:txBody>
      </p:sp>
      <p:sp>
        <p:nvSpPr>
          <p:cNvPr id="14" name="Text Placeholder 13"/>
          <p:cNvSpPr>
            <a:spLocks noGrp="1"/>
          </p:cNvSpPr>
          <p:nvPr>
            <p:ph type="body" sz="quarter" idx="12" hasCustomPrompt="1"/>
          </p:nvPr>
        </p:nvSpPr>
        <p:spPr>
          <a:xfrm>
            <a:off x="242888" y="1211263"/>
            <a:ext cx="1860550" cy="3023905"/>
          </a:xfrm>
        </p:spPr>
        <p:txBody>
          <a:bodyPr/>
          <a:lstStyle>
            <a:lvl1pPr marL="0" indent="0">
              <a:buNone/>
              <a:defRPr sz="20500">
                <a:gradFill>
                  <a:gsLst>
                    <a:gs pos="96234">
                      <a:schemeClr val="accent4">
                        <a:lumMod val="75000"/>
                      </a:schemeClr>
                    </a:gs>
                    <a:gs pos="88285">
                      <a:schemeClr val="accent4">
                        <a:lumMod val="75000"/>
                      </a:schemeClr>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a:t>#</a:t>
            </a:r>
          </a:p>
        </p:txBody>
      </p:sp>
      <p:grpSp>
        <p:nvGrpSpPr>
          <p:cNvPr id="6" name="Group 5"/>
          <p:cNvGrpSpPr/>
          <p:nvPr userDrawn="1"/>
        </p:nvGrpSpPr>
        <p:grpSpPr>
          <a:xfrm>
            <a:off x="6508747" y="3784600"/>
            <a:ext cx="5470527" cy="2735264"/>
            <a:chOff x="4664075" y="3040063"/>
            <a:chExt cx="7315200" cy="3657601"/>
          </a:xfrm>
        </p:grpSpPr>
        <p:grpSp>
          <p:nvGrpSpPr>
            <p:cNvPr id="7" name="Group 6"/>
            <p:cNvGrpSpPr/>
            <p:nvPr/>
          </p:nvGrpSpPr>
          <p:grpSpPr>
            <a:xfrm>
              <a:off x="7318375" y="3040063"/>
              <a:ext cx="4660900" cy="3657601"/>
              <a:chOff x="7318375" y="3040063"/>
              <a:chExt cx="4660900" cy="3657601"/>
            </a:xfrm>
          </p:grpSpPr>
          <p:sp>
            <p:nvSpPr>
              <p:cNvPr id="13" name="AutoShape 3"/>
              <p:cNvSpPr>
                <a:spLocks noChangeAspect="1" noChangeArrowheads="1" noTextEdit="1"/>
              </p:cNvSpPr>
              <p:nvPr/>
            </p:nvSpPr>
            <p:spPr bwMode="auto">
              <a:xfrm flipH="1">
                <a:off x="10056812" y="3040063"/>
                <a:ext cx="1922463" cy="365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5" name="Freeform 5"/>
              <p:cNvSpPr>
                <a:spLocks/>
              </p:cNvSpPr>
              <p:nvPr/>
            </p:nvSpPr>
            <p:spPr bwMode="auto">
              <a:xfrm flipH="1">
                <a:off x="11198224" y="3043238"/>
                <a:ext cx="468313" cy="314325"/>
              </a:xfrm>
              <a:custGeom>
                <a:avLst/>
                <a:gdLst>
                  <a:gd name="T0" fmla="*/ 141 w 141"/>
                  <a:gd name="T1" fmla="*/ 95 h 95"/>
                  <a:gd name="T2" fmla="*/ 141 w 141"/>
                  <a:gd name="T3" fmla="*/ 65 h 95"/>
                  <a:gd name="T4" fmla="*/ 76 w 141"/>
                  <a:gd name="T5" fmla="*/ 0 h 95"/>
                  <a:gd name="T6" fmla="*/ 64 w 141"/>
                  <a:gd name="T7" fmla="*/ 0 h 95"/>
                  <a:gd name="T8" fmla="*/ 0 w 141"/>
                  <a:gd name="T9" fmla="*/ 65 h 95"/>
                  <a:gd name="T10" fmla="*/ 0 w 141"/>
                  <a:gd name="T11" fmla="*/ 95 h 95"/>
                  <a:gd name="T12" fmla="*/ 141 w 141"/>
                  <a:gd name="T13" fmla="*/ 95 h 95"/>
                </a:gdLst>
                <a:ahLst/>
                <a:cxnLst>
                  <a:cxn ang="0">
                    <a:pos x="T0" y="T1"/>
                  </a:cxn>
                  <a:cxn ang="0">
                    <a:pos x="T2" y="T3"/>
                  </a:cxn>
                  <a:cxn ang="0">
                    <a:pos x="T4" y="T5"/>
                  </a:cxn>
                  <a:cxn ang="0">
                    <a:pos x="T6" y="T7"/>
                  </a:cxn>
                  <a:cxn ang="0">
                    <a:pos x="T8" y="T9"/>
                  </a:cxn>
                  <a:cxn ang="0">
                    <a:pos x="T10" y="T11"/>
                  </a:cxn>
                  <a:cxn ang="0">
                    <a:pos x="T12" y="T13"/>
                  </a:cxn>
                </a:cxnLst>
                <a:rect l="0" t="0" r="r" b="b"/>
                <a:pathLst>
                  <a:path w="141" h="95">
                    <a:moveTo>
                      <a:pt x="141" y="95"/>
                    </a:moveTo>
                    <a:cubicBezTo>
                      <a:pt x="141" y="65"/>
                      <a:pt x="141" y="65"/>
                      <a:pt x="141" y="65"/>
                    </a:cubicBezTo>
                    <a:cubicBezTo>
                      <a:pt x="141" y="29"/>
                      <a:pt x="112" y="0"/>
                      <a:pt x="76" y="0"/>
                    </a:cubicBezTo>
                    <a:cubicBezTo>
                      <a:pt x="64" y="0"/>
                      <a:pt x="64" y="0"/>
                      <a:pt x="64" y="0"/>
                    </a:cubicBezTo>
                    <a:cubicBezTo>
                      <a:pt x="29" y="0"/>
                      <a:pt x="0" y="29"/>
                      <a:pt x="0" y="65"/>
                    </a:cubicBezTo>
                    <a:cubicBezTo>
                      <a:pt x="0" y="95"/>
                      <a:pt x="0" y="95"/>
                      <a:pt x="0" y="95"/>
                    </a:cubicBezTo>
                    <a:lnTo>
                      <a:pt x="141" y="9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7" name="Freeform 6"/>
              <p:cNvSpPr>
                <a:spLocks/>
              </p:cNvSpPr>
              <p:nvPr/>
            </p:nvSpPr>
            <p:spPr bwMode="auto">
              <a:xfrm flipH="1">
                <a:off x="11149012" y="3427413"/>
                <a:ext cx="571500" cy="119063"/>
              </a:xfrm>
              <a:custGeom>
                <a:avLst/>
                <a:gdLst>
                  <a:gd name="T0" fmla="*/ 0 w 172"/>
                  <a:gd name="T1" fmla="*/ 27 h 36"/>
                  <a:gd name="T2" fmla="*/ 9 w 172"/>
                  <a:gd name="T3" fmla="*/ 36 h 36"/>
                  <a:gd name="T4" fmla="*/ 164 w 172"/>
                  <a:gd name="T5" fmla="*/ 36 h 36"/>
                  <a:gd name="T6" fmla="*/ 172 w 172"/>
                  <a:gd name="T7" fmla="*/ 27 h 36"/>
                  <a:gd name="T8" fmla="*/ 172 w 172"/>
                  <a:gd name="T9" fmla="*/ 8 h 36"/>
                  <a:gd name="T10" fmla="*/ 164 w 172"/>
                  <a:gd name="T11" fmla="*/ 0 h 36"/>
                  <a:gd name="T12" fmla="*/ 9 w 172"/>
                  <a:gd name="T13" fmla="*/ 0 h 36"/>
                  <a:gd name="T14" fmla="*/ 0 w 172"/>
                  <a:gd name="T15" fmla="*/ 8 h 36"/>
                  <a:gd name="T16" fmla="*/ 0 w 172"/>
                  <a:gd name="T17" fmla="*/ 2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36">
                    <a:moveTo>
                      <a:pt x="0" y="27"/>
                    </a:moveTo>
                    <a:cubicBezTo>
                      <a:pt x="0" y="32"/>
                      <a:pt x="4" y="36"/>
                      <a:pt x="9" y="36"/>
                    </a:cubicBezTo>
                    <a:cubicBezTo>
                      <a:pt x="164" y="36"/>
                      <a:pt x="164" y="36"/>
                      <a:pt x="164" y="36"/>
                    </a:cubicBezTo>
                    <a:cubicBezTo>
                      <a:pt x="169" y="36"/>
                      <a:pt x="172" y="32"/>
                      <a:pt x="172" y="27"/>
                    </a:cubicBezTo>
                    <a:cubicBezTo>
                      <a:pt x="172" y="8"/>
                      <a:pt x="172" y="8"/>
                      <a:pt x="172" y="8"/>
                    </a:cubicBezTo>
                    <a:cubicBezTo>
                      <a:pt x="172" y="3"/>
                      <a:pt x="169" y="0"/>
                      <a:pt x="164" y="0"/>
                    </a:cubicBezTo>
                    <a:cubicBezTo>
                      <a:pt x="9" y="0"/>
                      <a:pt x="9" y="0"/>
                      <a:pt x="9" y="0"/>
                    </a:cubicBezTo>
                    <a:cubicBezTo>
                      <a:pt x="4" y="0"/>
                      <a:pt x="0" y="3"/>
                      <a:pt x="0" y="8"/>
                    </a:cubicBezTo>
                    <a:lnTo>
                      <a:pt x="0" y="27"/>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8" name="Rectangle 7"/>
              <p:cNvSpPr>
                <a:spLocks noChangeArrowheads="1"/>
              </p:cNvSpPr>
              <p:nvPr/>
            </p:nvSpPr>
            <p:spPr bwMode="auto">
              <a:xfrm flipH="1">
                <a:off x="11118850" y="4994276"/>
                <a:ext cx="628650" cy="206375"/>
              </a:xfrm>
              <a:prstGeom prst="rect">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9" name="Rectangle 8"/>
              <p:cNvSpPr>
                <a:spLocks noChangeArrowheads="1"/>
              </p:cNvSpPr>
              <p:nvPr/>
            </p:nvSpPr>
            <p:spPr bwMode="auto">
              <a:xfrm flipH="1">
                <a:off x="11118849" y="4994276"/>
                <a:ext cx="163513" cy="1527175"/>
              </a:xfrm>
              <a:prstGeom prst="rect">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0" name="Freeform 9"/>
              <p:cNvSpPr>
                <a:spLocks/>
              </p:cNvSpPr>
              <p:nvPr/>
            </p:nvSpPr>
            <p:spPr bwMode="auto">
              <a:xfrm flipH="1">
                <a:off x="10906124" y="6502401"/>
                <a:ext cx="376238" cy="195263"/>
              </a:xfrm>
              <a:custGeom>
                <a:avLst/>
                <a:gdLst>
                  <a:gd name="T0" fmla="*/ 49 w 113"/>
                  <a:gd name="T1" fmla="*/ 0 h 59"/>
                  <a:gd name="T2" fmla="*/ 113 w 113"/>
                  <a:gd name="T3" fmla="*/ 59 h 59"/>
                  <a:gd name="T4" fmla="*/ 49 w 113"/>
                  <a:gd name="T5" fmla="*/ 59 h 59"/>
                  <a:gd name="T6" fmla="*/ 0 w 113"/>
                  <a:gd name="T7" fmla="*/ 59 h 59"/>
                  <a:gd name="T8" fmla="*/ 0 w 113"/>
                  <a:gd name="T9" fmla="*/ 0 h 59"/>
                  <a:gd name="T10" fmla="*/ 49 w 113"/>
                  <a:gd name="T11" fmla="*/ 0 h 59"/>
                </a:gdLst>
                <a:ahLst/>
                <a:cxnLst>
                  <a:cxn ang="0">
                    <a:pos x="T0" y="T1"/>
                  </a:cxn>
                  <a:cxn ang="0">
                    <a:pos x="T2" y="T3"/>
                  </a:cxn>
                  <a:cxn ang="0">
                    <a:pos x="T4" y="T5"/>
                  </a:cxn>
                  <a:cxn ang="0">
                    <a:pos x="T6" y="T7"/>
                  </a:cxn>
                  <a:cxn ang="0">
                    <a:pos x="T8" y="T9"/>
                  </a:cxn>
                  <a:cxn ang="0">
                    <a:pos x="T10" y="T11"/>
                  </a:cxn>
                </a:cxnLst>
                <a:rect l="0" t="0" r="r" b="b"/>
                <a:pathLst>
                  <a:path w="113" h="59">
                    <a:moveTo>
                      <a:pt x="49" y="0"/>
                    </a:moveTo>
                    <a:cubicBezTo>
                      <a:pt x="83" y="0"/>
                      <a:pt x="110" y="26"/>
                      <a:pt x="113" y="59"/>
                    </a:cubicBezTo>
                    <a:cubicBezTo>
                      <a:pt x="49" y="59"/>
                      <a:pt x="49" y="59"/>
                      <a:pt x="49" y="59"/>
                    </a:cubicBezTo>
                    <a:cubicBezTo>
                      <a:pt x="0" y="59"/>
                      <a:pt x="0" y="59"/>
                      <a:pt x="0" y="59"/>
                    </a:cubicBezTo>
                    <a:cubicBezTo>
                      <a:pt x="0" y="0"/>
                      <a:pt x="0" y="0"/>
                      <a:pt x="0" y="0"/>
                    </a:cubicBezTo>
                    <a:lnTo>
                      <a:pt x="49" y="0"/>
                    </a:lnTo>
                    <a:close/>
                  </a:path>
                </a:pathLst>
              </a:custGeom>
              <a:solidFill>
                <a:srgbClr val="563F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1" name="Rectangle 10"/>
              <p:cNvSpPr>
                <a:spLocks noChangeArrowheads="1"/>
              </p:cNvSpPr>
              <p:nvPr/>
            </p:nvSpPr>
            <p:spPr bwMode="auto">
              <a:xfrm flipH="1">
                <a:off x="11583987" y="4994276"/>
                <a:ext cx="163513" cy="1527175"/>
              </a:xfrm>
              <a:prstGeom prst="rect">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2" name="Freeform 11"/>
              <p:cNvSpPr>
                <a:spLocks/>
              </p:cNvSpPr>
              <p:nvPr/>
            </p:nvSpPr>
            <p:spPr bwMode="auto">
              <a:xfrm flipH="1">
                <a:off x="11371262" y="6502401"/>
                <a:ext cx="376238" cy="195263"/>
              </a:xfrm>
              <a:custGeom>
                <a:avLst/>
                <a:gdLst>
                  <a:gd name="T0" fmla="*/ 49 w 113"/>
                  <a:gd name="T1" fmla="*/ 0 h 59"/>
                  <a:gd name="T2" fmla="*/ 113 w 113"/>
                  <a:gd name="T3" fmla="*/ 59 h 59"/>
                  <a:gd name="T4" fmla="*/ 49 w 113"/>
                  <a:gd name="T5" fmla="*/ 59 h 59"/>
                  <a:gd name="T6" fmla="*/ 0 w 113"/>
                  <a:gd name="T7" fmla="*/ 59 h 59"/>
                  <a:gd name="T8" fmla="*/ 0 w 113"/>
                  <a:gd name="T9" fmla="*/ 0 h 59"/>
                  <a:gd name="T10" fmla="*/ 49 w 113"/>
                  <a:gd name="T11" fmla="*/ 0 h 59"/>
                </a:gdLst>
                <a:ahLst/>
                <a:cxnLst>
                  <a:cxn ang="0">
                    <a:pos x="T0" y="T1"/>
                  </a:cxn>
                  <a:cxn ang="0">
                    <a:pos x="T2" y="T3"/>
                  </a:cxn>
                  <a:cxn ang="0">
                    <a:pos x="T4" y="T5"/>
                  </a:cxn>
                  <a:cxn ang="0">
                    <a:pos x="T6" y="T7"/>
                  </a:cxn>
                  <a:cxn ang="0">
                    <a:pos x="T8" y="T9"/>
                  </a:cxn>
                  <a:cxn ang="0">
                    <a:pos x="T10" y="T11"/>
                  </a:cxn>
                </a:cxnLst>
                <a:rect l="0" t="0" r="r" b="b"/>
                <a:pathLst>
                  <a:path w="113" h="59">
                    <a:moveTo>
                      <a:pt x="49" y="0"/>
                    </a:moveTo>
                    <a:cubicBezTo>
                      <a:pt x="82" y="0"/>
                      <a:pt x="110" y="26"/>
                      <a:pt x="113" y="59"/>
                    </a:cubicBezTo>
                    <a:cubicBezTo>
                      <a:pt x="49" y="59"/>
                      <a:pt x="49" y="59"/>
                      <a:pt x="49" y="59"/>
                    </a:cubicBezTo>
                    <a:cubicBezTo>
                      <a:pt x="0" y="59"/>
                      <a:pt x="0" y="59"/>
                      <a:pt x="0" y="59"/>
                    </a:cubicBezTo>
                    <a:cubicBezTo>
                      <a:pt x="0" y="0"/>
                      <a:pt x="0" y="0"/>
                      <a:pt x="0" y="0"/>
                    </a:cubicBezTo>
                    <a:lnTo>
                      <a:pt x="49" y="0"/>
                    </a:lnTo>
                    <a:close/>
                  </a:path>
                </a:pathLst>
              </a:custGeom>
              <a:solidFill>
                <a:srgbClr val="563F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3" name="Freeform 12"/>
              <p:cNvSpPr>
                <a:spLocks/>
              </p:cNvSpPr>
              <p:nvPr/>
            </p:nvSpPr>
            <p:spPr bwMode="auto">
              <a:xfrm flipH="1">
                <a:off x="10890250" y="3868738"/>
                <a:ext cx="1085850" cy="1125538"/>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4" name="Freeform 13"/>
              <p:cNvSpPr>
                <a:spLocks/>
              </p:cNvSpPr>
              <p:nvPr/>
            </p:nvSpPr>
            <p:spPr bwMode="auto">
              <a:xfrm flipH="1">
                <a:off x="10701337" y="4292601"/>
                <a:ext cx="387350" cy="57943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5" name="Rectangle 14"/>
              <p:cNvSpPr>
                <a:spLocks noChangeArrowheads="1"/>
              </p:cNvSpPr>
              <p:nvPr/>
            </p:nvSpPr>
            <p:spPr bwMode="auto">
              <a:xfrm flipH="1">
                <a:off x="11776074" y="4292601"/>
                <a:ext cx="169863" cy="1003300"/>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6" name="Freeform 15"/>
              <p:cNvSpPr>
                <a:spLocks/>
              </p:cNvSpPr>
              <p:nvPr/>
            </p:nvSpPr>
            <p:spPr bwMode="auto">
              <a:xfrm flipH="1">
                <a:off x="11776074" y="5124451"/>
                <a:ext cx="169863" cy="338138"/>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7" name="Freeform 16"/>
              <p:cNvSpPr>
                <a:spLocks/>
              </p:cNvSpPr>
              <p:nvPr/>
            </p:nvSpPr>
            <p:spPr bwMode="auto">
              <a:xfrm flipH="1">
                <a:off x="10531474" y="4700588"/>
                <a:ext cx="341313" cy="171450"/>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8" name="Rectangle 17"/>
              <p:cNvSpPr>
                <a:spLocks noChangeArrowheads="1"/>
              </p:cNvSpPr>
              <p:nvPr/>
            </p:nvSpPr>
            <p:spPr bwMode="auto">
              <a:xfrm flipH="1">
                <a:off x="11776074" y="5084763"/>
                <a:ext cx="173038" cy="88900"/>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9" name="Rectangle 18"/>
              <p:cNvSpPr>
                <a:spLocks noChangeArrowheads="1"/>
              </p:cNvSpPr>
              <p:nvPr/>
            </p:nvSpPr>
            <p:spPr bwMode="auto">
              <a:xfrm flipH="1">
                <a:off x="10266362" y="4624388"/>
                <a:ext cx="746125" cy="762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0" name="Freeform 19"/>
              <p:cNvSpPr>
                <a:spLocks/>
              </p:cNvSpPr>
              <p:nvPr/>
            </p:nvSpPr>
            <p:spPr bwMode="auto">
              <a:xfrm flipH="1">
                <a:off x="10059987" y="4246563"/>
                <a:ext cx="779463" cy="377825"/>
              </a:xfrm>
              <a:custGeom>
                <a:avLst/>
                <a:gdLst>
                  <a:gd name="T0" fmla="*/ 127 w 491"/>
                  <a:gd name="T1" fmla="*/ 0 h 238"/>
                  <a:gd name="T2" fmla="*/ 491 w 491"/>
                  <a:gd name="T3" fmla="*/ 0 h 238"/>
                  <a:gd name="T4" fmla="*/ 361 w 491"/>
                  <a:gd name="T5" fmla="*/ 238 h 238"/>
                  <a:gd name="T6" fmla="*/ 0 w 491"/>
                  <a:gd name="T7" fmla="*/ 238 h 238"/>
                  <a:gd name="T8" fmla="*/ 127 w 491"/>
                  <a:gd name="T9" fmla="*/ 0 h 238"/>
                </a:gdLst>
                <a:ahLst/>
                <a:cxnLst>
                  <a:cxn ang="0">
                    <a:pos x="T0" y="T1"/>
                  </a:cxn>
                  <a:cxn ang="0">
                    <a:pos x="T2" y="T3"/>
                  </a:cxn>
                  <a:cxn ang="0">
                    <a:pos x="T4" y="T5"/>
                  </a:cxn>
                  <a:cxn ang="0">
                    <a:pos x="T6" y="T7"/>
                  </a:cxn>
                  <a:cxn ang="0">
                    <a:pos x="T8" y="T9"/>
                  </a:cxn>
                </a:cxnLst>
                <a:rect l="0" t="0" r="r" b="b"/>
                <a:pathLst>
                  <a:path w="491" h="238">
                    <a:moveTo>
                      <a:pt x="127" y="0"/>
                    </a:moveTo>
                    <a:lnTo>
                      <a:pt x="491" y="0"/>
                    </a:lnTo>
                    <a:lnTo>
                      <a:pt x="361" y="238"/>
                    </a:lnTo>
                    <a:lnTo>
                      <a:pt x="0" y="238"/>
                    </a:lnTo>
                    <a:lnTo>
                      <a:pt x="127" y="0"/>
                    </a:ln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1" name="Rectangle 20"/>
              <p:cNvSpPr>
                <a:spLocks noChangeArrowheads="1"/>
              </p:cNvSpPr>
              <p:nvPr/>
            </p:nvSpPr>
            <p:spPr bwMode="auto">
              <a:xfrm flipH="1">
                <a:off x="10839449" y="4624388"/>
                <a:ext cx="173038" cy="7620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2" name="Freeform 21"/>
              <p:cNvSpPr>
                <a:spLocks/>
              </p:cNvSpPr>
              <p:nvPr/>
            </p:nvSpPr>
            <p:spPr bwMode="auto">
              <a:xfrm flipH="1">
                <a:off x="11334750" y="3640138"/>
                <a:ext cx="200025" cy="327025"/>
              </a:xfrm>
              <a:custGeom>
                <a:avLst/>
                <a:gdLst>
                  <a:gd name="T0" fmla="*/ 63 w 126"/>
                  <a:gd name="T1" fmla="*/ 206 h 206"/>
                  <a:gd name="T2" fmla="*/ 126 w 126"/>
                  <a:gd name="T3" fmla="*/ 144 h 206"/>
                  <a:gd name="T4" fmla="*/ 126 w 126"/>
                  <a:gd name="T5" fmla="*/ 0 h 206"/>
                  <a:gd name="T6" fmla="*/ 0 w 126"/>
                  <a:gd name="T7" fmla="*/ 0 h 206"/>
                  <a:gd name="T8" fmla="*/ 0 w 126"/>
                  <a:gd name="T9" fmla="*/ 144 h 206"/>
                  <a:gd name="T10" fmla="*/ 63 w 126"/>
                  <a:gd name="T11" fmla="*/ 206 h 206"/>
                </a:gdLst>
                <a:ahLst/>
                <a:cxnLst>
                  <a:cxn ang="0">
                    <a:pos x="T0" y="T1"/>
                  </a:cxn>
                  <a:cxn ang="0">
                    <a:pos x="T2" y="T3"/>
                  </a:cxn>
                  <a:cxn ang="0">
                    <a:pos x="T4" y="T5"/>
                  </a:cxn>
                  <a:cxn ang="0">
                    <a:pos x="T6" y="T7"/>
                  </a:cxn>
                  <a:cxn ang="0">
                    <a:pos x="T8" y="T9"/>
                  </a:cxn>
                  <a:cxn ang="0">
                    <a:pos x="T10" y="T11"/>
                  </a:cxn>
                </a:cxnLst>
                <a:rect l="0" t="0" r="r" b="b"/>
                <a:pathLst>
                  <a:path w="126" h="206">
                    <a:moveTo>
                      <a:pt x="63" y="206"/>
                    </a:moveTo>
                    <a:lnTo>
                      <a:pt x="126" y="144"/>
                    </a:lnTo>
                    <a:lnTo>
                      <a:pt x="126" y="0"/>
                    </a:lnTo>
                    <a:lnTo>
                      <a:pt x="0" y="0"/>
                    </a:lnTo>
                    <a:lnTo>
                      <a:pt x="0" y="144"/>
                    </a:lnTo>
                    <a:lnTo>
                      <a:pt x="63" y="206"/>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3" name="Freeform 22"/>
              <p:cNvSpPr>
                <a:spLocks/>
              </p:cNvSpPr>
              <p:nvPr/>
            </p:nvSpPr>
            <p:spPr bwMode="auto">
              <a:xfrm flipH="1">
                <a:off x="11334750" y="3640138"/>
                <a:ext cx="200025" cy="171450"/>
              </a:xfrm>
              <a:custGeom>
                <a:avLst/>
                <a:gdLst>
                  <a:gd name="T0" fmla="*/ 60 w 60"/>
                  <a:gd name="T1" fmla="*/ 48 h 52"/>
                  <a:gd name="T2" fmla="*/ 31 w 60"/>
                  <a:gd name="T3" fmla="*/ 52 h 52"/>
                  <a:gd name="T4" fmla="*/ 0 w 60"/>
                  <a:gd name="T5" fmla="*/ 48 h 52"/>
                  <a:gd name="T6" fmla="*/ 0 w 60"/>
                  <a:gd name="T7" fmla="*/ 0 h 52"/>
                  <a:gd name="T8" fmla="*/ 60 w 60"/>
                  <a:gd name="T9" fmla="*/ 0 h 52"/>
                  <a:gd name="T10" fmla="*/ 60 w 60"/>
                  <a:gd name="T11" fmla="*/ 48 h 52"/>
                </a:gdLst>
                <a:ahLst/>
                <a:cxnLst>
                  <a:cxn ang="0">
                    <a:pos x="T0" y="T1"/>
                  </a:cxn>
                  <a:cxn ang="0">
                    <a:pos x="T2" y="T3"/>
                  </a:cxn>
                  <a:cxn ang="0">
                    <a:pos x="T4" y="T5"/>
                  </a:cxn>
                  <a:cxn ang="0">
                    <a:pos x="T6" y="T7"/>
                  </a:cxn>
                  <a:cxn ang="0">
                    <a:pos x="T8" y="T9"/>
                  </a:cxn>
                  <a:cxn ang="0">
                    <a:pos x="T10" y="T11"/>
                  </a:cxn>
                </a:cxnLst>
                <a:rect l="0" t="0" r="r" b="b"/>
                <a:pathLst>
                  <a:path w="60" h="52">
                    <a:moveTo>
                      <a:pt x="60" y="48"/>
                    </a:moveTo>
                    <a:cubicBezTo>
                      <a:pt x="51" y="51"/>
                      <a:pt x="41" y="52"/>
                      <a:pt x="31" y="52"/>
                    </a:cubicBezTo>
                    <a:cubicBezTo>
                      <a:pt x="20" y="52"/>
                      <a:pt x="10" y="51"/>
                      <a:pt x="0" y="48"/>
                    </a:cubicBezTo>
                    <a:cubicBezTo>
                      <a:pt x="0" y="0"/>
                      <a:pt x="0" y="0"/>
                      <a:pt x="0" y="0"/>
                    </a:cubicBezTo>
                    <a:cubicBezTo>
                      <a:pt x="60" y="0"/>
                      <a:pt x="60" y="0"/>
                      <a:pt x="60" y="0"/>
                    </a:cubicBezTo>
                    <a:lnTo>
                      <a:pt x="60" y="48"/>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4" name="Freeform 23"/>
              <p:cNvSpPr>
                <a:spLocks/>
              </p:cNvSpPr>
              <p:nvPr/>
            </p:nvSpPr>
            <p:spPr bwMode="auto">
              <a:xfrm flipH="1">
                <a:off x="11198224" y="3332163"/>
                <a:ext cx="468313" cy="442913"/>
              </a:xfrm>
              <a:custGeom>
                <a:avLst/>
                <a:gdLst>
                  <a:gd name="T0" fmla="*/ 141 w 141"/>
                  <a:gd name="T1" fmla="*/ 0 h 134"/>
                  <a:gd name="T2" fmla="*/ 141 w 141"/>
                  <a:gd name="T3" fmla="*/ 110 h 134"/>
                  <a:gd name="T4" fmla="*/ 140 w 141"/>
                  <a:gd name="T5" fmla="*/ 110 h 134"/>
                  <a:gd name="T6" fmla="*/ 71 w 141"/>
                  <a:gd name="T7" fmla="*/ 134 h 134"/>
                  <a:gd name="T8" fmla="*/ 0 w 141"/>
                  <a:gd name="T9" fmla="*/ 110 h 134"/>
                  <a:gd name="T10" fmla="*/ 0 w 141"/>
                  <a:gd name="T11" fmla="*/ 0 h 134"/>
                  <a:gd name="T12" fmla="*/ 141 w 141"/>
                  <a:gd name="T13" fmla="*/ 0 h 134"/>
                </a:gdLst>
                <a:ahLst/>
                <a:cxnLst>
                  <a:cxn ang="0">
                    <a:pos x="T0" y="T1"/>
                  </a:cxn>
                  <a:cxn ang="0">
                    <a:pos x="T2" y="T3"/>
                  </a:cxn>
                  <a:cxn ang="0">
                    <a:pos x="T4" y="T5"/>
                  </a:cxn>
                  <a:cxn ang="0">
                    <a:pos x="T6" y="T7"/>
                  </a:cxn>
                  <a:cxn ang="0">
                    <a:pos x="T8" y="T9"/>
                  </a:cxn>
                  <a:cxn ang="0">
                    <a:pos x="T10" y="T11"/>
                  </a:cxn>
                  <a:cxn ang="0">
                    <a:pos x="T12" y="T13"/>
                  </a:cxn>
                </a:cxnLst>
                <a:rect l="0" t="0" r="r" b="b"/>
                <a:pathLst>
                  <a:path w="141" h="134">
                    <a:moveTo>
                      <a:pt x="141" y="0"/>
                    </a:moveTo>
                    <a:cubicBezTo>
                      <a:pt x="141" y="110"/>
                      <a:pt x="141" y="110"/>
                      <a:pt x="141" y="110"/>
                    </a:cubicBezTo>
                    <a:cubicBezTo>
                      <a:pt x="140" y="110"/>
                      <a:pt x="140" y="110"/>
                      <a:pt x="140" y="110"/>
                    </a:cubicBezTo>
                    <a:cubicBezTo>
                      <a:pt x="121" y="125"/>
                      <a:pt x="97" y="134"/>
                      <a:pt x="71" y="134"/>
                    </a:cubicBezTo>
                    <a:cubicBezTo>
                      <a:pt x="45" y="134"/>
                      <a:pt x="19" y="125"/>
                      <a:pt x="0" y="110"/>
                    </a:cubicBezTo>
                    <a:cubicBezTo>
                      <a:pt x="0" y="0"/>
                      <a:pt x="0" y="0"/>
                      <a:pt x="0" y="0"/>
                    </a:cubicBezTo>
                    <a:lnTo>
                      <a:pt x="141" y="0"/>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5" name="Rectangle 24"/>
              <p:cNvSpPr>
                <a:spLocks noChangeArrowheads="1"/>
              </p:cNvSpPr>
              <p:nvPr/>
            </p:nvSpPr>
            <p:spPr bwMode="auto">
              <a:xfrm flipH="1">
                <a:off x="11776074" y="4292601"/>
                <a:ext cx="169863" cy="49213"/>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6" name="Rectangle 25"/>
              <p:cNvSpPr>
                <a:spLocks noChangeArrowheads="1"/>
              </p:cNvSpPr>
              <p:nvPr/>
            </p:nvSpPr>
            <p:spPr bwMode="auto">
              <a:xfrm flipH="1">
                <a:off x="10920412" y="4292601"/>
                <a:ext cx="168275" cy="49213"/>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7" name="Rectangle 26"/>
              <p:cNvSpPr>
                <a:spLocks noChangeArrowheads="1"/>
              </p:cNvSpPr>
              <p:nvPr/>
            </p:nvSpPr>
            <p:spPr bwMode="auto">
              <a:xfrm flipH="1">
                <a:off x="11198224" y="3302001"/>
                <a:ext cx="36513" cy="2444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8" name="Rectangle 27"/>
              <p:cNvSpPr>
                <a:spLocks noChangeArrowheads="1"/>
              </p:cNvSpPr>
              <p:nvPr/>
            </p:nvSpPr>
            <p:spPr bwMode="auto">
              <a:xfrm flipH="1">
                <a:off x="11630024" y="3302001"/>
                <a:ext cx="36513" cy="2444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9" name="Oval 28"/>
              <p:cNvSpPr>
                <a:spLocks noChangeArrowheads="1"/>
              </p:cNvSpPr>
              <p:nvPr/>
            </p:nvSpPr>
            <p:spPr bwMode="auto">
              <a:xfrm flipH="1">
                <a:off x="11541124" y="3467101"/>
                <a:ext cx="36513" cy="3651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0" name="Oval 29"/>
              <p:cNvSpPr>
                <a:spLocks noChangeArrowheads="1"/>
              </p:cNvSpPr>
              <p:nvPr/>
            </p:nvSpPr>
            <p:spPr bwMode="auto">
              <a:xfrm flipH="1">
                <a:off x="11288712" y="3467101"/>
                <a:ext cx="36513" cy="3651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1" name="Freeform 30"/>
              <p:cNvSpPr>
                <a:spLocks/>
              </p:cNvSpPr>
              <p:nvPr/>
            </p:nvSpPr>
            <p:spPr bwMode="auto">
              <a:xfrm flipH="1">
                <a:off x="11401425" y="3573463"/>
                <a:ext cx="63500" cy="30163"/>
              </a:xfrm>
              <a:custGeom>
                <a:avLst/>
                <a:gdLst>
                  <a:gd name="T0" fmla="*/ 9 w 19"/>
                  <a:gd name="T1" fmla="*/ 9 h 9"/>
                  <a:gd name="T2" fmla="*/ 19 w 19"/>
                  <a:gd name="T3" fmla="*/ 0 h 9"/>
                  <a:gd name="T4" fmla="*/ 0 w 19"/>
                  <a:gd name="T5" fmla="*/ 0 h 9"/>
                  <a:gd name="T6" fmla="*/ 9 w 19"/>
                  <a:gd name="T7" fmla="*/ 9 h 9"/>
                </a:gdLst>
                <a:ahLst/>
                <a:cxnLst>
                  <a:cxn ang="0">
                    <a:pos x="T0" y="T1"/>
                  </a:cxn>
                  <a:cxn ang="0">
                    <a:pos x="T2" y="T3"/>
                  </a:cxn>
                  <a:cxn ang="0">
                    <a:pos x="T4" y="T5"/>
                  </a:cxn>
                  <a:cxn ang="0">
                    <a:pos x="T6" y="T7"/>
                  </a:cxn>
                </a:cxnLst>
                <a:rect l="0" t="0" r="r" b="b"/>
                <a:pathLst>
                  <a:path w="19" h="9">
                    <a:moveTo>
                      <a:pt x="9" y="9"/>
                    </a:moveTo>
                    <a:cubicBezTo>
                      <a:pt x="15" y="9"/>
                      <a:pt x="19" y="5"/>
                      <a:pt x="19" y="0"/>
                    </a:cubicBezTo>
                    <a:cubicBezTo>
                      <a:pt x="0" y="0"/>
                      <a:pt x="0" y="0"/>
                      <a:pt x="0" y="0"/>
                    </a:cubicBezTo>
                    <a:cubicBezTo>
                      <a:pt x="0" y="5"/>
                      <a:pt x="4" y="9"/>
                      <a:pt x="9" y="9"/>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2" name="Freeform 31"/>
              <p:cNvSpPr>
                <a:spLocks/>
              </p:cNvSpPr>
              <p:nvPr/>
            </p:nvSpPr>
            <p:spPr bwMode="auto">
              <a:xfrm flipH="1">
                <a:off x="11364912" y="3679826"/>
                <a:ext cx="136525" cy="39688"/>
              </a:xfrm>
              <a:custGeom>
                <a:avLst/>
                <a:gdLst>
                  <a:gd name="T0" fmla="*/ 41 w 41"/>
                  <a:gd name="T1" fmla="*/ 6 h 12"/>
                  <a:gd name="T2" fmla="*/ 36 w 41"/>
                  <a:gd name="T3" fmla="*/ 12 h 12"/>
                  <a:gd name="T4" fmla="*/ 5 w 41"/>
                  <a:gd name="T5" fmla="*/ 12 h 12"/>
                  <a:gd name="T6" fmla="*/ 0 w 41"/>
                  <a:gd name="T7" fmla="*/ 6 h 12"/>
                  <a:gd name="T8" fmla="*/ 0 w 41"/>
                  <a:gd name="T9" fmla="*/ 6 h 12"/>
                  <a:gd name="T10" fmla="*/ 5 w 41"/>
                  <a:gd name="T11" fmla="*/ 0 h 12"/>
                  <a:gd name="T12" fmla="*/ 36 w 41"/>
                  <a:gd name="T13" fmla="*/ 0 h 12"/>
                  <a:gd name="T14" fmla="*/ 41 w 41"/>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12">
                    <a:moveTo>
                      <a:pt x="41" y="6"/>
                    </a:moveTo>
                    <a:cubicBezTo>
                      <a:pt x="41" y="9"/>
                      <a:pt x="39" y="12"/>
                      <a:pt x="36" y="12"/>
                    </a:cubicBezTo>
                    <a:cubicBezTo>
                      <a:pt x="5" y="12"/>
                      <a:pt x="5" y="12"/>
                      <a:pt x="5" y="12"/>
                    </a:cubicBezTo>
                    <a:cubicBezTo>
                      <a:pt x="2" y="12"/>
                      <a:pt x="0" y="9"/>
                      <a:pt x="0" y="6"/>
                    </a:cubicBezTo>
                    <a:cubicBezTo>
                      <a:pt x="0" y="6"/>
                      <a:pt x="0" y="6"/>
                      <a:pt x="0" y="6"/>
                    </a:cubicBezTo>
                    <a:cubicBezTo>
                      <a:pt x="0" y="3"/>
                      <a:pt x="2" y="0"/>
                      <a:pt x="5" y="0"/>
                    </a:cubicBezTo>
                    <a:cubicBezTo>
                      <a:pt x="36" y="0"/>
                      <a:pt x="36" y="0"/>
                      <a:pt x="36" y="0"/>
                    </a:cubicBezTo>
                    <a:cubicBezTo>
                      <a:pt x="39" y="0"/>
                      <a:pt x="41" y="3"/>
                      <a:pt x="41" y="6"/>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3" name="Freeform 32"/>
              <p:cNvSpPr>
                <a:spLocks noEditPoints="1"/>
              </p:cNvSpPr>
              <p:nvPr/>
            </p:nvSpPr>
            <p:spPr bwMode="auto">
              <a:xfrm flipH="1">
                <a:off x="11304587" y="3603626"/>
                <a:ext cx="255588" cy="228600"/>
              </a:xfrm>
              <a:custGeom>
                <a:avLst/>
                <a:gdLst>
                  <a:gd name="T0" fmla="*/ 38 w 77"/>
                  <a:gd name="T1" fmla="*/ 0 h 69"/>
                  <a:gd name="T2" fmla="*/ 0 w 77"/>
                  <a:gd name="T3" fmla="*/ 39 h 69"/>
                  <a:gd name="T4" fmla="*/ 0 w 77"/>
                  <a:gd name="T5" fmla="*/ 60 h 69"/>
                  <a:gd name="T6" fmla="*/ 0 w 77"/>
                  <a:gd name="T7" fmla="*/ 63 h 69"/>
                  <a:gd name="T8" fmla="*/ 39 w 77"/>
                  <a:gd name="T9" fmla="*/ 69 h 69"/>
                  <a:gd name="T10" fmla="*/ 77 w 77"/>
                  <a:gd name="T11" fmla="*/ 63 h 69"/>
                  <a:gd name="T12" fmla="*/ 77 w 77"/>
                  <a:gd name="T13" fmla="*/ 60 h 69"/>
                  <a:gd name="T14" fmla="*/ 77 w 77"/>
                  <a:gd name="T15" fmla="*/ 39 h 69"/>
                  <a:gd name="T16" fmla="*/ 38 w 77"/>
                  <a:gd name="T17" fmla="*/ 0 h 69"/>
                  <a:gd name="T18" fmla="*/ 61 w 77"/>
                  <a:gd name="T19" fmla="*/ 45 h 69"/>
                  <a:gd name="T20" fmla="*/ 45 w 77"/>
                  <a:gd name="T21" fmla="*/ 48 h 69"/>
                  <a:gd name="T22" fmla="*/ 45 w 77"/>
                  <a:gd name="T23" fmla="*/ 35 h 69"/>
                  <a:gd name="T24" fmla="*/ 32 w 77"/>
                  <a:gd name="T25" fmla="*/ 35 h 69"/>
                  <a:gd name="T26" fmla="*/ 32 w 77"/>
                  <a:gd name="T27" fmla="*/ 48 h 69"/>
                  <a:gd name="T28" fmla="*/ 15 w 77"/>
                  <a:gd name="T29" fmla="*/ 45 h 69"/>
                  <a:gd name="T30" fmla="*/ 15 w 77"/>
                  <a:gd name="T31" fmla="*/ 37 h 69"/>
                  <a:gd name="T32" fmla="*/ 38 w 77"/>
                  <a:gd name="T33" fmla="*/ 24 h 69"/>
                  <a:gd name="T34" fmla="*/ 62 w 77"/>
                  <a:gd name="T35" fmla="*/ 37 h 69"/>
                  <a:gd name="T36" fmla="*/ 61 w 77"/>
                  <a:gd name="T37" fmla="*/ 45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7" h="69">
                    <a:moveTo>
                      <a:pt x="38" y="0"/>
                    </a:moveTo>
                    <a:cubicBezTo>
                      <a:pt x="17" y="0"/>
                      <a:pt x="0" y="18"/>
                      <a:pt x="0" y="39"/>
                    </a:cubicBezTo>
                    <a:cubicBezTo>
                      <a:pt x="0" y="60"/>
                      <a:pt x="0" y="60"/>
                      <a:pt x="0" y="60"/>
                    </a:cubicBezTo>
                    <a:cubicBezTo>
                      <a:pt x="0" y="61"/>
                      <a:pt x="0" y="62"/>
                      <a:pt x="0" y="63"/>
                    </a:cubicBezTo>
                    <a:cubicBezTo>
                      <a:pt x="13" y="67"/>
                      <a:pt x="25" y="69"/>
                      <a:pt x="39" y="69"/>
                    </a:cubicBezTo>
                    <a:cubicBezTo>
                      <a:pt x="52" y="69"/>
                      <a:pt x="65" y="67"/>
                      <a:pt x="77" y="63"/>
                    </a:cubicBezTo>
                    <a:cubicBezTo>
                      <a:pt x="77" y="62"/>
                      <a:pt x="77" y="61"/>
                      <a:pt x="77" y="60"/>
                    </a:cubicBezTo>
                    <a:cubicBezTo>
                      <a:pt x="77" y="39"/>
                      <a:pt x="77" y="39"/>
                      <a:pt x="77" y="39"/>
                    </a:cubicBezTo>
                    <a:cubicBezTo>
                      <a:pt x="77" y="18"/>
                      <a:pt x="60" y="0"/>
                      <a:pt x="38" y="0"/>
                    </a:cubicBezTo>
                    <a:close/>
                    <a:moveTo>
                      <a:pt x="61" y="45"/>
                    </a:moveTo>
                    <a:cubicBezTo>
                      <a:pt x="56" y="46"/>
                      <a:pt x="50" y="47"/>
                      <a:pt x="45" y="48"/>
                    </a:cubicBezTo>
                    <a:cubicBezTo>
                      <a:pt x="45" y="35"/>
                      <a:pt x="45" y="35"/>
                      <a:pt x="45" y="35"/>
                    </a:cubicBezTo>
                    <a:cubicBezTo>
                      <a:pt x="32" y="35"/>
                      <a:pt x="32" y="35"/>
                      <a:pt x="32" y="35"/>
                    </a:cubicBezTo>
                    <a:cubicBezTo>
                      <a:pt x="32" y="48"/>
                      <a:pt x="32" y="48"/>
                      <a:pt x="32" y="48"/>
                    </a:cubicBezTo>
                    <a:cubicBezTo>
                      <a:pt x="27" y="47"/>
                      <a:pt x="21" y="46"/>
                      <a:pt x="15" y="45"/>
                    </a:cubicBezTo>
                    <a:cubicBezTo>
                      <a:pt x="15" y="44"/>
                      <a:pt x="15" y="37"/>
                      <a:pt x="15" y="37"/>
                    </a:cubicBezTo>
                    <a:cubicBezTo>
                      <a:pt x="15" y="24"/>
                      <a:pt x="26" y="24"/>
                      <a:pt x="38" y="24"/>
                    </a:cubicBezTo>
                    <a:cubicBezTo>
                      <a:pt x="51" y="24"/>
                      <a:pt x="62" y="24"/>
                      <a:pt x="62" y="37"/>
                    </a:cubicBezTo>
                    <a:cubicBezTo>
                      <a:pt x="62" y="37"/>
                      <a:pt x="61" y="44"/>
                      <a:pt x="61" y="4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4" name="Rectangle 43"/>
              <p:cNvSpPr/>
              <p:nvPr/>
            </p:nvSpPr>
            <p:spPr bwMode="auto">
              <a:xfrm flipH="1">
                <a:off x="7318375" y="4336256"/>
                <a:ext cx="502444" cy="13811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8" name="Group 7"/>
            <p:cNvGrpSpPr/>
            <p:nvPr/>
          </p:nvGrpSpPr>
          <p:grpSpPr>
            <a:xfrm>
              <a:off x="4664075" y="4286961"/>
              <a:ext cx="5793411" cy="2392930"/>
              <a:chOff x="4664075" y="4286961"/>
              <a:chExt cx="5793411" cy="2392930"/>
            </a:xfrm>
          </p:grpSpPr>
          <p:pic>
            <p:nvPicPr>
              <p:cNvPr id="9" name="Picture 8"/>
              <p:cNvPicPr>
                <a:picLocks noChangeAspect="1"/>
              </p:cNvPicPr>
              <p:nvPr/>
            </p:nvPicPr>
            <p:blipFill>
              <a:blip r:embed="rId2"/>
              <a:stretch>
                <a:fillRect/>
              </a:stretch>
            </p:blipFill>
            <p:spPr>
              <a:xfrm flipH="1">
                <a:off x="4664075" y="4286961"/>
                <a:ext cx="5793411" cy="2392930"/>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rcRect l="528" t="1822" r="1518" b="1873"/>
              <a:stretch>
                <a:fillRect/>
              </a:stretch>
            </p:blipFill>
            <p:spPr>
              <a:xfrm>
                <a:off x="6666858" y="4311651"/>
                <a:ext cx="1177925" cy="650875"/>
              </a:xfrm>
              <a:custGeom>
                <a:avLst/>
                <a:gdLst>
                  <a:gd name="connsiteX0" fmla="*/ 15608 w 1177925"/>
                  <a:gd name="connsiteY0" fmla="*/ 0 h 650875"/>
                  <a:gd name="connsiteX1" fmla="*/ 1162317 w 1177925"/>
                  <a:gd name="connsiteY1" fmla="*/ 0 h 650875"/>
                  <a:gd name="connsiteX2" fmla="*/ 1177925 w 1177925"/>
                  <a:gd name="connsiteY2" fmla="*/ 15608 h 650875"/>
                  <a:gd name="connsiteX3" fmla="*/ 1177925 w 1177925"/>
                  <a:gd name="connsiteY3" fmla="*/ 635267 h 650875"/>
                  <a:gd name="connsiteX4" fmla="*/ 1162317 w 1177925"/>
                  <a:gd name="connsiteY4" fmla="*/ 650875 h 650875"/>
                  <a:gd name="connsiteX5" fmla="*/ 15608 w 1177925"/>
                  <a:gd name="connsiteY5" fmla="*/ 650875 h 650875"/>
                  <a:gd name="connsiteX6" fmla="*/ 0 w 1177925"/>
                  <a:gd name="connsiteY6" fmla="*/ 635267 h 650875"/>
                  <a:gd name="connsiteX7" fmla="*/ 0 w 1177925"/>
                  <a:gd name="connsiteY7" fmla="*/ 15608 h 650875"/>
                  <a:gd name="connsiteX8" fmla="*/ 15608 w 1177925"/>
                  <a:gd name="connsiteY8" fmla="*/ 0 h 650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7925" h="650875">
                    <a:moveTo>
                      <a:pt x="15608" y="0"/>
                    </a:moveTo>
                    <a:lnTo>
                      <a:pt x="1162317" y="0"/>
                    </a:lnTo>
                    <a:cubicBezTo>
                      <a:pt x="1170937" y="0"/>
                      <a:pt x="1177925" y="6988"/>
                      <a:pt x="1177925" y="15608"/>
                    </a:cubicBezTo>
                    <a:lnTo>
                      <a:pt x="1177925" y="635267"/>
                    </a:lnTo>
                    <a:cubicBezTo>
                      <a:pt x="1177925" y="643887"/>
                      <a:pt x="1170937" y="650875"/>
                      <a:pt x="1162317" y="650875"/>
                    </a:cubicBezTo>
                    <a:lnTo>
                      <a:pt x="15608" y="650875"/>
                    </a:lnTo>
                    <a:cubicBezTo>
                      <a:pt x="6988" y="650875"/>
                      <a:pt x="0" y="643887"/>
                      <a:pt x="0" y="635267"/>
                    </a:cubicBezTo>
                    <a:lnTo>
                      <a:pt x="0" y="15608"/>
                    </a:lnTo>
                    <a:cubicBezTo>
                      <a:pt x="0" y="6988"/>
                      <a:pt x="6988" y="0"/>
                      <a:pt x="15608" y="0"/>
                    </a:cubicBezTo>
                    <a:close/>
                  </a:path>
                </a:pathLst>
              </a:custGeom>
            </p:spPr>
          </p:pic>
          <p:sp>
            <p:nvSpPr>
              <p:cNvPr id="12" name="Rectangle 11"/>
              <p:cNvSpPr/>
              <p:nvPr/>
            </p:nvSpPr>
            <p:spPr bwMode="auto">
              <a:xfrm>
                <a:off x="5717381" y="4994276"/>
                <a:ext cx="226539" cy="106362"/>
              </a:xfrm>
              <a:prstGeom prst="rect">
                <a:avLst/>
              </a:prstGeom>
              <a:solidFill>
                <a:srgbClr val="505050"/>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grpSp>
      <p:sp>
        <p:nvSpPr>
          <p:cNvPr id="49" name="TextBox 4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45"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46" name="Picture 45"/>
          <p:cNvPicPr>
            <a:picLocks noChangeAspect="1"/>
          </p:cNvPicPr>
          <p:nvPr userDrawn="1"/>
        </p:nvPicPr>
        <p:blipFill>
          <a:blip r:embed="rId4">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7623170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b"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7"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6" name="Picture 5"/>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2991920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7"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6" name="Picture 5"/>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5951706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vert="horz" wrap="square" lIns="146304" tIns="91440" rIns="146304" bIns="91440" rtlCol="0" anchor="t" anchorCtr="0">
            <a:spAutoFit/>
          </a:bodyPr>
          <a:lstStyle>
            <a:lvl1pPr>
              <a:defRPr lang="en-US" sz="7200" spc="-100" dirty="0">
                <a:gradFill>
                  <a:gsLst>
                    <a:gs pos="100000">
                      <a:schemeClr val="tx1"/>
                    </a:gs>
                    <a:gs pos="0">
                      <a:schemeClr val="tx1"/>
                    </a:gs>
                  </a:gsLst>
                  <a:lin ang="5400000" scaled="0"/>
                </a:gradFill>
              </a:defRPr>
            </a:lvl1pPr>
          </a:lstStyle>
          <a:p>
            <a:pPr lvl="0"/>
            <a:r>
              <a:rPr lang="en-US" dirty="0"/>
              <a:t>Section title</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7"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6" name="Picture 5"/>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8424595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8.xml><?xml version="1.0" encoding="utf-8"?>
<p:sldLayout xmlns:a="http://schemas.openxmlformats.org/drawingml/2006/main" xmlns:r="http://schemas.openxmlformats.org/officeDocument/2006/relationships" xmlns:p="http://schemas.openxmlformats.org/presentationml/2006/main" preserve="1" userDrawn="1">
  <p:cSld name="1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87425">
                      <a:schemeClr val="tx1"/>
                    </a:gs>
                    <a:gs pos="67000">
                      <a:schemeClr val="tx1"/>
                    </a:gs>
                  </a:gsLst>
                  <a:lin ang="5400000" scaled="0"/>
                </a:gradFill>
              </a:defRPr>
            </a:lvl1pPr>
          </a:lstStyle>
          <a:p>
            <a:r>
              <a:rPr lang="en-US" dirty="0"/>
              <a:t>Section title</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1"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6" name="Picture 5"/>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62106945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9.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vert="horz" wrap="square" lIns="146304" tIns="91440" rIns="146304" bIns="91440" rtlCol="0" anchor="t" anchorCtr="0">
            <a:spAutoFit/>
          </a:bodyPr>
          <a:lstStyle>
            <a:lvl1pPr>
              <a:defRPr lang="en-US" sz="7200" spc="-100" dirty="0">
                <a:gradFill>
                  <a:gsLst>
                    <a:gs pos="94012">
                      <a:srgbClr val="262626"/>
                    </a:gs>
                    <a:gs pos="37000">
                      <a:srgbClr val="262626"/>
                    </a:gs>
                  </a:gsLst>
                  <a:lin ang="5400000" scaled="0"/>
                </a:gradFill>
              </a:defRPr>
            </a:lvl1pPr>
          </a:lstStyle>
          <a:p>
            <a:pPr lvl="0"/>
            <a:r>
              <a:rPr lang="en-US" dirty="0"/>
              <a:t>Section title</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7"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6" name="Picture 5"/>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51693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Demo slide Purple">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5818403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0.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4371">
                      <a:srgbClr val="262626"/>
                    </a:gs>
                    <a:gs pos="36000">
                      <a:srgbClr val="262626"/>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6" name="Picture 5"/>
          <p:cNvPicPr>
            <a:picLocks noChangeAspect="1"/>
          </p:cNvPicPr>
          <p:nvPr userDrawn="1"/>
        </p:nvPicPr>
        <p:blipFill>
          <a:blip r:embed="rId3"/>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755796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8" name="TextBox 7"/>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5" name="Picture 4"/>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114708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8" name="TextBox 7"/>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5" name="Picture 4"/>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6828553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
        <p:nvSpPr>
          <p:cNvPr id="8" name="TextBox 7"/>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5" name="Picture 4"/>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3326810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
        <p:nvSpPr>
          <p:cNvPr id="8" name="TextBox 7"/>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5" name="Picture 4"/>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9436763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5.xml><?xml version="1.0" encoding="utf-8"?>
<p:sldLayout xmlns:a="http://schemas.openxmlformats.org/drawingml/2006/main" xmlns:r="http://schemas.openxmlformats.org/officeDocument/2006/relationships" xmlns:p="http://schemas.openxmlformats.org/presentationml/2006/main" preserve="1" userDrawn="1">
  <p:cSld name="Full gray layout">
    <p:bg>
      <p:bgPr>
        <a:solidFill>
          <a:schemeClr val="bg2">
            <a:lumMod val="20000"/>
            <a:lumOff val="80000"/>
          </a:schemeClr>
        </a:solidFill>
        <a:effectLst/>
      </p:bgPr>
    </p:bg>
    <p:spTree>
      <p:nvGrpSpPr>
        <p:cNvPr id="1" name=""/>
        <p:cNvGrpSpPr/>
        <p:nvPr/>
      </p:nvGrpSpPr>
      <p:grpSpPr>
        <a:xfrm>
          <a:off x="0" y="0"/>
          <a:ext cx="0" cy="0"/>
          <a:chOff x="0" y="0"/>
          <a:chExt cx="0" cy="0"/>
        </a:xfrm>
      </p:grpSpPr>
      <p:sp>
        <p:nvSpPr>
          <p:cNvPr id="5" name="Rectangle 4"/>
          <p:cNvSpPr/>
          <p:nvPr userDrawn="1"/>
        </p:nvSpPr>
        <p:spPr bwMode="auto">
          <a:xfrm>
            <a:off x="0" y="6350000"/>
            <a:ext cx="12436475" cy="644525"/>
          </a:xfrm>
          <a:prstGeom prst="rect">
            <a:avLst/>
          </a:prstGeom>
          <a:solidFill>
            <a:schemeClr val="bg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8"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5"/>
          <p:cNvSpPr>
            <a:spLocks noGrp="1"/>
          </p:cNvSpPr>
          <p:nvPr>
            <p:ph type="title"/>
          </p:nvPr>
        </p:nvSpPr>
        <p:spPr>
          <a:xfrm>
            <a:off x="274639" y="295274"/>
            <a:ext cx="11889564" cy="917575"/>
          </a:xfrm>
        </p:spPr>
        <p:txBody>
          <a:bodyPr/>
          <a:lstStyle/>
          <a:p>
            <a:r>
              <a:rPr lang="en-US" dirty="0"/>
              <a:t>Click to edit Master title style</a:t>
            </a:r>
          </a:p>
        </p:txBody>
      </p:sp>
      <p:sp>
        <p:nvSpPr>
          <p:cNvPr id="15" name="TextBox 14"/>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Footer Placeholder 2"/>
          <p:cNvSpPr>
            <a:spLocks noGrp="1"/>
          </p:cNvSpPr>
          <p:nvPr>
            <p:ph type="ftr" sz="quarter" idx="3"/>
          </p:nvPr>
        </p:nvSpPr>
        <p:spPr>
          <a:xfrm>
            <a:off x="7964488" y="295272"/>
            <a:ext cx="4197350" cy="371475"/>
          </a:xfrm>
          <a:prstGeom prst="rect">
            <a:avLst/>
          </a:prstGeom>
        </p:spPr>
        <p:txBody>
          <a:bodyPr vert="horz" lIns="91440" tIns="45720" rIns="182880" bIns="45720" rtlCol="0" anchor="ctr"/>
          <a:lstStyle>
            <a:lvl1pPr>
              <a:defRPr lang="en-US" sz="1400" smtClean="0">
                <a:gradFill>
                  <a:gsLst>
                    <a:gs pos="8367">
                      <a:srgbClr val="000000"/>
                    </a:gs>
                    <a:gs pos="31000">
                      <a:srgbClr val="000000"/>
                    </a:gs>
                  </a:gsLst>
                  <a:lin ang="5400000" scaled="0"/>
                </a:gradFill>
              </a:defRPr>
            </a:lvl1pPr>
          </a:lstStyle>
          <a:p>
            <a:pPr algn="r"/>
            <a:r>
              <a:rPr lang="en-US" dirty="0"/>
              <a:t>&lt;</a:t>
            </a:r>
            <a:r>
              <a:rPr lang="en-US" b="1" dirty="0"/>
              <a:t>#</a:t>
            </a:r>
            <a:r>
              <a:rPr lang="en-US" dirty="0"/>
              <a:t>&gt;&lt;Section title goes here&gt;</a:t>
            </a:r>
          </a:p>
        </p:txBody>
      </p:sp>
      <p:sp>
        <p:nvSpPr>
          <p:cNvPr id="11"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12" name="Picture 11"/>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779914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6.xml><?xml version="1.0" encoding="utf-8"?>
<p:sldLayout xmlns:a="http://schemas.openxmlformats.org/drawingml/2006/main" xmlns:r="http://schemas.openxmlformats.org/officeDocument/2006/relationships" xmlns:p="http://schemas.openxmlformats.org/presentationml/2006/main" preserve="1" userDrawn="1">
  <p:cSld name="Vision slide">
    <p:spTree>
      <p:nvGrpSpPr>
        <p:cNvPr id="1" name=""/>
        <p:cNvGrpSpPr/>
        <p:nvPr/>
      </p:nvGrpSpPr>
      <p:grpSpPr>
        <a:xfrm>
          <a:off x="0" y="0"/>
          <a:ext cx="0" cy="0"/>
          <a:chOff x="0" y="0"/>
          <a:chExt cx="0" cy="0"/>
        </a:xfrm>
      </p:grpSpPr>
      <p:sp>
        <p:nvSpPr>
          <p:cNvPr id="3" name="Rectangle 2"/>
          <p:cNvSpPr/>
          <p:nvPr userDrawn="1"/>
        </p:nvSpPr>
        <p:spPr bwMode="auto">
          <a:xfrm>
            <a:off x="5432589" y="6515100"/>
            <a:ext cx="1577505" cy="368300"/>
          </a:xfrm>
          <a:prstGeom prst="rect">
            <a:avLst/>
          </a:prstGeom>
          <a:solidFill>
            <a:schemeClr val="bg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4" name="Rectangle 3"/>
          <p:cNvSpPr/>
          <p:nvPr userDrawn="1"/>
        </p:nvSpPr>
        <p:spPr bwMode="auto">
          <a:xfrm>
            <a:off x="6225046" y="2095501"/>
            <a:ext cx="5939157" cy="4602162"/>
          </a:xfrm>
          <a:prstGeom prst="rect">
            <a:avLst/>
          </a:prstGeom>
          <a:solidFill>
            <a:schemeClr val="tx1">
              <a:lumMod val="10000"/>
              <a:lumOff val="90000"/>
            </a:schemeClr>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Rectangle 4"/>
          <p:cNvSpPr/>
          <p:nvPr userDrawn="1"/>
        </p:nvSpPr>
        <p:spPr bwMode="auto">
          <a:xfrm>
            <a:off x="246063" y="2095501"/>
            <a:ext cx="5897880" cy="4602162"/>
          </a:xfrm>
          <a:prstGeom prst="rect">
            <a:avLst/>
          </a:prstGeom>
          <a:solidFill>
            <a:schemeClr val="tx1">
              <a:lumMod val="10000"/>
              <a:lumOff val="90000"/>
            </a:schemeClr>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6" name="Title 3"/>
          <p:cNvSpPr>
            <a:spLocks noGrp="1"/>
          </p:cNvSpPr>
          <p:nvPr>
            <p:ph type="title"/>
          </p:nvPr>
        </p:nvSpPr>
        <p:spPr>
          <a:xfrm>
            <a:off x="274320" y="292608"/>
            <a:ext cx="11889564" cy="917575"/>
          </a:xfrm>
        </p:spPr>
        <p:txBody>
          <a:bodyPr/>
          <a:lstStyle/>
          <a:p>
            <a:r>
              <a:rPr lang="en-US" dirty="0"/>
              <a:t>Click to edit Master title style</a:t>
            </a:r>
          </a:p>
        </p:txBody>
      </p:sp>
      <p:sp>
        <p:nvSpPr>
          <p:cNvPr id="7" name="Data"/>
          <p:cNvSpPr/>
          <p:nvPr userDrawn="1"/>
        </p:nvSpPr>
        <p:spPr bwMode="auto">
          <a:xfrm>
            <a:off x="6225045" y="1211263"/>
            <a:ext cx="5939157" cy="9144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6304" rIns="179212" bIns="143371" numCol="1" spcCol="0" rtlCol="0" fromWordArt="0" anchor="ctr"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r>
              <a:rPr kumimoji="0" lang="en-US" sz="5400" b="1" i="0" u="none" strike="noStrike" kern="1200" cap="none" spc="-20" normalizeH="0" baseline="0" noProof="0">
                <a:ln>
                  <a:noFill/>
                </a:ln>
                <a:gradFill>
                  <a:gsLst>
                    <a:gs pos="8300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DATA</a:t>
            </a:r>
            <a:endParaRPr kumimoji="0" lang="en-US" sz="5400" b="1" i="0" u="none" strike="noStrike" kern="1200" cap="none" spc="-20" normalizeH="0" baseline="0" noProof="0" dirty="0">
              <a:ln>
                <a:noFill/>
              </a:ln>
              <a:gradFill>
                <a:gsLst>
                  <a:gs pos="8300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endParaRPr>
          </a:p>
        </p:txBody>
      </p:sp>
      <p:sp>
        <p:nvSpPr>
          <p:cNvPr id="8" name="USER"/>
          <p:cNvSpPr/>
          <p:nvPr userDrawn="1"/>
        </p:nvSpPr>
        <p:spPr bwMode="auto">
          <a:xfrm>
            <a:off x="246063" y="1211263"/>
            <a:ext cx="5897880" cy="9144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6304" rIns="179212" bIns="143371" numCol="1" spcCol="0" rtlCol="0" fromWordArt="0" anchor="ctr"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r>
              <a:rPr kumimoji="0" lang="en-US" sz="5400" b="1" i="0" u="none" strike="noStrike" kern="1200" cap="none" spc="-20" normalizeH="0" baseline="0" noProof="0" dirty="0">
                <a:ln>
                  <a:noFill/>
                </a:ln>
                <a:gradFill>
                  <a:gsLst>
                    <a:gs pos="8300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USERS</a:t>
            </a:r>
          </a:p>
        </p:txBody>
      </p:sp>
      <p:grpSp>
        <p:nvGrpSpPr>
          <p:cNvPr id="9" name="Group 8"/>
          <p:cNvGrpSpPr/>
          <p:nvPr userDrawn="1"/>
        </p:nvGrpSpPr>
        <p:grpSpPr>
          <a:xfrm>
            <a:off x="662415" y="3684587"/>
            <a:ext cx="5262336" cy="2763865"/>
            <a:chOff x="540178" y="2851546"/>
            <a:chExt cx="5262336" cy="2763865"/>
          </a:xfrm>
        </p:grpSpPr>
        <p:sp>
          <p:nvSpPr>
            <p:cNvPr id="10" name="AutoShape 3"/>
            <p:cNvSpPr>
              <a:spLocks noChangeAspect="1" noChangeArrowheads="1" noTextEdit="1"/>
            </p:cNvSpPr>
            <p:nvPr/>
          </p:nvSpPr>
          <p:spPr bwMode="auto">
            <a:xfrm>
              <a:off x="855747" y="3586644"/>
              <a:ext cx="2539411" cy="202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1" name="Rounded Rectangle 10"/>
            <p:cNvSpPr/>
            <p:nvPr/>
          </p:nvSpPr>
          <p:spPr bwMode="auto">
            <a:xfrm rot="5400000">
              <a:off x="4210932" y="4023829"/>
              <a:ext cx="1889570" cy="1293594"/>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 name="Rounded Rectangle 11"/>
            <p:cNvSpPr/>
            <p:nvPr/>
          </p:nvSpPr>
          <p:spPr bwMode="auto">
            <a:xfrm rot="5400000">
              <a:off x="4342251" y="4075857"/>
              <a:ext cx="1626931" cy="1133942"/>
            </a:xfrm>
            <a:prstGeom prst="roundRect">
              <a:avLst>
                <a:gd name="adj" fmla="val 3643"/>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 name="Oval 12"/>
            <p:cNvSpPr/>
            <p:nvPr/>
          </p:nvSpPr>
          <p:spPr bwMode="auto">
            <a:xfrm rot="5400000">
              <a:off x="5117455" y="5486583"/>
              <a:ext cx="76525" cy="7652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4" name="Rectangle 13"/>
            <p:cNvSpPr/>
            <p:nvPr/>
          </p:nvSpPr>
          <p:spPr>
            <a:xfrm>
              <a:off x="4649298" y="4092508"/>
              <a:ext cx="1025503" cy="1287474"/>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15" name="Rectangle 14"/>
            <p:cNvSpPr/>
            <p:nvPr/>
          </p:nvSpPr>
          <p:spPr>
            <a:xfrm>
              <a:off x="4649298" y="3911598"/>
              <a:ext cx="1025503" cy="199389"/>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cxnSp>
          <p:nvCxnSpPr>
            <p:cNvPr id="16" name="Straight Connector 15"/>
            <p:cNvCxnSpPr/>
            <p:nvPr/>
          </p:nvCxnSpPr>
          <p:spPr>
            <a:xfrm>
              <a:off x="4731651" y="4390496"/>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4731651" y="4494102"/>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4731651" y="4597709"/>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4731651" y="4701315"/>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4731651" y="4908528"/>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4731651" y="4804922"/>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4731651" y="5012137"/>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3" name="Freeform 12"/>
            <p:cNvSpPr>
              <a:spLocks noEditPoints="1"/>
            </p:cNvSpPr>
            <p:nvPr/>
          </p:nvSpPr>
          <p:spPr bwMode="auto">
            <a:xfrm>
              <a:off x="5297283" y="4189760"/>
              <a:ext cx="333312" cy="325365"/>
            </a:xfrm>
            <a:custGeom>
              <a:avLst/>
              <a:gdLst>
                <a:gd name="T0" fmla="*/ 731 w 1609"/>
                <a:gd name="T1" fmla="*/ 843 h 1572"/>
                <a:gd name="T2" fmla="*/ 1444 w 1609"/>
                <a:gd name="T3" fmla="*/ 843 h 1572"/>
                <a:gd name="T4" fmla="*/ 731 w 1609"/>
                <a:gd name="T5" fmla="*/ 1572 h 1572"/>
                <a:gd name="T6" fmla="*/ 0 w 1609"/>
                <a:gd name="T7" fmla="*/ 843 h 1572"/>
                <a:gd name="T8" fmla="*/ 731 w 1609"/>
                <a:gd name="T9" fmla="*/ 132 h 1572"/>
                <a:gd name="T10" fmla="*/ 731 w 1609"/>
                <a:gd name="T11" fmla="*/ 843 h 1572"/>
                <a:gd name="T12" fmla="*/ 731 w 1609"/>
                <a:gd name="T13" fmla="*/ 843 h 1572"/>
                <a:gd name="T14" fmla="*/ 898 w 1609"/>
                <a:gd name="T15" fmla="*/ 734 h 1572"/>
                <a:gd name="T16" fmla="*/ 1609 w 1609"/>
                <a:gd name="T17" fmla="*/ 734 h 1572"/>
                <a:gd name="T18" fmla="*/ 898 w 1609"/>
                <a:gd name="T19" fmla="*/ 0 h 1572"/>
                <a:gd name="T20" fmla="*/ 898 w 1609"/>
                <a:gd name="T21" fmla="*/ 734 h 1572"/>
                <a:gd name="T22" fmla="*/ 898 w 1609"/>
                <a:gd name="T23" fmla="*/ 734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9" h="1572">
                  <a:moveTo>
                    <a:pt x="731" y="843"/>
                  </a:moveTo>
                  <a:cubicBezTo>
                    <a:pt x="1444" y="843"/>
                    <a:pt x="1444" y="843"/>
                    <a:pt x="1444" y="843"/>
                  </a:cubicBezTo>
                  <a:cubicBezTo>
                    <a:pt x="1444" y="1244"/>
                    <a:pt x="1115" y="1572"/>
                    <a:pt x="731" y="1572"/>
                  </a:cubicBezTo>
                  <a:cubicBezTo>
                    <a:pt x="329" y="1572"/>
                    <a:pt x="0" y="1244"/>
                    <a:pt x="0" y="843"/>
                  </a:cubicBezTo>
                  <a:cubicBezTo>
                    <a:pt x="0" y="460"/>
                    <a:pt x="329" y="132"/>
                    <a:pt x="731" y="132"/>
                  </a:cubicBezTo>
                  <a:cubicBezTo>
                    <a:pt x="731" y="843"/>
                    <a:pt x="731" y="843"/>
                    <a:pt x="731" y="843"/>
                  </a:cubicBezTo>
                  <a:cubicBezTo>
                    <a:pt x="731" y="843"/>
                    <a:pt x="731" y="843"/>
                    <a:pt x="731" y="843"/>
                  </a:cubicBezTo>
                  <a:close/>
                  <a:moveTo>
                    <a:pt x="898" y="734"/>
                  </a:moveTo>
                  <a:cubicBezTo>
                    <a:pt x="1609" y="734"/>
                    <a:pt x="1609" y="734"/>
                    <a:pt x="1609" y="734"/>
                  </a:cubicBezTo>
                  <a:cubicBezTo>
                    <a:pt x="1609" y="331"/>
                    <a:pt x="1281" y="0"/>
                    <a:pt x="898" y="0"/>
                  </a:cubicBezTo>
                  <a:cubicBezTo>
                    <a:pt x="898" y="734"/>
                    <a:pt x="898" y="734"/>
                    <a:pt x="898" y="734"/>
                  </a:cubicBezTo>
                  <a:cubicBezTo>
                    <a:pt x="898" y="734"/>
                    <a:pt x="898" y="734"/>
                    <a:pt x="898" y="734"/>
                  </a:cubicBezTo>
                  <a:close/>
                </a:path>
              </a:pathLst>
            </a:custGeom>
            <a:solidFill>
              <a:srgbClr val="A32B0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24" name="Freeform 5"/>
            <p:cNvSpPr>
              <a:spLocks/>
            </p:cNvSpPr>
            <p:nvPr/>
          </p:nvSpPr>
          <p:spPr bwMode="auto">
            <a:xfrm>
              <a:off x="1787391" y="5363155"/>
              <a:ext cx="1714098" cy="195853"/>
            </a:xfrm>
            <a:custGeom>
              <a:avLst/>
              <a:gdLst>
                <a:gd name="T0" fmla="*/ 999 w 1094"/>
                <a:gd name="T1" fmla="*/ 0 h 125"/>
                <a:gd name="T2" fmla="*/ 76 w 1094"/>
                <a:gd name="T3" fmla="*/ 0 h 125"/>
                <a:gd name="T4" fmla="*/ 0 w 1094"/>
                <a:gd name="T5" fmla="*/ 125 h 125"/>
                <a:gd name="T6" fmla="*/ 1094 w 1094"/>
                <a:gd name="T7" fmla="*/ 125 h 125"/>
                <a:gd name="T8" fmla="*/ 999 w 1094"/>
                <a:gd name="T9" fmla="*/ 0 h 125"/>
              </a:gdLst>
              <a:ahLst/>
              <a:cxnLst>
                <a:cxn ang="0">
                  <a:pos x="T0" y="T1"/>
                </a:cxn>
                <a:cxn ang="0">
                  <a:pos x="T2" y="T3"/>
                </a:cxn>
                <a:cxn ang="0">
                  <a:pos x="T4" y="T5"/>
                </a:cxn>
                <a:cxn ang="0">
                  <a:pos x="T6" y="T7"/>
                </a:cxn>
                <a:cxn ang="0">
                  <a:pos x="T8" y="T9"/>
                </a:cxn>
              </a:cxnLst>
              <a:rect l="0" t="0" r="r" b="b"/>
              <a:pathLst>
                <a:path w="1094" h="125">
                  <a:moveTo>
                    <a:pt x="999" y="0"/>
                  </a:moveTo>
                  <a:lnTo>
                    <a:pt x="76" y="0"/>
                  </a:lnTo>
                  <a:lnTo>
                    <a:pt x="0" y="125"/>
                  </a:lnTo>
                  <a:lnTo>
                    <a:pt x="1094" y="125"/>
                  </a:lnTo>
                  <a:lnTo>
                    <a:pt x="999"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25" name="Rectangle 6"/>
            <p:cNvSpPr>
              <a:spLocks noChangeArrowheads="1"/>
            </p:cNvSpPr>
            <p:nvPr/>
          </p:nvSpPr>
          <p:spPr bwMode="auto">
            <a:xfrm>
              <a:off x="1787391" y="5559005"/>
              <a:ext cx="1714098" cy="56406"/>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26" name="Freeform 7"/>
            <p:cNvSpPr>
              <a:spLocks/>
            </p:cNvSpPr>
            <p:nvPr/>
          </p:nvSpPr>
          <p:spPr bwMode="auto">
            <a:xfrm>
              <a:off x="919374" y="2851546"/>
              <a:ext cx="3462665" cy="2065065"/>
            </a:xfrm>
            <a:custGeom>
              <a:avLst/>
              <a:gdLst>
                <a:gd name="T0" fmla="*/ 1042 w 1042"/>
                <a:gd name="T1" fmla="*/ 587 h 621"/>
                <a:gd name="T2" fmla="*/ 1008 w 1042"/>
                <a:gd name="T3" fmla="*/ 621 h 621"/>
                <a:gd name="T4" fmla="*/ 34 w 1042"/>
                <a:gd name="T5" fmla="*/ 621 h 621"/>
                <a:gd name="T6" fmla="*/ 0 w 1042"/>
                <a:gd name="T7" fmla="*/ 587 h 621"/>
                <a:gd name="T8" fmla="*/ 0 w 1042"/>
                <a:gd name="T9" fmla="*/ 34 h 621"/>
                <a:gd name="T10" fmla="*/ 34 w 1042"/>
                <a:gd name="T11" fmla="*/ 0 h 621"/>
                <a:gd name="T12" fmla="*/ 1008 w 1042"/>
                <a:gd name="T13" fmla="*/ 0 h 621"/>
                <a:gd name="T14" fmla="*/ 1042 w 1042"/>
                <a:gd name="T15" fmla="*/ 34 h 621"/>
                <a:gd name="T16" fmla="*/ 1042 w 1042"/>
                <a:gd name="T17" fmla="*/ 587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621">
                  <a:moveTo>
                    <a:pt x="1042" y="587"/>
                  </a:moveTo>
                  <a:cubicBezTo>
                    <a:pt x="1042" y="606"/>
                    <a:pt x="1027" y="621"/>
                    <a:pt x="1008" y="621"/>
                  </a:cubicBezTo>
                  <a:cubicBezTo>
                    <a:pt x="34" y="621"/>
                    <a:pt x="34" y="621"/>
                    <a:pt x="34" y="621"/>
                  </a:cubicBezTo>
                  <a:cubicBezTo>
                    <a:pt x="15" y="621"/>
                    <a:pt x="0" y="606"/>
                    <a:pt x="0" y="587"/>
                  </a:cubicBezTo>
                  <a:cubicBezTo>
                    <a:pt x="0" y="34"/>
                    <a:pt x="0" y="34"/>
                    <a:pt x="0" y="34"/>
                  </a:cubicBezTo>
                  <a:cubicBezTo>
                    <a:pt x="0" y="15"/>
                    <a:pt x="15" y="0"/>
                    <a:pt x="34" y="0"/>
                  </a:cubicBezTo>
                  <a:cubicBezTo>
                    <a:pt x="1008" y="0"/>
                    <a:pt x="1008" y="0"/>
                    <a:pt x="1008" y="0"/>
                  </a:cubicBezTo>
                  <a:cubicBezTo>
                    <a:pt x="1027" y="0"/>
                    <a:pt x="1042" y="15"/>
                    <a:pt x="1042" y="34"/>
                  </a:cubicBezTo>
                  <a:lnTo>
                    <a:pt x="1042" y="587"/>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27" name="Freeform 8"/>
            <p:cNvSpPr>
              <a:spLocks/>
            </p:cNvSpPr>
            <p:nvPr/>
          </p:nvSpPr>
          <p:spPr bwMode="auto">
            <a:xfrm>
              <a:off x="2415685" y="4910344"/>
              <a:ext cx="444976" cy="542119"/>
            </a:xfrm>
            <a:custGeom>
              <a:avLst/>
              <a:gdLst>
                <a:gd name="T0" fmla="*/ 94 w 134"/>
                <a:gd name="T1" fmla="*/ 0 h 163"/>
                <a:gd name="T2" fmla="*/ 99 w 134"/>
                <a:gd name="T3" fmla="*/ 17 h 163"/>
                <a:gd name="T4" fmla="*/ 67 w 134"/>
                <a:gd name="T5" fmla="*/ 49 h 163"/>
                <a:gd name="T6" fmla="*/ 35 w 134"/>
                <a:gd name="T7" fmla="*/ 17 h 163"/>
                <a:gd name="T8" fmla="*/ 40 w 134"/>
                <a:gd name="T9" fmla="*/ 0 h 163"/>
                <a:gd name="T10" fmla="*/ 0 w 134"/>
                <a:gd name="T11" fmla="*/ 0 h 163"/>
                <a:gd name="T12" fmla="*/ 0 w 134"/>
                <a:gd name="T13" fmla="*/ 163 h 163"/>
                <a:gd name="T14" fmla="*/ 134 w 134"/>
                <a:gd name="T15" fmla="*/ 163 h 163"/>
                <a:gd name="T16" fmla="*/ 134 w 134"/>
                <a:gd name="T17" fmla="*/ 0 h 163"/>
                <a:gd name="T18" fmla="*/ 94 w 134"/>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63">
                  <a:moveTo>
                    <a:pt x="94" y="0"/>
                  </a:moveTo>
                  <a:cubicBezTo>
                    <a:pt x="97" y="5"/>
                    <a:pt x="99" y="11"/>
                    <a:pt x="99" y="17"/>
                  </a:cubicBezTo>
                  <a:cubicBezTo>
                    <a:pt x="99" y="35"/>
                    <a:pt x="84" y="49"/>
                    <a:pt x="67" y="49"/>
                  </a:cubicBezTo>
                  <a:cubicBezTo>
                    <a:pt x="49" y="49"/>
                    <a:pt x="35" y="35"/>
                    <a:pt x="35" y="17"/>
                  </a:cubicBezTo>
                  <a:cubicBezTo>
                    <a:pt x="35" y="11"/>
                    <a:pt x="37" y="5"/>
                    <a:pt x="40" y="0"/>
                  </a:cubicBezTo>
                  <a:cubicBezTo>
                    <a:pt x="0" y="0"/>
                    <a:pt x="0" y="0"/>
                    <a:pt x="0" y="0"/>
                  </a:cubicBezTo>
                  <a:cubicBezTo>
                    <a:pt x="0" y="163"/>
                    <a:pt x="0" y="163"/>
                    <a:pt x="0" y="163"/>
                  </a:cubicBezTo>
                  <a:cubicBezTo>
                    <a:pt x="134" y="163"/>
                    <a:pt x="134" y="163"/>
                    <a:pt x="134" y="163"/>
                  </a:cubicBezTo>
                  <a:cubicBezTo>
                    <a:pt x="134" y="0"/>
                    <a:pt x="134" y="0"/>
                    <a:pt x="134" y="0"/>
                  </a:cubicBezTo>
                  <a:lnTo>
                    <a:pt x="94"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28" name="Freeform 9"/>
            <p:cNvSpPr>
              <a:spLocks/>
            </p:cNvSpPr>
            <p:nvPr/>
          </p:nvSpPr>
          <p:spPr bwMode="auto">
            <a:xfrm>
              <a:off x="1016516" y="2945555"/>
              <a:ext cx="3255845" cy="1798705"/>
            </a:xfrm>
            <a:custGeom>
              <a:avLst/>
              <a:gdLst>
                <a:gd name="T0" fmla="*/ 980 w 980"/>
                <a:gd name="T1" fmla="*/ 527 h 541"/>
                <a:gd name="T2" fmla="*/ 966 w 980"/>
                <a:gd name="T3" fmla="*/ 541 h 541"/>
                <a:gd name="T4" fmla="*/ 14 w 980"/>
                <a:gd name="T5" fmla="*/ 541 h 541"/>
                <a:gd name="T6" fmla="*/ 0 w 980"/>
                <a:gd name="T7" fmla="*/ 527 h 541"/>
                <a:gd name="T8" fmla="*/ 0 w 980"/>
                <a:gd name="T9" fmla="*/ 14 h 541"/>
                <a:gd name="T10" fmla="*/ 14 w 980"/>
                <a:gd name="T11" fmla="*/ 0 h 541"/>
                <a:gd name="T12" fmla="*/ 966 w 980"/>
                <a:gd name="T13" fmla="*/ 0 h 541"/>
                <a:gd name="T14" fmla="*/ 980 w 980"/>
                <a:gd name="T15" fmla="*/ 14 h 541"/>
                <a:gd name="T16" fmla="*/ 980 w 980"/>
                <a:gd name="T17" fmla="*/ 52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541">
                  <a:moveTo>
                    <a:pt x="980" y="527"/>
                  </a:moveTo>
                  <a:cubicBezTo>
                    <a:pt x="980" y="535"/>
                    <a:pt x="974" y="541"/>
                    <a:pt x="966" y="541"/>
                  </a:cubicBezTo>
                  <a:cubicBezTo>
                    <a:pt x="14" y="541"/>
                    <a:pt x="14" y="541"/>
                    <a:pt x="14" y="541"/>
                  </a:cubicBezTo>
                  <a:cubicBezTo>
                    <a:pt x="6" y="541"/>
                    <a:pt x="0" y="535"/>
                    <a:pt x="0" y="527"/>
                  </a:cubicBezTo>
                  <a:cubicBezTo>
                    <a:pt x="0" y="14"/>
                    <a:pt x="0" y="14"/>
                    <a:pt x="0" y="14"/>
                  </a:cubicBezTo>
                  <a:cubicBezTo>
                    <a:pt x="0" y="6"/>
                    <a:pt x="6" y="0"/>
                    <a:pt x="14" y="0"/>
                  </a:cubicBezTo>
                  <a:cubicBezTo>
                    <a:pt x="966" y="0"/>
                    <a:pt x="966" y="0"/>
                    <a:pt x="966" y="0"/>
                  </a:cubicBezTo>
                  <a:cubicBezTo>
                    <a:pt x="974" y="0"/>
                    <a:pt x="980" y="6"/>
                    <a:pt x="980" y="14"/>
                  </a:cubicBezTo>
                  <a:lnTo>
                    <a:pt x="980" y="527"/>
                  </a:lnTo>
                  <a:close/>
                </a:path>
              </a:pathLst>
            </a:custGeom>
            <a:solidFill>
              <a:srgbClr val="E8E8E8"/>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29" name="Rectangle 14"/>
            <p:cNvSpPr>
              <a:spLocks noChangeArrowheads="1"/>
            </p:cNvSpPr>
            <p:nvPr/>
          </p:nvSpPr>
          <p:spPr bwMode="auto">
            <a:xfrm>
              <a:off x="1108374" y="3051647"/>
              <a:ext cx="3064658" cy="1586528"/>
            </a:xfrm>
            <a:prstGeom prst="rect">
              <a:avLst/>
            </a:prstGeom>
            <a:solidFill>
              <a:srgbClr val="217346"/>
            </a:solidFill>
            <a:ln>
              <a:noFill/>
            </a:ln>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30" name="Freeform 5"/>
            <p:cNvSpPr>
              <a:spLocks noChangeAspect="1" noEditPoints="1"/>
            </p:cNvSpPr>
            <p:nvPr/>
          </p:nvSpPr>
          <p:spPr bwMode="black">
            <a:xfrm>
              <a:off x="1267533" y="3182438"/>
              <a:ext cx="1321583" cy="1325610"/>
            </a:xfrm>
            <a:custGeom>
              <a:avLst/>
              <a:gdLst>
                <a:gd name="T0" fmla="*/ 367 w 414"/>
                <a:gd name="T1" fmla="*/ 274 h 415"/>
                <a:gd name="T2" fmla="*/ 301 w 414"/>
                <a:gd name="T3" fmla="*/ 189 h 415"/>
                <a:gd name="T4" fmla="*/ 367 w 414"/>
                <a:gd name="T5" fmla="*/ 189 h 415"/>
                <a:gd name="T6" fmla="*/ 301 w 414"/>
                <a:gd name="T7" fmla="*/ 326 h 415"/>
                <a:gd name="T8" fmla="*/ 301 w 414"/>
                <a:gd name="T9" fmla="*/ 293 h 415"/>
                <a:gd name="T10" fmla="*/ 367 w 414"/>
                <a:gd name="T11" fmla="*/ 170 h 415"/>
                <a:gd name="T12" fmla="*/ 301 w 414"/>
                <a:gd name="T13" fmla="*/ 85 h 415"/>
                <a:gd name="T14" fmla="*/ 367 w 414"/>
                <a:gd name="T15" fmla="*/ 85 h 415"/>
                <a:gd name="T16" fmla="*/ 367 w 414"/>
                <a:gd name="T17" fmla="*/ 326 h 415"/>
                <a:gd name="T18" fmla="*/ 301 w 414"/>
                <a:gd name="T19" fmla="*/ 326 h 415"/>
                <a:gd name="T20" fmla="*/ 367 w 414"/>
                <a:gd name="T21" fmla="*/ 241 h 415"/>
                <a:gd name="T22" fmla="*/ 301 w 414"/>
                <a:gd name="T23" fmla="*/ 222 h 415"/>
                <a:gd name="T24" fmla="*/ 301 w 414"/>
                <a:gd name="T25" fmla="*/ 189 h 415"/>
                <a:gd name="T26" fmla="*/ 367 w 414"/>
                <a:gd name="T27" fmla="*/ 170 h 415"/>
                <a:gd name="T28" fmla="*/ 301 w 414"/>
                <a:gd name="T29" fmla="*/ 170 h 415"/>
                <a:gd name="T30" fmla="*/ 367 w 414"/>
                <a:gd name="T31" fmla="*/ 118 h 415"/>
                <a:gd name="T32" fmla="*/ 400 w 414"/>
                <a:gd name="T33" fmla="*/ 42 h 415"/>
                <a:gd name="T34" fmla="*/ 0 w 414"/>
                <a:gd name="T35" fmla="*/ 42 h 415"/>
                <a:gd name="T36" fmla="*/ 245 w 414"/>
                <a:gd name="T37" fmla="*/ 368 h 415"/>
                <a:gd name="T38" fmla="*/ 414 w 414"/>
                <a:gd name="T39" fmla="*/ 56 h 415"/>
                <a:gd name="T40" fmla="*/ 118 w 414"/>
                <a:gd name="T41" fmla="*/ 232 h 415"/>
                <a:gd name="T42" fmla="*/ 117 w 414"/>
                <a:gd name="T43" fmla="*/ 225 h 415"/>
                <a:gd name="T44" fmla="*/ 114 w 414"/>
                <a:gd name="T45" fmla="*/ 224 h 415"/>
                <a:gd name="T46" fmla="*/ 112 w 414"/>
                <a:gd name="T47" fmla="*/ 232 h 415"/>
                <a:gd name="T48" fmla="*/ 98 w 414"/>
                <a:gd name="T49" fmla="*/ 206 h 415"/>
                <a:gd name="T50" fmla="*/ 113 w 414"/>
                <a:gd name="T51" fmla="*/ 176 h 415"/>
                <a:gd name="T52" fmla="*/ 116 w 414"/>
                <a:gd name="T53" fmla="*/ 185 h 415"/>
                <a:gd name="T54" fmla="*/ 118 w 414"/>
                <a:gd name="T55" fmla="*/ 186 h 415"/>
                <a:gd name="T56" fmla="*/ 120 w 414"/>
                <a:gd name="T57" fmla="*/ 176 h 415"/>
                <a:gd name="T58" fmla="*/ 134 w 414"/>
                <a:gd name="T59" fmla="*/ 205 h 415"/>
                <a:gd name="T60" fmla="*/ 400 w 414"/>
                <a:gd name="T61" fmla="*/ 354 h 415"/>
                <a:gd name="T62" fmla="*/ 282 w 414"/>
                <a:gd name="T63" fmla="*/ 326 h 415"/>
                <a:gd name="T64" fmla="*/ 245 w 414"/>
                <a:gd name="T65" fmla="*/ 274 h 415"/>
                <a:gd name="T66" fmla="*/ 245 w 414"/>
                <a:gd name="T67" fmla="*/ 241 h 415"/>
                <a:gd name="T68" fmla="*/ 282 w 414"/>
                <a:gd name="T69" fmla="*/ 189 h 415"/>
                <a:gd name="T70" fmla="*/ 282 w 414"/>
                <a:gd name="T71" fmla="*/ 170 h 415"/>
                <a:gd name="T72" fmla="*/ 245 w 414"/>
                <a:gd name="T73" fmla="*/ 118 h 415"/>
                <a:gd name="T74" fmla="*/ 245 w 414"/>
                <a:gd name="T75" fmla="*/ 85 h 415"/>
                <a:gd name="T76" fmla="*/ 400 w 414"/>
                <a:gd name="T77" fmla="*/ 354 h 415"/>
                <a:gd name="T78" fmla="*/ 301 w 414"/>
                <a:gd name="T79" fmla="*/ 326 h 415"/>
                <a:gd name="T80" fmla="*/ 367 w 414"/>
                <a:gd name="T81" fmla="*/ 241 h 415"/>
                <a:gd name="T82" fmla="*/ 367 w 414"/>
                <a:gd name="T83" fmla="*/ 274 h 415"/>
                <a:gd name="T84" fmla="*/ 301 w 414"/>
                <a:gd name="T85" fmla="*/ 189 h 415"/>
                <a:gd name="T86" fmla="*/ 367 w 414"/>
                <a:gd name="T87" fmla="*/ 189 h 415"/>
                <a:gd name="T88" fmla="*/ 301 w 414"/>
                <a:gd name="T89" fmla="*/ 170 h 415"/>
                <a:gd name="T90" fmla="*/ 367 w 414"/>
                <a:gd name="T91" fmla="*/ 85 h 415"/>
                <a:gd name="T92" fmla="*/ 367 w 414"/>
                <a:gd name="T93" fmla="*/ 11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4" h="415">
                  <a:moveTo>
                    <a:pt x="301" y="241"/>
                  </a:moveTo>
                  <a:cubicBezTo>
                    <a:pt x="301" y="274"/>
                    <a:pt x="301" y="274"/>
                    <a:pt x="301" y="274"/>
                  </a:cubicBezTo>
                  <a:cubicBezTo>
                    <a:pt x="367" y="274"/>
                    <a:pt x="367" y="274"/>
                    <a:pt x="367" y="274"/>
                  </a:cubicBezTo>
                  <a:cubicBezTo>
                    <a:pt x="367" y="241"/>
                    <a:pt x="367" y="241"/>
                    <a:pt x="367" y="241"/>
                  </a:cubicBezTo>
                  <a:lnTo>
                    <a:pt x="301" y="241"/>
                  </a:lnTo>
                  <a:close/>
                  <a:moveTo>
                    <a:pt x="301" y="189"/>
                  </a:moveTo>
                  <a:cubicBezTo>
                    <a:pt x="301" y="222"/>
                    <a:pt x="301" y="222"/>
                    <a:pt x="301" y="222"/>
                  </a:cubicBezTo>
                  <a:cubicBezTo>
                    <a:pt x="367" y="222"/>
                    <a:pt x="367" y="222"/>
                    <a:pt x="367" y="222"/>
                  </a:cubicBezTo>
                  <a:cubicBezTo>
                    <a:pt x="367" y="189"/>
                    <a:pt x="367" y="189"/>
                    <a:pt x="367" y="189"/>
                  </a:cubicBezTo>
                  <a:lnTo>
                    <a:pt x="301" y="189"/>
                  </a:lnTo>
                  <a:close/>
                  <a:moveTo>
                    <a:pt x="301" y="293"/>
                  </a:moveTo>
                  <a:cubicBezTo>
                    <a:pt x="301" y="326"/>
                    <a:pt x="301" y="326"/>
                    <a:pt x="301" y="326"/>
                  </a:cubicBezTo>
                  <a:cubicBezTo>
                    <a:pt x="367" y="326"/>
                    <a:pt x="367" y="326"/>
                    <a:pt x="367" y="326"/>
                  </a:cubicBezTo>
                  <a:cubicBezTo>
                    <a:pt x="367" y="293"/>
                    <a:pt x="367" y="293"/>
                    <a:pt x="367" y="293"/>
                  </a:cubicBezTo>
                  <a:lnTo>
                    <a:pt x="301" y="293"/>
                  </a:lnTo>
                  <a:close/>
                  <a:moveTo>
                    <a:pt x="301" y="137"/>
                  </a:moveTo>
                  <a:cubicBezTo>
                    <a:pt x="301" y="170"/>
                    <a:pt x="301" y="170"/>
                    <a:pt x="301" y="170"/>
                  </a:cubicBezTo>
                  <a:cubicBezTo>
                    <a:pt x="367" y="170"/>
                    <a:pt x="367" y="170"/>
                    <a:pt x="367" y="170"/>
                  </a:cubicBezTo>
                  <a:cubicBezTo>
                    <a:pt x="367" y="137"/>
                    <a:pt x="367" y="137"/>
                    <a:pt x="367" y="137"/>
                  </a:cubicBezTo>
                  <a:lnTo>
                    <a:pt x="301" y="137"/>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301" y="326"/>
                  </a:moveTo>
                  <a:cubicBezTo>
                    <a:pt x="367" y="326"/>
                    <a:pt x="367" y="326"/>
                    <a:pt x="367" y="326"/>
                  </a:cubicBezTo>
                  <a:cubicBezTo>
                    <a:pt x="367" y="293"/>
                    <a:pt x="367" y="293"/>
                    <a:pt x="367" y="293"/>
                  </a:cubicBezTo>
                  <a:cubicBezTo>
                    <a:pt x="301" y="293"/>
                    <a:pt x="301" y="293"/>
                    <a:pt x="301" y="293"/>
                  </a:cubicBezTo>
                  <a:lnTo>
                    <a:pt x="301" y="326"/>
                  </a:lnTo>
                  <a:close/>
                  <a:moveTo>
                    <a:pt x="301" y="274"/>
                  </a:moveTo>
                  <a:cubicBezTo>
                    <a:pt x="367" y="274"/>
                    <a:pt x="367" y="274"/>
                    <a:pt x="367" y="274"/>
                  </a:cubicBezTo>
                  <a:cubicBezTo>
                    <a:pt x="367" y="241"/>
                    <a:pt x="367" y="241"/>
                    <a:pt x="367" y="241"/>
                  </a:cubicBezTo>
                  <a:cubicBezTo>
                    <a:pt x="301" y="241"/>
                    <a:pt x="301" y="241"/>
                    <a:pt x="301" y="241"/>
                  </a:cubicBezTo>
                  <a:lnTo>
                    <a:pt x="301" y="274"/>
                  </a:lnTo>
                  <a:close/>
                  <a:moveTo>
                    <a:pt x="301" y="222"/>
                  </a:moveTo>
                  <a:cubicBezTo>
                    <a:pt x="367" y="222"/>
                    <a:pt x="367" y="222"/>
                    <a:pt x="367" y="222"/>
                  </a:cubicBezTo>
                  <a:cubicBezTo>
                    <a:pt x="367" y="189"/>
                    <a:pt x="367" y="189"/>
                    <a:pt x="367" y="189"/>
                  </a:cubicBezTo>
                  <a:cubicBezTo>
                    <a:pt x="301" y="189"/>
                    <a:pt x="301" y="189"/>
                    <a:pt x="301" y="189"/>
                  </a:cubicBezTo>
                  <a:lnTo>
                    <a:pt x="301" y="222"/>
                  </a:lnTo>
                  <a:close/>
                  <a:moveTo>
                    <a:pt x="301" y="170"/>
                  </a:moveTo>
                  <a:cubicBezTo>
                    <a:pt x="367" y="170"/>
                    <a:pt x="367" y="170"/>
                    <a:pt x="367" y="170"/>
                  </a:cubicBezTo>
                  <a:cubicBezTo>
                    <a:pt x="367" y="137"/>
                    <a:pt x="367" y="137"/>
                    <a:pt x="367" y="137"/>
                  </a:cubicBezTo>
                  <a:cubicBezTo>
                    <a:pt x="301" y="137"/>
                    <a:pt x="301" y="137"/>
                    <a:pt x="301" y="137"/>
                  </a:cubicBezTo>
                  <a:lnTo>
                    <a:pt x="301" y="170"/>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400" y="42"/>
                  </a:moveTo>
                  <a:cubicBezTo>
                    <a:pt x="245" y="42"/>
                    <a:pt x="245" y="42"/>
                    <a:pt x="245" y="42"/>
                  </a:cubicBezTo>
                  <a:cubicBezTo>
                    <a:pt x="245" y="0"/>
                    <a:pt x="245" y="0"/>
                    <a:pt x="245" y="0"/>
                  </a:cubicBezTo>
                  <a:cubicBezTo>
                    <a:pt x="0" y="42"/>
                    <a:pt x="0" y="42"/>
                    <a:pt x="0" y="42"/>
                  </a:cubicBezTo>
                  <a:cubicBezTo>
                    <a:pt x="0" y="373"/>
                    <a:pt x="0" y="373"/>
                    <a:pt x="0" y="373"/>
                  </a:cubicBezTo>
                  <a:cubicBezTo>
                    <a:pt x="245" y="415"/>
                    <a:pt x="245" y="415"/>
                    <a:pt x="245" y="415"/>
                  </a:cubicBezTo>
                  <a:cubicBezTo>
                    <a:pt x="245" y="368"/>
                    <a:pt x="245" y="368"/>
                    <a:pt x="245" y="368"/>
                  </a:cubicBezTo>
                  <a:cubicBezTo>
                    <a:pt x="401" y="368"/>
                    <a:pt x="401" y="368"/>
                    <a:pt x="401" y="368"/>
                  </a:cubicBezTo>
                  <a:cubicBezTo>
                    <a:pt x="410" y="368"/>
                    <a:pt x="414" y="362"/>
                    <a:pt x="414" y="354"/>
                  </a:cubicBezTo>
                  <a:cubicBezTo>
                    <a:pt x="414" y="56"/>
                    <a:pt x="414" y="56"/>
                    <a:pt x="414" y="56"/>
                  </a:cubicBezTo>
                  <a:cubicBezTo>
                    <a:pt x="414" y="49"/>
                    <a:pt x="408" y="42"/>
                    <a:pt x="400" y="42"/>
                  </a:cubicBezTo>
                  <a:close/>
                  <a:moveTo>
                    <a:pt x="139" y="282"/>
                  </a:moveTo>
                  <a:cubicBezTo>
                    <a:pt x="118" y="232"/>
                    <a:pt x="118" y="232"/>
                    <a:pt x="118" y="232"/>
                  </a:cubicBezTo>
                  <a:cubicBezTo>
                    <a:pt x="118" y="231"/>
                    <a:pt x="118" y="231"/>
                    <a:pt x="118" y="230"/>
                  </a:cubicBezTo>
                  <a:cubicBezTo>
                    <a:pt x="117" y="230"/>
                    <a:pt x="117" y="229"/>
                    <a:pt x="117" y="229"/>
                  </a:cubicBezTo>
                  <a:cubicBezTo>
                    <a:pt x="117" y="228"/>
                    <a:pt x="117" y="226"/>
                    <a:pt x="117" y="225"/>
                  </a:cubicBezTo>
                  <a:cubicBezTo>
                    <a:pt x="116" y="224"/>
                    <a:pt x="116" y="223"/>
                    <a:pt x="116" y="222"/>
                  </a:cubicBezTo>
                  <a:cubicBezTo>
                    <a:pt x="116" y="222"/>
                    <a:pt x="116" y="222"/>
                    <a:pt x="116" y="222"/>
                  </a:cubicBezTo>
                  <a:cubicBezTo>
                    <a:pt x="116" y="223"/>
                    <a:pt x="114" y="223"/>
                    <a:pt x="114" y="224"/>
                  </a:cubicBezTo>
                  <a:cubicBezTo>
                    <a:pt x="114" y="224"/>
                    <a:pt x="114" y="225"/>
                    <a:pt x="114" y="226"/>
                  </a:cubicBezTo>
                  <a:cubicBezTo>
                    <a:pt x="114" y="228"/>
                    <a:pt x="113" y="228"/>
                    <a:pt x="113" y="229"/>
                  </a:cubicBezTo>
                  <a:cubicBezTo>
                    <a:pt x="113" y="230"/>
                    <a:pt x="113" y="231"/>
                    <a:pt x="112" y="232"/>
                  </a:cubicBezTo>
                  <a:cubicBezTo>
                    <a:pt x="92" y="280"/>
                    <a:pt x="92" y="280"/>
                    <a:pt x="92" y="280"/>
                  </a:cubicBezTo>
                  <a:cubicBezTo>
                    <a:pt x="61" y="277"/>
                    <a:pt x="61" y="277"/>
                    <a:pt x="61" y="277"/>
                  </a:cubicBezTo>
                  <a:cubicBezTo>
                    <a:pt x="98" y="206"/>
                    <a:pt x="98" y="206"/>
                    <a:pt x="98" y="206"/>
                  </a:cubicBezTo>
                  <a:cubicBezTo>
                    <a:pt x="65" y="134"/>
                    <a:pt x="65" y="134"/>
                    <a:pt x="65" y="134"/>
                  </a:cubicBezTo>
                  <a:cubicBezTo>
                    <a:pt x="95" y="132"/>
                    <a:pt x="95" y="132"/>
                    <a:pt x="95" y="132"/>
                  </a:cubicBezTo>
                  <a:cubicBezTo>
                    <a:pt x="113" y="176"/>
                    <a:pt x="113" y="176"/>
                    <a:pt x="113" y="176"/>
                  </a:cubicBezTo>
                  <a:cubicBezTo>
                    <a:pt x="113" y="177"/>
                    <a:pt x="113" y="178"/>
                    <a:pt x="114" y="179"/>
                  </a:cubicBezTo>
                  <a:cubicBezTo>
                    <a:pt x="114" y="179"/>
                    <a:pt x="114" y="180"/>
                    <a:pt x="114" y="182"/>
                  </a:cubicBezTo>
                  <a:cubicBezTo>
                    <a:pt x="116" y="183"/>
                    <a:pt x="116" y="184"/>
                    <a:pt x="116" y="185"/>
                  </a:cubicBezTo>
                  <a:cubicBezTo>
                    <a:pt x="116" y="186"/>
                    <a:pt x="116" y="187"/>
                    <a:pt x="117" y="189"/>
                  </a:cubicBezTo>
                  <a:cubicBezTo>
                    <a:pt x="117" y="189"/>
                    <a:pt x="117" y="189"/>
                    <a:pt x="117" y="189"/>
                  </a:cubicBezTo>
                  <a:cubicBezTo>
                    <a:pt x="117" y="187"/>
                    <a:pt x="117" y="187"/>
                    <a:pt x="118" y="186"/>
                  </a:cubicBezTo>
                  <a:cubicBezTo>
                    <a:pt x="118" y="185"/>
                    <a:pt x="118" y="184"/>
                    <a:pt x="118" y="183"/>
                  </a:cubicBezTo>
                  <a:cubicBezTo>
                    <a:pt x="118" y="182"/>
                    <a:pt x="119" y="180"/>
                    <a:pt x="119" y="179"/>
                  </a:cubicBezTo>
                  <a:cubicBezTo>
                    <a:pt x="119" y="178"/>
                    <a:pt x="120" y="177"/>
                    <a:pt x="120" y="176"/>
                  </a:cubicBezTo>
                  <a:cubicBezTo>
                    <a:pt x="140" y="130"/>
                    <a:pt x="140" y="130"/>
                    <a:pt x="140" y="130"/>
                  </a:cubicBezTo>
                  <a:cubicBezTo>
                    <a:pt x="172" y="127"/>
                    <a:pt x="172" y="127"/>
                    <a:pt x="172" y="127"/>
                  </a:cubicBezTo>
                  <a:cubicBezTo>
                    <a:pt x="134" y="205"/>
                    <a:pt x="134" y="205"/>
                    <a:pt x="134" y="205"/>
                  </a:cubicBezTo>
                  <a:cubicBezTo>
                    <a:pt x="173" y="284"/>
                    <a:pt x="173" y="284"/>
                    <a:pt x="173" y="284"/>
                  </a:cubicBezTo>
                  <a:lnTo>
                    <a:pt x="139" y="282"/>
                  </a:lnTo>
                  <a:close/>
                  <a:moveTo>
                    <a:pt x="400" y="354"/>
                  </a:moveTo>
                  <a:cubicBezTo>
                    <a:pt x="245" y="354"/>
                    <a:pt x="245" y="354"/>
                    <a:pt x="245" y="354"/>
                  </a:cubicBezTo>
                  <a:cubicBezTo>
                    <a:pt x="245" y="326"/>
                    <a:pt x="245" y="326"/>
                    <a:pt x="245" y="326"/>
                  </a:cubicBezTo>
                  <a:cubicBezTo>
                    <a:pt x="282" y="326"/>
                    <a:pt x="282" y="326"/>
                    <a:pt x="282" y="326"/>
                  </a:cubicBezTo>
                  <a:cubicBezTo>
                    <a:pt x="282" y="293"/>
                    <a:pt x="282" y="293"/>
                    <a:pt x="282" y="293"/>
                  </a:cubicBezTo>
                  <a:cubicBezTo>
                    <a:pt x="245" y="293"/>
                    <a:pt x="245" y="293"/>
                    <a:pt x="245" y="293"/>
                  </a:cubicBezTo>
                  <a:cubicBezTo>
                    <a:pt x="245" y="274"/>
                    <a:pt x="245" y="274"/>
                    <a:pt x="245" y="274"/>
                  </a:cubicBezTo>
                  <a:cubicBezTo>
                    <a:pt x="282" y="274"/>
                    <a:pt x="282" y="274"/>
                    <a:pt x="282" y="274"/>
                  </a:cubicBezTo>
                  <a:cubicBezTo>
                    <a:pt x="282" y="241"/>
                    <a:pt x="282" y="241"/>
                    <a:pt x="282" y="241"/>
                  </a:cubicBezTo>
                  <a:cubicBezTo>
                    <a:pt x="245" y="241"/>
                    <a:pt x="245" y="241"/>
                    <a:pt x="245" y="241"/>
                  </a:cubicBezTo>
                  <a:cubicBezTo>
                    <a:pt x="245" y="222"/>
                    <a:pt x="245" y="222"/>
                    <a:pt x="245" y="222"/>
                  </a:cubicBezTo>
                  <a:cubicBezTo>
                    <a:pt x="282" y="222"/>
                    <a:pt x="282" y="222"/>
                    <a:pt x="282" y="222"/>
                  </a:cubicBezTo>
                  <a:cubicBezTo>
                    <a:pt x="282" y="189"/>
                    <a:pt x="282" y="189"/>
                    <a:pt x="282" y="189"/>
                  </a:cubicBezTo>
                  <a:cubicBezTo>
                    <a:pt x="245" y="189"/>
                    <a:pt x="245" y="189"/>
                    <a:pt x="245" y="189"/>
                  </a:cubicBezTo>
                  <a:cubicBezTo>
                    <a:pt x="245" y="170"/>
                    <a:pt x="245" y="170"/>
                    <a:pt x="245" y="170"/>
                  </a:cubicBezTo>
                  <a:cubicBezTo>
                    <a:pt x="282" y="170"/>
                    <a:pt x="282" y="170"/>
                    <a:pt x="282" y="170"/>
                  </a:cubicBezTo>
                  <a:cubicBezTo>
                    <a:pt x="282" y="137"/>
                    <a:pt x="282" y="137"/>
                    <a:pt x="282" y="137"/>
                  </a:cubicBezTo>
                  <a:cubicBezTo>
                    <a:pt x="245" y="137"/>
                    <a:pt x="245" y="137"/>
                    <a:pt x="245" y="137"/>
                  </a:cubicBezTo>
                  <a:cubicBezTo>
                    <a:pt x="245" y="118"/>
                    <a:pt x="245" y="118"/>
                    <a:pt x="245" y="118"/>
                  </a:cubicBezTo>
                  <a:cubicBezTo>
                    <a:pt x="282" y="118"/>
                    <a:pt x="282" y="118"/>
                    <a:pt x="282" y="118"/>
                  </a:cubicBezTo>
                  <a:cubicBezTo>
                    <a:pt x="282" y="85"/>
                    <a:pt x="282" y="85"/>
                    <a:pt x="282" y="85"/>
                  </a:cubicBezTo>
                  <a:cubicBezTo>
                    <a:pt x="245" y="85"/>
                    <a:pt x="245" y="85"/>
                    <a:pt x="245" y="85"/>
                  </a:cubicBezTo>
                  <a:cubicBezTo>
                    <a:pt x="245" y="56"/>
                    <a:pt x="245" y="56"/>
                    <a:pt x="245" y="56"/>
                  </a:cubicBezTo>
                  <a:cubicBezTo>
                    <a:pt x="400" y="56"/>
                    <a:pt x="400" y="56"/>
                    <a:pt x="400" y="56"/>
                  </a:cubicBezTo>
                  <a:lnTo>
                    <a:pt x="400" y="354"/>
                  </a:lnTo>
                  <a:close/>
                  <a:moveTo>
                    <a:pt x="367" y="293"/>
                  </a:moveTo>
                  <a:cubicBezTo>
                    <a:pt x="301" y="293"/>
                    <a:pt x="301" y="293"/>
                    <a:pt x="301" y="293"/>
                  </a:cubicBezTo>
                  <a:cubicBezTo>
                    <a:pt x="301" y="326"/>
                    <a:pt x="301" y="326"/>
                    <a:pt x="301" y="326"/>
                  </a:cubicBezTo>
                  <a:cubicBezTo>
                    <a:pt x="367" y="326"/>
                    <a:pt x="367" y="326"/>
                    <a:pt x="367" y="326"/>
                  </a:cubicBezTo>
                  <a:lnTo>
                    <a:pt x="367" y="293"/>
                  </a:lnTo>
                  <a:close/>
                  <a:moveTo>
                    <a:pt x="367" y="241"/>
                  </a:moveTo>
                  <a:cubicBezTo>
                    <a:pt x="301" y="241"/>
                    <a:pt x="301" y="241"/>
                    <a:pt x="301" y="241"/>
                  </a:cubicBezTo>
                  <a:cubicBezTo>
                    <a:pt x="301" y="274"/>
                    <a:pt x="301" y="274"/>
                    <a:pt x="301" y="274"/>
                  </a:cubicBezTo>
                  <a:cubicBezTo>
                    <a:pt x="367" y="274"/>
                    <a:pt x="367" y="274"/>
                    <a:pt x="367" y="274"/>
                  </a:cubicBezTo>
                  <a:lnTo>
                    <a:pt x="367" y="241"/>
                  </a:lnTo>
                  <a:close/>
                  <a:moveTo>
                    <a:pt x="367" y="189"/>
                  </a:moveTo>
                  <a:cubicBezTo>
                    <a:pt x="301" y="189"/>
                    <a:pt x="301" y="189"/>
                    <a:pt x="301" y="189"/>
                  </a:cubicBezTo>
                  <a:cubicBezTo>
                    <a:pt x="301" y="222"/>
                    <a:pt x="301" y="222"/>
                    <a:pt x="301" y="222"/>
                  </a:cubicBezTo>
                  <a:cubicBezTo>
                    <a:pt x="367" y="222"/>
                    <a:pt x="367" y="222"/>
                    <a:pt x="367" y="222"/>
                  </a:cubicBezTo>
                  <a:lnTo>
                    <a:pt x="367" y="189"/>
                  </a:lnTo>
                  <a:close/>
                  <a:moveTo>
                    <a:pt x="367" y="137"/>
                  </a:moveTo>
                  <a:cubicBezTo>
                    <a:pt x="301" y="137"/>
                    <a:pt x="301" y="137"/>
                    <a:pt x="301" y="137"/>
                  </a:cubicBezTo>
                  <a:cubicBezTo>
                    <a:pt x="301" y="170"/>
                    <a:pt x="301" y="170"/>
                    <a:pt x="301" y="170"/>
                  </a:cubicBezTo>
                  <a:cubicBezTo>
                    <a:pt x="367" y="170"/>
                    <a:pt x="367" y="170"/>
                    <a:pt x="367" y="170"/>
                  </a:cubicBezTo>
                  <a:lnTo>
                    <a:pt x="367" y="137"/>
                  </a:lnTo>
                  <a:close/>
                  <a:moveTo>
                    <a:pt x="367" y="85"/>
                  </a:moveTo>
                  <a:cubicBezTo>
                    <a:pt x="301" y="85"/>
                    <a:pt x="301" y="85"/>
                    <a:pt x="301" y="85"/>
                  </a:cubicBezTo>
                  <a:cubicBezTo>
                    <a:pt x="301" y="118"/>
                    <a:pt x="301" y="118"/>
                    <a:pt x="301" y="118"/>
                  </a:cubicBezTo>
                  <a:cubicBezTo>
                    <a:pt x="367" y="118"/>
                    <a:pt x="367" y="118"/>
                    <a:pt x="367" y="118"/>
                  </a:cubicBezTo>
                  <a:lnTo>
                    <a:pt x="367" y="85"/>
                  </a:lnTo>
                  <a:close/>
                </a:path>
              </a:pathLst>
            </a:custGeom>
            <a:solidFill>
              <a:srgbClr val="164E2F"/>
            </a:solidFill>
            <a:ln>
              <a:noFill/>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latin typeface="Segoe UI"/>
                <a:ea typeface="+mn-ea"/>
                <a:cs typeface="+mn-cs"/>
              </a:endParaRPr>
            </a:p>
          </p:txBody>
        </p:sp>
        <p:sp>
          <p:nvSpPr>
            <p:cNvPr id="31" name="Rectangle 30"/>
            <p:cNvSpPr/>
            <p:nvPr/>
          </p:nvSpPr>
          <p:spPr>
            <a:xfrm>
              <a:off x="2677674" y="3437617"/>
              <a:ext cx="1376999" cy="948535"/>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32" name="Rectangle 31"/>
            <p:cNvSpPr/>
            <p:nvPr/>
          </p:nvSpPr>
          <p:spPr>
            <a:xfrm>
              <a:off x="2677674" y="3304333"/>
              <a:ext cx="1376999" cy="146898"/>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grpSp>
          <p:nvGrpSpPr>
            <p:cNvPr id="33" name="Group 32"/>
            <p:cNvGrpSpPr/>
            <p:nvPr/>
          </p:nvGrpSpPr>
          <p:grpSpPr>
            <a:xfrm>
              <a:off x="2786888" y="3533161"/>
              <a:ext cx="1165218" cy="775768"/>
              <a:chOff x="1536522" y="2097832"/>
              <a:chExt cx="830830" cy="553142"/>
            </a:xfrm>
          </p:grpSpPr>
          <p:sp>
            <p:nvSpPr>
              <p:cNvPr id="98" name="Rectangle 97"/>
              <p:cNvSpPr/>
              <p:nvPr/>
            </p:nvSpPr>
            <p:spPr bwMode="auto">
              <a:xfrm>
                <a:off x="224447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9" name="Rectangle 98"/>
              <p:cNvSpPr/>
              <p:nvPr/>
            </p:nvSpPr>
            <p:spPr bwMode="auto">
              <a:xfrm>
                <a:off x="224447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0" name="Rectangle 99"/>
              <p:cNvSpPr/>
              <p:nvPr/>
            </p:nvSpPr>
            <p:spPr bwMode="auto">
              <a:xfrm>
                <a:off x="224447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1" name="Rectangle 100"/>
              <p:cNvSpPr/>
              <p:nvPr/>
            </p:nvSpPr>
            <p:spPr bwMode="auto">
              <a:xfrm>
                <a:off x="2244476"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2" name="Rectangle 101"/>
              <p:cNvSpPr/>
              <p:nvPr/>
            </p:nvSpPr>
            <p:spPr bwMode="auto">
              <a:xfrm>
                <a:off x="2244476"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3" name="Rectangle 102"/>
              <p:cNvSpPr/>
              <p:nvPr/>
            </p:nvSpPr>
            <p:spPr bwMode="auto">
              <a:xfrm>
                <a:off x="224447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4" name="Rectangle 103"/>
              <p:cNvSpPr/>
              <p:nvPr/>
            </p:nvSpPr>
            <p:spPr bwMode="auto">
              <a:xfrm>
                <a:off x="1890498"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5" name="Rectangle 104"/>
              <p:cNvSpPr/>
              <p:nvPr/>
            </p:nvSpPr>
            <p:spPr bwMode="auto">
              <a:xfrm>
                <a:off x="1890498"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6" name="Rectangle 105"/>
              <p:cNvSpPr/>
              <p:nvPr/>
            </p:nvSpPr>
            <p:spPr bwMode="auto">
              <a:xfrm>
                <a:off x="1890498"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7" name="Rectangle 106"/>
              <p:cNvSpPr/>
              <p:nvPr/>
            </p:nvSpPr>
            <p:spPr bwMode="auto">
              <a:xfrm>
                <a:off x="1890498"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8" name="Rectangle 107"/>
              <p:cNvSpPr/>
              <p:nvPr/>
            </p:nvSpPr>
            <p:spPr bwMode="auto">
              <a:xfrm>
                <a:off x="1890498"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9" name="Rectangle 108"/>
              <p:cNvSpPr/>
              <p:nvPr/>
            </p:nvSpPr>
            <p:spPr bwMode="auto">
              <a:xfrm>
                <a:off x="1890498"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0" name="Rectangle 109"/>
              <p:cNvSpPr/>
              <p:nvPr/>
            </p:nvSpPr>
            <p:spPr bwMode="auto">
              <a:xfrm>
                <a:off x="206748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1" name="Rectangle 110"/>
              <p:cNvSpPr/>
              <p:nvPr/>
            </p:nvSpPr>
            <p:spPr bwMode="auto">
              <a:xfrm>
                <a:off x="206748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2" name="Rectangle 111"/>
              <p:cNvSpPr/>
              <p:nvPr/>
            </p:nvSpPr>
            <p:spPr bwMode="auto">
              <a:xfrm>
                <a:off x="206748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3" name="Rectangle 112"/>
              <p:cNvSpPr/>
              <p:nvPr/>
            </p:nvSpPr>
            <p:spPr bwMode="auto">
              <a:xfrm>
                <a:off x="2067486"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4" name="Rectangle 113"/>
              <p:cNvSpPr/>
              <p:nvPr/>
            </p:nvSpPr>
            <p:spPr bwMode="auto">
              <a:xfrm>
                <a:off x="2067486"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5" name="Rectangle 114"/>
              <p:cNvSpPr/>
              <p:nvPr/>
            </p:nvSpPr>
            <p:spPr bwMode="auto">
              <a:xfrm>
                <a:off x="206748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6" name="Rectangle 115"/>
              <p:cNvSpPr/>
              <p:nvPr/>
            </p:nvSpPr>
            <p:spPr bwMode="auto">
              <a:xfrm>
                <a:off x="1713510"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7" name="Rectangle 116"/>
              <p:cNvSpPr/>
              <p:nvPr/>
            </p:nvSpPr>
            <p:spPr bwMode="auto">
              <a:xfrm>
                <a:off x="1713510"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8" name="Rectangle 117"/>
              <p:cNvSpPr/>
              <p:nvPr/>
            </p:nvSpPr>
            <p:spPr bwMode="auto">
              <a:xfrm>
                <a:off x="1713510"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9" name="Rectangle 118"/>
              <p:cNvSpPr/>
              <p:nvPr/>
            </p:nvSpPr>
            <p:spPr bwMode="auto">
              <a:xfrm>
                <a:off x="1713510"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0" name="Rectangle 119"/>
              <p:cNvSpPr/>
              <p:nvPr/>
            </p:nvSpPr>
            <p:spPr bwMode="auto">
              <a:xfrm>
                <a:off x="1713510"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1" name="Rectangle 120"/>
              <p:cNvSpPr/>
              <p:nvPr/>
            </p:nvSpPr>
            <p:spPr bwMode="auto">
              <a:xfrm>
                <a:off x="1713510"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2" name="Rectangle 121"/>
              <p:cNvSpPr/>
              <p:nvPr/>
            </p:nvSpPr>
            <p:spPr bwMode="auto">
              <a:xfrm>
                <a:off x="1536522"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3" name="Rectangle 122"/>
              <p:cNvSpPr/>
              <p:nvPr/>
            </p:nvSpPr>
            <p:spPr bwMode="auto">
              <a:xfrm>
                <a:off x="1536522"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4" name="Rectangle 123"/>
              <p:cNvSpPr/>
              <p:nvPr/>
            </p:nvSpPr>
            <p:spPr bwMode="auto">
              <a:xfrm>
                <a:off x="1536522"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5" name="Rectangle 124"/>
              <p:cNvSpPr/>
              <p:nvPr/>
            </p:nvSpPr>
            <p:spPr bwMode="auto">
              <a:xfrm>
                <a:off x="1536522"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6" name="Rectangle 125"/>
              <p:cNvSpPr/>
              <p:nvPr/>
            </p:nvSpPr>
            <p:spPr bwMode="auto">
              <a:xfrm>
                <a:off x="1536522"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7" name="Rectangle 126"/>
              <p:cNvSpPr/>
              <p:nvPr/>
            </p:nvSpPr>
            <p:spPr bwMode="auto">
              <a:xfrm>
                <a:off x="1536522"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34" name="AutoShape 3"/>
            <p:cNvSpPr>
              <a:spLocks noChangeAspect="1" noChangeArrowheads="1" noTextEdit="1"/>
            </p:cNvSpPr>
            <p:nvPr/>
          </p:nvSpPr>
          <p:spPr bwMode="auto">
            <a:xfrm>
              <a:off x="2667063" y="4056991"/>
              <a:ext cx="2750769" cy="155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35" name="Rectangle 5"/>
            <p:cNvSpPr>
              <a:spLocks noChangeArrowheads="1"/>
            </p:cNvSpPr>
            <p:nvPr/>
          </p:nvSpPr>
          <p:spPr bwMode="auto">
            <a:xfrm>
              <a:off x="3010125" y="4040256"/>
              <a:ext cx="2098115" cy="144964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36" name="Oval 6"/>
            <p:cNvSpPr>
              <a:spLocks noChangeArrowheads="1"/>
            </p:cNvSpPr>
            <p:nvPr/>
          </p:nvSpPr>
          <p:spPr bwMode="auto">
            <a:xfrm>
              <a:off x="4035126" y="4071634"/>
              <a:ext cx="46020" cy="481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37" name="Rectangle 7"/>
            <p:cNvSpPr>
              <a:spLocks noChangeArrowheads="1"/>
            </p:cNvSpPr>
            <p:nvPr/>
          </p:nvSpPr>
          <p:spPr bwMode="auto">
            <a:xfrm>
              <a:off x="3087523" y="4151124"/>
              <a:ext cx="1957961" cy="1273930"/>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38" name="Freeform 8"/>
            <p:cNvSpPr>
              <a:spLocks/>
            </p:cNvSpPr>
            <p:nvPr/>
          </p:nvSpPr>
          <p:spPr bwMode="auto">
            <a:xfrm>
              <a:off x="2683798" y="5504543"/>
              <a:ext cx="2719391" cy="110868"/>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39" name="Rectangle 38"/>
            <p:cNvSpPr/>
            <p:nvPr/>
          </p:nvSpPr>
          <p:spPr>
            <a:xfrm>
              <a:off x="3182309" y="4257010"/>
              <a:ext cx="1768390"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40" name="Rectangle 39"/>
            <p:cNvSpPr/>
            <p:nvPr/>
          </p:nvSpPr>
          <p:spPr>
            <a:xfrm>
              <a:off x="3753998" y="4257010"/>
              <a:ext cx="1196701"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cxnSp>
          <p:nvCxnSpPr>
            <p:cNvPr id="41" name="Straight Connector 40"/>
            <p:cNvCxnSpPr/>
            <p:nvPr/>
          </p:nvCxnSpPr>
          <p:spPr>
            <a:xfrm>
              <a:off x="3942100" y="4776050"/>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42" name="Straight Connector 41"/>
            <p:cNvCxnSpPr/>
            <p:nvPr/>
          </p:nvCxnSpPr>
          <p:spPr>
            <a:xfrm>
              <a:off x="3942100" y="4955339"/>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43" name="Straight Connector 42"/>
            <p:cNvCxnSpPr/>
            <p:nvPr/>
          </p:nvCxnSpPr>
          <p:spPr>
            <a:xfrm>
              <a:off x="3942100" y="5134631"/>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44" name="Straight Connector 43"/>
            <p:cNvCxnSpPr/>
            <p:nvPr/>
          </p:nvCxnSpPr>
          <p:spPr>
            <a:xfrm>
              <a:off x="3328334" y="477604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45" name="Straight Connector 44"/>
            <p:cNvCxnSpPr/>
            <p:nvPr/>
          </p:nvCxnSpPr>
          <p:spPr>
            <a:xfrm>
              <a:off x="3328334" y="495533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46" name="Straight Connector 45"/>
            <p:cNvCxnSpPr/>
            <p:nvPr/>
          </p:nvCxnSpPr>
          <p:spPr>
            <a:xfrm>
              <a:off x="3328334" y="5134631"/>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sp>
          <p:nvSpPr>
            <p:cNvPr id="47" name="Freeform 9"/>
            <p:cNvSpPr>
              <a:spLocks noChangeAspect="1" noEditPoints="1"/>
            </p:cNvSpPr>
            <p:nvPr/>
          </p:nvSpPr>
          <p:spPr bwMode="black">
            <a:xfrm>
              <a:off x="3294014" y="4321096"/>
              <a:ext cx="380746" cy="380746"/>
            </a:xfrm>
            <a:custGeom>
              <a:avLst/>
              <a:gdLst>
                <a:gd name="T0" fmla="*/ 246 w 415"/>
                <a:gd name="T1" fmla="*/ 99 h 415"/>
                <a:gd name="T2" fmla="*/ 0 w 415"/>
                <a:gd name="T3" fmla="*/ 42 h 415"/>
                <a:gd name="T4" fmla="*/ 246 w 415"/>
                <a:gd name="T5" fmla="*/ 415 h 415"/>
                <a:gd name="T6" fmla="*/ 402 w 415"/>
                <a:gd name="T7" fmla="*/ 321 h 415"/>
                <a:gd name="T8" fmla="*/ 415 w 415"/>
                <a:gd name="T9" fmla="*/ 113 h 415"/>
                <a:gd name="T10" fmla="*/ 179 w 415"/>
                <a:gd name="T11" fmla="*/ 222 h 415"/>
                <a:gd name="T12" fmla="*/ 169 w 415"/>
                <a:gd name="T13" fmla="*/ 251 h 415"/>
                <a:gd name="T14" fmla="*/ 151 w 415"/>
                <a:gd name="T15" fmla="*/ 272 h 415"/>
                <a:gd name="T16" fmla="*/ 128 w 415"/>
                <a:gd name="T17" fmla="*/ 282 h 415"/>
                <a:gd name="T18" fmla="*/ 102 w 415"/>
                <a:gd name="T19" fmla="*/ 281 h 415"/>
                <a:gd name="T20" fmla="*/ 82 w 415"/>
                <a:gd name="T21" fmla="*/ 269 h 415"/>
                <a:gd name="T22" fmla="*/ 66 w 415"/>
                <a:gd name="T23" fmla="*/ 249 h 415"/>
                <a:gd name="T24" fmla="*/ 58 w 415"/>
                <a:gd name="T25" fmla="*/ 223 h 415"/>
                <a:gd name="T26" fmla="*/ 58 w 415"/>
                <a:gd name="T27" fmla="*/ 191 h 415"/>
                <a:gd name="T28" fmla="*/ 65 w 415"/>
                <a:gd name="T29" fmla="*/ 164 h 415"/>
                <a:gd name="T30" fmla="*/ 82 w 415"/>
                <a:gd name="T31" fmla="*/ 141 h 415"/>
                <a:gd name="T32" fmla="*/ 103 w 415"/>
                <a:gd name="T33" fmla="*/ 130 h 415"/>
                <a:gd name="T34" fmla="*/ 130 w 415"/>
                <a:gd name="T35" fmla="*/ 127 h 415"/>
                <a:gd name="T36" fmla="*/ 153 w 415"/>
                <a:gd name="T37" fmla="*/ 137 h 415"/>
                <a:gd name="T38" fmla="*/ 169 w 415"/>
                <a:gd name="T39" fmla="*/ 158 h 415"/>
                <a:gd name="T40" fmla="*/ 179 w 415"/>
                <a:gd name="T41" fmla="*/ 186 h 415"/>
                <a:gd name="T42" fmla="*/ 179 w 415"/>
                <a:gd name="T43" fmla="*/ 222 h 415"/>
                <a:gd name="T44" fmla="*/ 246 w 415"/>
                <a:gd name="T45" fmla="*/ 307 h 415"/>
                <a:gd name="T46" fmla="*/ 292 w 415"/>
                <a:gd name="T47" fmla="*/ 228 h 415"/>
                <a:gd name="T48" fmla="*/ 401 w 415"/>
                <a:gd name="T49" fmla="*/ 140 h 415"/>
                <a:gd name="T50" fmla="*/ 401 w 415"/>
                <a:gd name="T51" fmla="*/ 121 h 415"/>
                <a:gd name="T52" fmla="*/ 298 w 415"/>
                <a:gd name="T53" fmla="*/ 216 h 415"/>
                <a:gd name="T54" fmla="*/ 246 w 415"/>
                <a:gd name="T55" fmla="*/ 113 h 415"/>
                <a:gd name="T56" fmla="*/ 401 w 415"/>
                <a:gd name="T57" fmla="*/ 121 h 415"/>
                <a:gd name="T58" fmla="*/ 143 w 415"/>
                <a:gd name="T59" fmla="*/ 176 h 415"/>
                <a:gd name="T60" fmla="*/ 134 w 415"/>
                <a:gd name="T61" fmla="*/ 163 h 415"/>
                <a:gd name="T62" fmla="*/ 123 w 415"/>
                <a:gd name="T63" fmla="*/ 157 h 415"/>
                <a:gd name="T64" fmla="*/ 109 w 415"/>
                <a:gd name="T65" fmla="*/ 158 h 415"/>
                <a:gd name="T66" fmla="*/ 97 w 415"/>
                <a:gd name="T67" fmla="*/ 165 h 415"/>
                <a:gd name="T68" fmla="*/ 89 w 415"/>
                <a:gd name="T69" fmla="*/ 178 h 415"/>
                <a:gd name="T70" fmla="*/ 85 w 415"/>
                <a:gd name="T71" fmla="*/ 196 h 415"/>
                <a:gd name="T72" fmla="*/ 85 w 415"/>
                <a:gd name="T73" fmla="*/ 216 h 415"/>
                <a:gd name="T74" fmla="*/ 90 w 415"/>
                <a:gd name="T75" fmla="*/ 233 h 415"/>
                <a:gd name="T76" fmla="*/ 98 w 415"/>
                <a:gd name="T77" fmla="*/ 246 h 415"/>
                <a:gd name="T78" fmla="*/ 109 w 415"/>
                <a:gd name="T79" fmla="*/ 252 h 415"/>
                <a:gd name="T80" fmla="*/ 122 w 415"/>
                <a:gd name="T81" fmla="*/ 254 h 415"/>
                <a:gd name="T82" fmla="*/ 134 w 415"/>
                <a:gd name="T83" fmla="*/ 248 h 415"/>
                <a:gd name="T84" fmla="*/ 142 w 415"/>
                <a:gd name="T85" fmla="*/ 236 h 415"/>
                <a:gd name="T86" fmla="*/ 147 w 415"/>
                <a:gd name="T87" fmla="*/ 217 h 415"/>
                <a:gd name="T88" fmla="*/ 147 w 415"/>
                <a:gd name="T89" fmla="*/ 19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415">
                  <a:moveTo>
                    <a:pt x="401" y="99"/>
                  </a:moveTo>
                  <a:cubicBezTo>
                    <a:pt x="246" y="99"/>
                    <a:pt x="246" y="99"/>
                    <a:pt x="246" y="99"/>
                  </a:cubicBezTo>
                  <a:cubicBezTo>
                    <a:pt x="246" y="0"/>
                    <a:pt x="246" y="0"/>
                    <a:pt x="246" y="0"/>
                  </a:cubicBezTo>
                  <a:cubicBezTo>
                    <a:pt x="0" y="42"/>
                    <a:pt x="0" y="42"/>
                    <a:pt x="0" y="42"/>
                  </a:cubicBezTo>
                  <a:cubicBezTo>
                    <a:pt x="0" y="373"/>
                    <a:pt x="0" y="373"/>
                    <a:pt x="0" y="373"/>
                  </a:cubicBezTo>
                  <a:cubicBezTo>
                    <a:pt x="246" y="415"/>
                    <a:pt x="246" y="415"/>
                    <a:pt x="246" y="415"/>
                  </a:cubicBezTo>
                  <a:cubicBezTo>
                    <a:pt x="246" y="321"/>
                    <a:pt x="246" y="321"/>
                    <a:pt x="246" y="321"/>
                  </a:cubicBezTo>
                  <a:cubicBezTo>
                    <a:pt x="402" y="321"/>
                    <a:pt x="402" y="321"/>
                    <a:pt x="402" y="321"/>
                  </a:cubicBezTo>
                  <a:cubicBezTo>
                    <a:pt x="409" y="321"/>
                    <a:pt x="415" y="314"/>
                    <a:pt x="415" y="307"/>
                  </a:cubicBezTo>
                  <a:cubicBezTo>
                    <a:pt x="415" y="113"/>
                    <a:pt x="415" y="113"/>
                    <a:pt x="415" y="113"/>
                  </a:cubicBezTo>
                  <a:cubicBezTo>
                    <a:pt x="415" y="105"/>
                    <a:pt x="409" y="99"/>
                    <a:pt x="401" y="99"/>
                  </a:cubicBezTo>
                  <a:close/>
                  <a:moveTo>
                    <a:pt x="179" y="222"/>
                  </a:moveTo>
                  <a:cubicBezTo>
                    <a:pt x="177" y="228"/>
                    <a:pt x="176" y="232"/>
                    <a:pt x="175" y="237"/>
                  </a:cubicBezTo>
                  <a:cubicBezTo>
                    <a:pt x="174" y="243"/>
                    <a:pt x="172" y="248"/>
                    <a:pt x="169" y="251"/>
                  </a:cubicBezTo>
                  <a:cubicBezTo>
                    <a:pt x="167" y="256"/>
                    <a:pt x="164" y="259"/>
                    <a:pt x="161" y="263"/>
                  </a:cubicBezTo>
                  <a:cubicBezTo>
                    <a:pt x="157" y="266"/>
                    <a:pt x="155" y="270"/>
                    <a:pt x="151" y="272"/>
                  </a:cubicBezTo>
                  <a:cubicBezTo>
                    <a:pt x="148" y="275"/>
                    <a:pt x="144" y="277"/>
                    <a:pt x="140" y="278"/>
                  </a:cubicBezTo>
                  <a:cubicBezTo>
                    <a:pt x="136" y="281"/>
                    <a:pt x="133" y="282"/>
                    <a:pt x="128" y="282"/>
                  </a:cubicBezTo>
                  <a:cubicBezTo>
                    <a:pt x="124" y="283"/>
                    <a:pt x="120" y="283"/>
                    <a:pt x="115" y="283"/>
                  </a:cubicBezTo>
                  <a:cubicBezTo>
                    <a:pt x="110" y="283"/>
                    <a:pt x="107" y="282"/>
                    <a:pt x="102" y="281"/>
                  </a:cubicBezTo>
                  <a:cubicBezTo>
                    <a:pt x="98" y="279"/>
                    <a:pt x="95" y="278"/>
                    <a:pt x="91" y="276"/>
                  </a:cubicBezTo>
                  <a:cubicBezTo>
                    <a:pt x="88" y="275"/>
                    <a:pt x="84" y="272"/>
                    <a:pt x="82" y="269"/>
                  </a:cubicBezTo>
                  <a:cubicBezTo>
                    <a:pt x="78" y="266"/>
                    <a:pt x="76" y="264"/>
                    <a:pt x="72" y="261"/>
                  </a:cubicBezTo>
                  <a:cubicBezTo>
                    <a:pt x="70" y="257"/>
                    <a:pt x="68" y="252"/>
                    <a:pt x="66" y="249"/>
                  </a:cubicBezTo>
                  <a:cubicBezTo>
                    <a:pt x="64" y="245"/>
                    <a:pt x="62" y="241"/>
                    <a:pt x="61" y="236"/>
                  </a:cubicBezTo>
                  <a:cubicBezTo>
                    <a:pt x="59" y="232"/>
                    <a:pt x="58" y="228"/>
                    <a:pt x="58" y="223"/>
                  </a:cubicBezTo>
                  <a:cubicBezTo>
                    <a:pt x="57" y="217"/>
                    <a:pt x="57" y="212"/>
                    <a:pt x="57" y="207"/>
                  </a:cubicBezTo>
                  <a:cubicBezTo>
                    <a:pt x="57" y="202"/>
                    <a:pt x="57" y="196"/>
                    <a:pt x="58" y="191"/>
                  </a:cubicBezTo>
                  <a:cubicBezTo>
                    <a:pt x="58" y="186"/>
                    <a:pt x="59" y="180"/>
                    <a:pt x="61" y="177"/>
                  </a:cubicBezTo>
                  <a:cubicBezTo>
                    <a:pt x="62" y="172"/>
                    <a:pt x="64" y="167"/>
                    <a:pt x="65" y="164"/>
                  </a:cubicBezTo>
                  <a:cubicBezTo>
                    <a:pt x="68" y="159"/>
                    <a:pt x="70" y="156"/>
                    <a:pt x="72" y="152"/>
                  </a:cubicBezTo>
                  <a:cubicBezTo>
                    <a:pt x="75" y="148"/>
                    <a:pt x="78" y="145"/>
                    <a:pt x="82" y="141"/>
                  </a:cubicBezTo>
                  <a:cubicBezTo>
                    <a:pt x="84" y="139"/>
                    <a:pt x="88" y="137"/>
                    <a:pt x="91" y="134"/>
                  </a:cubicBezTo>
                  <a:cubicBezTo>
                    <a:pt x="95" y="132"/>
                    <a:pt x="99" y="131"/>
                    <a:pt x="103" y="130"/>
                  </a:cubicBezTo>
                  <a:cubicBezTo>
                    <a:pt x="108" y="128"/>
                    <a:pt x="112" y="127"/>
                    <a:pt x="117" y="127"/>
                  </a:cubicBezTo>
                  <a:cubicBezTo>
                    <a:pt x="121" y="127"/>
                    <a:pt x="125" y="127"/>
                    <a:pt x="130" y="127"/>
                  </a:cubicBezTo>
                  <a:cubicBezTo>
                    <a:pt x="134" y="128"/>
                    <a:pt x="137" y="130"/>
                    <a:pt x="142" y="131"/>
                  </a:cubicBezTo>
                  <a:cubicBezTo>
                    <a:pt x="146" y="133"/>
                    <a:pt x="149" y="134"/>
                    <a:pt x="153" y="137"/>
                  </a:cubicBezTo>
                  <a:cubicBezTo>
                    <a:pt x="155" y="140"/>
                    <a:pt x="159" y="143"/>
                    <a:pt x="162" y="146"/>
                  </a:cubicBezTo>
                  <a:cubicBezTo>
                    <a:pt x="164" y="150"/>
                    <a:pt x="167" y="153"/>
                    <a:pt x="169" y="158"/>
                  </a:cubicBezTo>
                  <a:cubicBezTo>
                    <a:pt x="172" y="161"/>
                    <a:pt x="174" y="166"/>
                    <a:pt x="175" y="171"/>
                  </a:cubicBezTo>
                  <a:cubicBezTo>
                    <a:pt x="176" y="176"/>
                    <a:pt x="177" y="182"/>
                    <a:pt x="179" y="186"/>
                  </a:cubicBezTo>
                  <a:cubicBezTo>
                    <a:pt x="180" y="192"/>
                    <a:pt x="180" y="198"/>
                    <a:pt x="180" y="204"/>
                  </a:cubicBezTo>
                  <a:cubicBezTo>
                    <a:pt x="180" y="210"/>
                    <a:pt x="180" y="216"/>
                    <a:pt x="179" y="222"/>
                  </a:cubicBezTo>
                  <a:close/>
                  <a:moveTo>
                    <a:pt x="401" y="307"/>
                  </a:moveTo>
                  <a:cubicBezTo>
                    <a:pt x="246" y="307"/>
                    <a:pt x="246" y="307"/>
                    <a:pt x="246" y="307"/>
                  </a:cubicBezTo>
                  <a:cubicBezTo>
                    <a:pt x="246" y="185"/>
                    <a:pt x="246" y="185"/>
                    <a:pt x="246" y="185"/>
                  </a:cubicBezTo>
                  <a:cubicBezTo>
                    <a:pt x="292" y="228"/>
                    <a:pt x="292" y="228"/>
                    <a:pt x="292" y="228"/>
                  </a:cubicBezTo>
                  <a:cubicBezTo>
                    <a:pt x="297" y="232"/>
                    <a:pt x="303" y="232"/>
                    <a:pt x="306" y="228"/>
                  </a:cubicBezTo>
                  <a:cubicBezTo>
                    <a:pt x="401" y="140"/>
                    <a:pt x="401" y="140"/>
                    <a:pt x="401" y="140"/>
                  </a:cubicBezTo>
                  <a:lnTo>
                    <a:pt x="401" y="307"/>
                  </a:lnTo>
                  <a:close/>
                  <a:moveTo>
                    <a:pt x="401" y="121"/>
                  </a:moveTo>
                  <a:cubicBezTo>
                    <a:pt x="300" y="216"/>
                    <a:pt x="300" y="216"/>
                    <a:pt x="300" y="216"/>
                  </a:cubicBezTo>
                  <a:cubicBezTo>
                    <a:pt x="300" y="217"/>
                    <a:pt x="299" y="217"/>
                    <a:pt x="298" y="216"/>
                  </a:cubicBezTo>
                  <a:cubicBezTo>
                    <a:pt x="246" y="167"/>
                    <a:pt x="246" y="167"/>
                    <a:pt x="246" y="167"/>
                  </a:cubicBezTo>
                  <a:cubicBezTo>
                    <a:pt x="246" y="113"/>
                    <a:pt x="246" y="113"/>
                    <a:pt x="246" y="113"/>
                  </a:cubicBezTo>
                  <a:cubicBezTo>
                    <a:pt x="401" y="113"/>
                    <a:pt x="401" y="113"/>
                    <a:pt x="401" y="113"/>
                  </a:cubicBezTo>
                  <a:lnTo>
                    <a:pt x="401" y="121"/>
                  </a:lnTo>
                  <a:close/>
                  <a:moveTo>
                    <a:pt x="146" y="184"/>
                  </a:moveTo>
                  <a:cubicBezTo>
                    <a:pt x="144" y="182"/>
                    <a:pt x="144" y="178"/>
                    <a:pt x="143" y="176"/>
                  </a:cubicBezTo>
                  <a:cubicBezTo>
                    <a:pt x="142" y="173"/>
                    <a:pt x="141" y="171"/>
                    <a:pt x="138" y="169"/>
                  </a:cubicBezTo>
                  <a:cubicBezTo>
                    <a:pt x="137" y="166"/>
                    <a:pt x="136" y="165"/>
                    <a:pt x="134" y="163"/>
                  </a:cubicBezTo>
                  <a:cubicBezTo>
                    <a:pt x="133" y="161"/>
                    <a:pt x="131" y="160"/>
                    <a:pt x="129" y="159"/>
                  </a:cubicBezTo>
                  <a:cubicBezTo>
                    <a:pt x="127" y="158"/>
                    <a:pt x="125" y="158"/>
                    <a:pt x="123" y="157"/>
                  </a:cubicBezTo>
                  <a:cubicBezTo>
                    <a:pt x="121" y="157"/>
                    <a:pt x="118" y="157"/>
                    <a:pt x="116" y="157"/>
                  </a:cubicBezTo>
                  <a:cubicBezTo>
                    <a:pt x="114" y="157"/>
                    <a:pt x="111" y="157"/>
                    <a:pt x="109" y="158"/>
                  </a:cubicBezTo>
                  <a:cubicBezTo>
                    <a:pt x="107" y="158"/>
                    <a:pt x="104" y="159"/>
                    <a:pt x="103" y="160"/>
                  </a:cubicBezTo>
                  <a:cubicBezTo>
                    <a:pt x="101" y="161"/>
                    <a:pt x="98" y="163"/>
                    <a:pt x="97" y="165"/>
                  </a:cubicBezTo>
                  <a:cubicBezTo>
                    <a:pt x="96" y="166"/>
                    <a:pt x="94" y="169"/>
                    <a:pt x="92" y="171"/>
                  </a:cubicBezTo>
                  <a:cubicBezTo>
                    <a:pt x="91" y="173"/>
                    <a:pt x="90" y="176"/>
                    <a:pt x="89" y="178"/>
                  </a:cubicBezTo>
                  <a:cubicBezTo>
                    <a:pt x="88" y="180"/>
                    <a:pt x="88" y="184"/>
                    <a:pt x="86" y="186"/>
                  </a:cubicBezTo>
                  <a:cubicBezTo>
                    <a:pt x="86" y="189"/>
                    <a:pt x="85" y="192"/>
                    <a:pt x="85" y="196"/>
                  </a:cubicBezTo>
                  <a:cubicBezTo>
                    <a:pt x="85" y="198"/>
                    <a:pt x="84" y="202"/>
                    <a:pt x="84" y="205"/>
                  </a:cubicBezTo>
                  <a:cubicBezTo>
                    <a:pt x="84" y="209"/>
                    <a:pt x="85" y="212"/>
                    <a:pt x="85" y="216"/>
                  </a:cubicBezTo>
                  <a:cubicBezTo>
                    <a:pt x="85" y="219"/>
                    <a:pt x="86" y="223"/>
                    <a:pt x="86" y="225"/>
                  </a:cubicBezTo>
                  <a:cubicBezTo>
                    <a:pt x="88" y="229"/>
                    <a:pt x="89" y="231"/>
                    <a:pt x="90" y="233"/>
                  </a:cubicBezTo>
                  <a:cubicBezTo>
                    <a:pt x="91" y="236"/>
                    <a:pt x="92" y="238"/>
                    <a:pt x="94" y="241"/>
                  </a:cubicBezTo>
                  <a:cubicBezTo>
                    <a:pt x="95" y="243"/>
                    <a:pt x="96" y="244"/>
                    <a:pt x="98" y="246"/>
                  </a:cubicBezTo>
                  <a:cubicBezTo>
                    <a:pt x="99" y="248"/>
                    <a:pt x="102" y="249"/>
                    <a:pt x="103" y="250"/>
                  </a:cubicBezTo>
                  <a:cubicBezTo>
                    <a:pt x="105" y="251"/>
                    <a:pt x="107" y="252"/>
                    <a:pt x="109" y="252"/>
                  </a:cubicBezTo>
                  <a:cubicBezTo>
                    <a:pt x="111" y="254"/>
                    <a:pt x="114" y="254"/>
                    <a:pt x="115" y="254"/>
                  </a:cubicBezTo>
                  <a:cubicBezTo>
                    <a:pt x="117" y="254"/>
                    <a:pt x="120" y="254"/>
                    <a:pt x="122" y="254"/>
                  </a:cubicBezTo>
                  <a:cubicBezTo>
                    <a:pt x="124" y="252"/>
                    <a:pt x="127" y="252"/>
                    <a:pt x="128" y="251"/>
                  </a:cubicBezTo>
                  <a:cubicBezTo>
                    <a:pt x="130" y="250"/>
                    <a:pt x="131" y="249"/>
                    <a:pt x="134" y="248"/>
                  </a:cubicBezTo>
                  <a:cubicBezTo>
                    <a:pt x="135" y="246"/>
                    <a:pt x="137" y="244"/>
                    <a:pt x="138" y="243"/>
                  </a:cubicBezTo>
                  <a:cubicBezTo>
                    <a:pt x="140" y="241"/>
                    <a:pt x="141" y="238"/>
                    <a:pt x="142" y="236"/>
                  </a:cubicBezTo>
                  <a:cubicBezTo>
                    <a:pt x="143" y="232"/>
                    <a:pt x="144" y="230"/>
                    <a:pt x="146" y="226"/>
                  </a:cubicBezTo>
                  <a:cubicBezTo>
                    <a:pt x="147" y="224"/>
                    <a:pt x="147" y="220"/>
                    <a:pt x="147" y="217"/>
                  </a:cubicBezTo>
                  <a:cubicBezTo>
                    <a:pt x="148" y="213"/>
                    <a:pt x="148" y="210"/>
                    <a:pt x="148" y="206"/>
                  </a:cubicBezTo>
                  <a:cubicBezTo>
                    <a:pt x="148" y="202"/>
                    <a:pt x="148" y="198"/>
                    <a:pt x="147" y="195"/>
                  </a:cubicBezTo>
                  <a:cubicBezTo>
                    <a:pt x="147" y="191"/>
                    <a:pt x="147" y="187"/>
                    <a:pt x="146" y="184"/>
                  </a:cubicBezTo>
                  <a:close/>
                </a:path>
              </a:pathLst>
            </a:custGeom>
            <a:solidFill>
              <a:srgbClr val="1B375F"/>
            </a:solidFill>
            <a:ln>
              <a:noFill/>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latin typeface="Segoe UI"/>
                <a:ea typeface="+mn-ea"/>
                <a:cs typeface="+mn-cs"/>
              </a:endParaRPr>
            </a:p>
          </p:txBody>
        </p:sp>
        <p:sp>
          <p:nvSpPr>
            <p:cNvPr id="48" name="Freeform 10"/>
            <p:cNvSpPr>
              <a:spLocks noChangeAspect="1" noEditPoints="1"/>
            </p:cNvSpPr>
            <p:nvPr/>
          </p:nvSpPr>
          <p:spPr bwMode="auto">
            <a:xfrm>
              <a:off x="1581499" y="4519042"/>
              <a:ext cx="610333" cy="1096369"/>
            </a:xfrm>
            <a:prstGeom prst="roundRect">
              <a:avLst>
                <a:gd name="adj" fmla="val 3431"/>
              </a:avLst>
            </a:prstGeom>
            <a:solidFill>
              <a:srgbClr val="333333"/>
            </a:solidFill>
            <a:ln>
              <a:noFill/>
            </a:ln>
            <a:extLst/>
          </p:spPr>
          <p:txBody>
            <a:bodyPr vert="horz" wrap="square" lIns="89606" tIns="44803" rIns="89606" bIns="44803" numCol="1" anchor="t" anchorCtr="0" compatLnSpc="1">
              <a:prstTxWarp prst="textNoShape">
                <a:avLst/>
              </a:prstTxWarp>
            </a:bodyPr>
            <a:lstStyle/>
            <a:p>
              <a:pPr marL="0" marR="0" lvl="0" indent="0" algn="l" defTabSz="913917" rtl="0" eaLnBrk="1" fontAlgn="auto" latinLnBrk="0" hangingPunct="1">
                <a:lnSpc>
                  <a:spcPct val="100000"/>
                </a:lnSpc>
                <a:spcBef>
                  <a:spcPts val="0"/>
                </a:spcBef>
                <a:spcAft>
                  <a:spcPts val="0"/>
                </a:spcAft>
                <a:buClrTx/>
                <a:buSzTx/>
                <a:buFontTx/>
                <a:buNone/>
                <a:tabLst/>
                <a:defRPr/>
              </a:pPr>
              <a:endParaRPr kumimoji="0" lang="en-US" sz="1764" b="0" i="0" u="none" strike="noStrike" kern="1200" cap="none" spc="0" normalizeH="0" baseline="0" noProof="0">
                <a:ln>
                  <a:noFill/>
                </a:ln>
                <a:solidFill>
                  <a:srgbClr val="FFFFFF"/>
                </a:solidFill>
                <a:effectLst/>
                <a:uLnTx/>
                <a:uFillTx/>
                <a:latin typeface="Segoe UI"/>
                <a:ea typeface="+mn-ea"/>
                <a:cs typeface="+mn-cs"/>
              </a:endParaRPr>
            </a:p>
          </p:txBody>
        </p:sp>
        <p:sp>
          <p:nvSpPr>
            <p:cNvPr id="49" name="Rectangle 48"/>
            <p:cNvSpPr/>
            <p:nvPr/>
          </p:nvSpPr>
          <p:spPr bwMode="auto">
            <a:xfrm>
              <a:off x="1610385" y="4626798"/>
              <a:ext cx="552561" cy="853054"/>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 name="Round Same Side Corner Rectangle 49"/>
            <p:cNvSpPr/>
            <p:nvPr/>
          </p:nvSpPr>
          <p:spPr bwMode="auto">
            <a:xfrm flipV="1">
              <a:off x="1840210" y="4535287"/>
              <a:ext cx="96570" cy="16095"/>
            </a:xfrm>
            <a:prstGeom prst="round2Same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1" name="Oval 50"/>
            <p:cNvSpPr/>
            <p:nvPr/>
          </p:nvSpPr>
          <p:spPr bwMode="auto">
            <a:xfrm>
              <a:off x="2077612" y="4550265"/>
              <a:ext cx="16095" cy="1609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2" name="Freeform 13"/>
            <p:cNvSpPr>
              <a:spLocks/>
            </p:cNvSpPr>
            <p:nvPr/>
          </p:nvSpPr>
          <p:spPr bwMode="auto">
            <a:xfrm>
              <a:off x="1885813" y="5520649"/>
              <a:ext cx="28567" cy="25260"/>
            </a:xfrm>
            <a:custGeom>
              <a:avLst/>
              <a:gdLst>
                <a:gd name="T0" fmla="*/ 0 w 1140"/>
                <a:gd name="T1" fmla="*/ 1008 h 1008"/>
                <a:gd name="T2" fmla="*/ 1140 w 1140"/>
                <a:gd name="T3" fmla="*/ 1008 h 1008"/>
                <a:gd name="T4" fmla="*/ 1140 w 1140"/>
                <a:gd name="T5" fmla="*/ 0 h 1008"/>
                <a:gd name="T6" fmla="*/ 0 w 1140"/>
                <a:gd name="T7" fmla="*/ 159 h 1008"/>
                <a:gd name="T8" fmla="*/ 0 w 1140"/>
                <a:gd name="T9" fmla="*/ 1008 h 1008"/>
              </a:gdLst>
              <a:ahLst/>
              <a:cxnLst>
                <a:cxn ang="0">
                  <a:pos x="T0" y="T1"/>
                </a:cxn>
                <a:cxn ang="0">
                  <a:pos x="T2" y="T3"/>
                </a:cxn>
                <a:cxn ang="0">
                  <a:pos x="T4" y="T5"/>
                </a:cxn>
                <a:cxn ang="0">
                  <a:pos x="T6" y="T7"/>
                </a:cxn>
                <a:cxn ang="0">
                  <a:pos x="T8" y="T9"/>
                </a:cxn>
              </a:cxnLst>
              <a:rect l="0" t="0" r="r" b="b"/>
              <a:pathLst>
                <a:path w="1140" h="1008">
                  <a:moveTo>
                    <a:pt x="0" y="1008"/>
                  </a:moveTo>
                  <a:lnTo>
                    <a:pt x="1140" y="1008"/>
                  </a:lnTo>
                  <a:lnTo>
                    <a:pt x="1140" y="0"/>
                  </a:lnTo>
                  <a:lnTo>
                    <a:pt x="0" y="159"/>
                  </a:lnTo>
                  <a:lnTo>
                    <a:pt x="0" y="1008"/>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3" name="Freeform 14"/>
            <p:cNvSpPr>
              <a:spLocks/>
            </p:cNvSpPr>
            <p:nvPr/>
          </p:nvSpPr>
          <p:spPr bwMode="auto">
            <a:xfrm>
              <a:off x="1858950" y="5524758"/>
              <a:ext cx="21877" cy="21150"/>
            </a:xfrm>
            <a:custGeom>
              <a:avLst/>
              <a:gdLst>
                <a:gd name="T0" fmla="*/ 873 w 873"/>
                <a:gd name="T1" fmla="*/ 844 h 844"/>
                <a:gd name="T2" fmla="*/ 873 w 873"/>
                <a:gd name="T3" fmla="*/ 0 h 844"/>
                <a:gd name="T4" fmla="*/ 0 w 873"/>
                <a:gd name="T5" fmla="*/ 123 h 844"/>
                <a:gd name="T6" fmla="*/ 0 w 873"/>
                <a:gd name="T7" fmla="*/ 844 h 844"/>
                <a:gd name="T8" fmla="*/ 873 w 873"/>
                <a:gd name="T9" fmla="*/ 844 h 844"/>
              </a:gdLst>
              <a:ahLst/>
              <a:cxnLst>
                <a:cxn ang="0">
                  <a:pos x="T0" y="T1"/>
                </a:cxn>
                <a:cxn ang="0">
                  <a:pos x="T2" y="T3"/>
                </a:cxn>
                <a:cxn ang="0">
                  <a:pos x="T4" y="T5"/>
                </a:cxn>
                <a:cxn ang="0">
                  <a:pos x="T6" y="T7"/>
                </a:cxn>
                <a:cxn ang="0">
                  <a:pos x="T8" y="T9"/>
                </a:cxn>
              </a:cxnLst>
              <a:rect l="0" t="0" r="r" b="b"/>
              <a:pathLst>
                <a:path w="873" h="844">
                  <a:moveTo>
                    <a:pt x="873" y="844"/>
                  </a:moveTo>
                  <a:lnTo>
                    <a:pt x="873" y="0"/>
                  </a:lnTo>
                  <a:lnTo>
                    <a:pt x="0" y="123"/>
                  </a:lnTo>
                  <a:lnTo>
                    <a:pt x="0" y="844"/>
                  </a:lnTo>
                  <a:lnTo>
                    <a:pt x="873" y="844"/>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4" name="Freeform 15"/>
            <p:cNvSpPr>
              <a:spLocks/>
            </p:cNvSpPr>
            <p:nvPr/>
          </p:nvSpPr>
          <p:spPr bwMode="auto">
            <a:xfrm>
              <a:off x="1858950" y="5550895"/>
              <a:ext cx="21877" cy="21100"/>
            </a:xfrm>
            <a:custGeom>
              <a:avLst/>
              <a:gdLst>
                <a:gd name="T0" fmla="*/ 873 w 873"/>
                <a:gd name="T1" fmla="*/ 0 h 842"/>
                <a:gd name="T2" fmla="*/ 0 w 873"/>
                <a:gd name="T3" fmla="*/ 0 h 842"/>
                <a:gd name="T4" fmla="*/ 0 w 873"/>
                <a:gd name="T5" fmla="*/ 721 h 842"/>
                <a:gd name="T6" fmla="*/ 873 w 873"/>
                <a:gd name="T7" fmla="*/ 842 h 842"/>
                <a:gd name="T8" fmla="*/ 873 w 873"/>
                <a:gd name="T9" fmla="*/ 0 h 842"/>
              </a:gdLst>
              <a:ahLst/>
              <a:cxnLst>
                <a:cxn ang="0">
                  <a:pos x="T0" y="T1"/>
                </a:cxn>
                <a:cxn ang="0">
                  <a:pos x="T2" y="T3"/>
                </a:cxn>
                <a:cxn ang="0">
                  <a:pos x="T4" y="T5"/>
                </a:cxn>
                <a:cxn ang="0">
                  <a:pos x="T6" y="T7"/>
                </a:cxn>
                <a:cxn ang="0">
                  <a:pos x="T8" y="T9"/>
                </a:cxn>
              </a:cxnLst>
              <a:rect l="0" t="0" r="r" b="b"/>
              <a:pathLst>
                <a:path w="873" h="842">
                  <a:moveTo>
                    <a:pt x="873" y="0"/>
                  </a:moveTo>
                  <a:lnTo>
                    <a:pt x="0" y="0"/>
                  </a:lnTo>
                  <a:lnTo>
                    <a:pt x="0" y="721"/>
                  </a:lnTo>
                  <a:lnTo>
                    <a:pt x="873" y="842"/>
                  </a:lnTo>
                  <a:lnTo>
                    <a:pt x="873"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5" name="Freeform 16"/>
            <p:cNvSpPr>
              <a:spLocks/>
            </p:cNvSpPr>
            <p:nvPr/>
          </p:nvSpPr>
          <p:spPr bwMode="auto">
            <a:xfrm>
              <a:off x="1885813" y="5550895"/>
              <a:ext cx="28567" cy="25184"/>
            </a:xfrm>
            <a:custGeom>
              <a:avLst/>
              <a:gdLst>
                <a:gd name="T0" fmla="*/ 0 w 1140"/>
                <a:gd name="T1" fmla="*/ 0 h 1005"/>
                <a:gd name="T2" fmla="*/ 0 w 1140"/>
                <a:gd name="T3" fmla="*/ 847 h 1005"/>
                <a:gd name="T4" fmla="*/ 1140 w 1140"/>
                <a:gd name="T5" fmla="*/ 1005 h 1005"/>
                <a:gd name="T6" fmla="*/ 1140 w 1140"/>
                <a:gd name="T7" fmla="*/ 0 h 1005"/>
                <a:gd name="T8" fmla="*/ 0 w 1140"/>
                <a:gd name="T9" fmla="*/ 0 h 1005"/>
              </a:gdLst>
              <a:ahLst/>
              <a:cxnLst>
                <a:cxn ang="0">
                  <a:pos x="T0" y="T1"/>
                </a:cxn>
                <a:cxn ang="0">
                  <a:pos x="T2" y="T3"/>
                </a:cxn>
                <a:cxn ang="0">
                  <a:pos x="T4" y="T5"/>
                </a:cxn>
                <a:cxn ang="0">
                  <a:pos x="T6" y="T7"/>
                </a:cxn>
                <a:cxn ang="0">
                  <a:pos x="T8" y="T9"/>
                </a:cxn>
              </a:cxnLst>
              <a:rect l="0" t="0" r="r" b="b"/>
              <a:pathLst>
                <a:path w="1140" h="1005">
                  <a:moveTo>
                    <a:pt x="0" y="0"/>
                  </a:moveTo>
                  <a:lnTo>
                    <a:pt x="0" y="847"/>
                  </a:lnTo>
                  <a:lnTo>
                    <a:pt x="1140" y="1005"/>
                  </a:lnTo>
                  <a:lnTo>
                    <a:pt x="1140" y="0"/>
                  </a:lnTo>
                  <a:lnTo>
                    <a:pt x="0"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6" name="Freeform 20"/>
            <p:cNvSpPr>
              <a:spLocks noEditPoints="1"/>
            </p:cNvSpPr>
            <p:nvPr/>
          </p:nvSpPr>
          <p:spPr bwMode="auto">
            <a:xfrm>
              <a:off x="2085660" y="5524861"/>
              <a:ext cx="45619" cy="47133"/>
            </a:xfrm>
            <a:custGeom>
              <a:avLst/>
              <a:gdLst>
                <a:gd name="T0" fmla="*/ 41 w 1845"/>
                <a:gd name="T1" fmla="*/ 1632 h 1907"/>
                <a:gd name="T2" fmla="*/ 552 w 1845"/>
                <a:gd name="T3" fmla="*/ 1102 h 1907"/>
                <a:gd name="T4" fmla="*/ 430 w 1845"/>
                <a:gd name="T5" fmla="*/ 709 h 1907"/>
                <a:gd name="T6" fmla="*/ 1135 w 1845"/>
                <a:gd name="T7" fmla="*/ 0 h 1907"/>
                <a:gd name="T8" fmla="*/ 1845 w 1845"/>
                <a:gd name="T9" fmla="*/ 709 h 1907"/>
                <a:gd name="T10" fmla="*/ 1135 w 1845"/>
                <a:gd name="T11" fmla="*/ 1413 h 1907"/>
                <a:gd name="T12" fmla="*/ 796 w 1845"/>
                <a:gd name="T13" fmla="*/ 1326 h 1907"/>
                <a:gd name="T14" fmla="*/ 281 w 1845"/>
                <a:gd name="T15" fmla="*/ 1862 h 1907"/>
                <a:gd name="T16" fmla="*/ 124 w 1845"/>
                <a:gd name="T17" fmla="*/ 1865 h 1907"/>
                <a:gd name="T18" fmla="*/ 45 w 1845"/>
                <a:gd name="T19" fmla="*/ 1789 h 1907"/>
                <a:gd name="T20" fmla="*/ 41 w 1845"/>
                <a:gd name="T21" fmla="*/ 1632 h 1907"/>
                <a:gd name="T22" fmla="*/ 1135 w 1845"/>
                <a:gd name="T23" fmla="*/ 1195 h 1907"/>
                <a:gd name="T24" fmla="*/ 1625 w 1845"/>
                <a:gd name="T25" fmla="*/ 709 h 1907"/>
                <a:gd name="T26" fmla="*/ 1135 w 1845"/>
                <a:gd name="T27" fmla="*/ 222 h 1907"/>
                <a:gd name="T28" fmla="*/ 648 w 1845"/>
                <a:gd name="T29" fmla="*/ 709 h 1907"/>
                <a:gd name="T30" fmla="*/ 1135 w 1845"/>
                <a:gd name="T31" fmla="*/ 1195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5" h="1907">
                  <a:moveTo>
                    <a:pt x="41" y="1632"/>
                  </a:moveTo>
                  <a:cubicBezTo>
                    <a:pt x="552" y="1102"/>
                    <a:pt x="552" y="1102"/>
                    <a:pt x="552" y="1102"/>
                  </a:cubicBezTo>
                  <a:cubicBezTo>
                    <a:pt x="475" y="989"/>
                    <a:pt x="430" y="853"/>
                    <a:pt x="430" y="709"/>
                  </a:cubicBezTo>
                  <a:cubicBezTo>
                    <a:pt x="430" y="319"/>
                    <a:pt x="745" y="0"/>
                    <a:pt x="1135" y="0"/>
                  </a:cubicBezTo>
                  <a:cubicBezTo>
                    <a:pt x="1528" y="0"/>
                    <a:pt x="1845" y="319"/>
                    <a:pt x="1845" y="709"/>
                  </a:cubicBezTo>
                  <a:cubicBezTo>
                    <a:pt x="1845" y="1097"/>
                    <a:pt x="1528" y="1413"/>
                    <a:pt x="1135" y="1413"/>
                  </a:cubicBezTo>
                  <a:cubicBezTo>
                    <a:pt x="1013" y="1413"/>
                    <a:pt x="897" y="1381"/>
                    <a:pt x="796" y="1326"/>
                  </a:cubicBezTo>
                  <a:cubicBezTo>
                    <a:pt x="281" y="1862"/>
                    <a:pt x="281" y="1862"/>
                    <a:pt x="281" y="1862"/>
                  </a:cubicBezTo>
                  <a:cubicBezTo>
                    <a:pt x="239" y="1907"/>
                    <a:pt x="170" y="1907"/>
                    <a:pt x="124" y="1865"/>
                  </a:cubicBezTo>
                  <a:cubicBezTo>
                    <a:pt x="45" y="1789"/>
                    <a:pt x="45" y="1789"/>
                    <a:pt x="45" y="1789"/>
                  </a:cubicBezTo>
                  <a:cubicBezTo>
                    <a:pt x="2" y="1748"/>
                    <a:pt x="0" y="1677"/>
                    <a:pt x="41" y="1632"/>
                  </a:cubicBezTo>
                  <a:close/>
                  <a:moveTo>
                    <a:pt x="1135" y="1195"/>
                  </a:moveTo>
                  <a:cubicBezTo>
                    <a:pt x="1406" y="1195"/>
                    <a:pt x="1625" y="976"/>
                    <a:pt x="1625" y="709"/>
                  </a:cubicBezTo>
                  <a:cubicBezTo>
                    <a:pt x="1625" y="438"/>
                    <a:pt x="1406" y="222"/>
                    <a:pt x="1135" y="222"/>
                  </a:cubicBezTo>
                  <a:cubicBezTo>
                    <a:pt x="867" y="222"/>
                    <a:pt x="648" y="438"/>
                    <a:pt x="648" y="709"/>
                  </a:cubicBezTo>
                  <a:cubicBezTo>
                    <a:pt x="648" y="976"/>
                    <a:pt x="867" y="1195"/>
                    <a:pt x="1135" y="1195"/>
                  </a:cubicBezTo>
                  <a:close/>
                </a:path>
              </a:pathLst>
            </a:custGeom>
            <a:solidFill>
              <a:srgbClr val="4E4E4E"/>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7" name="Freeform 24"/>
            <p:cNvSpPr>
              <a:spLocks/>
            </p:cNvSpPr>
            <p:nvPr/>
          </p:nvSpPr>
          <p:spPr bwMode="auto">
            <a:xfrm flipH="1">
              <a:off x="1646393" y="5524758"/>
              <a:ext cx="54539" cy="45619"/>
            </a:xfrm>
            <a:custGeom>
              <a:avLst/>
              <a:gdLst>
                <a:gd name="T0" fmla="*/ 2378 w 4084"/>
                <a:gd name="T1" fmla="*/ 0 h 3416"/>
                <a:gd name="T2" fmla="*/ 4084 w 4084"/>
                <a:gd name="T3" fmla="*/ 1709 h 3416"/>
                <a:gd name="T4" fmla="*/ 2378 w 4084"/>
                <a:gd name="T5" fmla="*/ 3416 h 3416"/>
                <a:gd name="T6" fmla="*/ 1259 w 4084"/>
                <a:gd name="T7" fmla="*/ 3416 h 3416"/>
                <a:gd name="T8" fmla="*/ 2553 w 4084"/>
                <a:gd name="T9" fmla="*/ 2116 h 3416"/>
                <a:gd name="T10" fmla="*/ 0 w 4084"/>
                <a:gd name="T11" fmla="*/ 2116 h 3416"/>
                <a:gd name="T12" fmla="*/ 0 w 4084"/>
                <a:gd name="T13" fmla="*/ 1290 h 3416"/>
                <a:gd name="T14" fmla="*/ 2541 w 4084"/>
                <a:gd name="T15" fmla="*/ 1290 h 3416"/>
                <a:gd name="T16" fmla="*/ 1245 w 4084"/>
                <a:gd name="T17" fmla="*/ 0 h 3416"/>
                <a:gd name="T18" fmla="*/ 2378 w 4084"/>
                <a:gd name="T19" fmla="*/ 0 h 3416"/>
                <a:gd name="T20" fmla="*/ 2378 w 4084"/>
                <a:gd name="T21" fmla="*/ 0 h 3416"/>
                <a:gd name="T22" fmla="*/ 2378 w 4084"/>
                <a:gd name="T23" fmla="*/ 0 h 3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4" h="3416">
                  <a:moveTo>
                    <a:pt x="2378" y="0"/>
                  </a:moveTo>
                  <a:lnTo>
                    <a:pt x="4084" y="1709"/>
                  </a:lnTo>
                  <a:lnTo>
                    <a:pt x="2378" y="3416"/>
                  </a:lnTo>
                  <a:lnTo>
                    <a:pt x="1259" y="3416"/>
                  </a:lnTo>
                  <a:lnTo>
                    <a:pt x="2553" y="2116"/>
                  </a:lnTo>
                  <a:lnTo>
                    <a:pt x="0" y="2116"/>
                  </a:lnTo>
                  <a:lnTo>
                    <a:pt x="0" y="1290"/>
                  </a:lnTo>
                  <a:lnTo>
                    <a:pt x="2541" y="1290"/>
                  </a:lnTo>
                  <a:lnTo>
                    <a:pt x="1245" y="0"/>
                  </a:lnTo>
                  <a:lnTo>
                    <a:pt x="2378" y="0"/>
                  </a:lnTo>
                  <a:lnTo>
                    <a:pt x="2378" y="0"/>
                  </a:lnTo>
                  <a:lnTo>
                    <a:pt x="2378" y="0"/>
                  </a:lnTo>
                  <a:close/>
                </a:path>
              </a:pathLst>
            </a:custGeom>
            <a:solidFill>
              <a:srgbClr val="4E4E4E"/>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8" name="Rectangle 57"/>
            <p:cNvSpPr/>
            <p:nvPr/>
          </p:nvSpPr>
          <p:spPr bwMode="auto">
            <a:xfrm flipH="1">
              <a:off x="2026087" y="502944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 name="Rectangle 58"/>
            <p:cNvSpPr/>
            <p:nvPr/>
          </p:nvSpPr>
          <p:spPr bwMode="auto">
            <a:xfrm flipH="1">
              <a:off x="1709024" y="502944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 name="Rectangle 59"/>
            <p:cNvSpPr/>
            <p:nvPr/>
          </p:nvSpPr>
          <p:spPr bwMode="auto">
            <a:xfrm flipH="1">
              <a:off x="2026087" y="517363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1" name="Rectangle 60"/>
            <p:cNvSpPr/>
            <p:nvPr/>
          </p:nvSpPr>
          <p:spPr bwMode="auto">
            <a:xfrm flipH="1">
              <a:off x="1709024" y="517363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62" name="Straight Connector 61"/>
            <p:cNvCxnSpPr/>
            <p:nvPr/>
          </p:nvCxnSpPr>
          <p:spPr>
            <a:xfrm>
              <a:off x="1930793" y="4670178"/>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a:off x="1930793" y="4741390"/>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1930793" y="4805707"/>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1930790" y="4870024"/>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1930793" y="4934341"/>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7" name="Freeform 10"/>
            <p:cNvSpPr>
              <a:spLocks noChangeAspect="1" noEditPoints="1"/>
            </p:cNvSpPr>
            <p:nvPr/>
          </p:nvSpPr>
          <p:spPr bwMode="auto">
            <a:xfrm>
              <a:off x="540178" y="4549544"/>
              <a:ext cx="593354" cy="1065867"/>
            </a:xfrm>
            <a:prstGeom prst="roundRect">
              <a:avLst>
                <a:gd name="adj" fmla="val 7324"/>
              </a:avLst>
            </a:prstGeom>
            <a:solidFill>
              <a:srgbClr val="333333"/>
            </a:solidFill>
            <a:ln>
              <a:noFill/>
            </a:ln>
            <a:extLst/>
          </p:spPr>
          <p:txBody>
            <a:bodyPr vert="horz" wrap="square" lIns="89606" tIns="44803" rIns="89606" bIns="44803" numCol="1" anchor="t" anchorCtr="0" compatLnSpc="1">
              <a:prstTxWarp prst="textNoShape">
                <a:avLst/>
              </a:prstTxWarp>
            </a:bodyPr>
            <a:lstStyle/>
            <a:p>
              <a:pPr marL="0" marR="0" lvl="0" indent="0" algn="l" defTabSz="913917" rtl="0" eaLnBrk="1" fontAlgn="auto" latinLnBrk="0" hangingPunct="1">
                <a:lnSpc>
                  <a:spcPct val="100000"/>
                </a:lnSpc>
                <a:spcBef>
                  <a:spcPts val="0"/>
                </a:spcBef>
                <a:spcAft>
                  <a:spcPts val="0"/>
                </a:spcAft>
                <a:buClrTx/>
                <a:buSzTx/>
                <a:buFontTx/>
                <a:buNone/>
                <a:tabLst/>
                <a:defRPr/>
              </a:pPr>
              <a:endParaRPr kumimoji="0" lang="en-US" sz="1764" b="0" i="0" u="none" strike="noStrike" kern="1200" cap="none" spc="0" normalizeH="0" baseline="0" noProof="0">
                <a:ln>
                  <a:noFill/>
                </a:ln>
                <a:solidFill>
                  <a:srgbClr val="FFFFFF"/>
                </a:solidFill>
                <a:effectLst/>
                <a:uLnTx/>
                <a:uFillTx/>
                <a:latin typeface="Segoe UI"/>
                <a:ea typeface="+mn-ea"/>
                <a:cs typeface="+mn-cs"/>
              </a:endParaRPr>
            </a:p>
          </p:txBody>
        </p:sp>
        <p:sp>
          <p:nvSpPr>
            <p:cNvPr id="68" name="Rounded Rectangle 67"/>
            <p:cNvSpPr/>
            <p:nvPr/>
          </p:nvSpPr>
          <p:spPr bwMode="auto">
            <a:xfrm>
              <a:off x="568261" y="4677551"/>
              <a:ext cx="537189" cy="801081"/>
            </a:xfrm>
            <a:prstGeom prst="roundRect">
              <a:avLst>
                <a:gd name="adj" fmla="val 1187"/>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69" name="Group 68"/>
            <p:cNvGrpSpPr/>
            <p:nvPr/>
          </p:nvGrpSpPr>
          <p:grpSpPr>
            <a:xfrm>
              <a:off x="751181" y="4641194"/>
              <a:ext cx="134394" cy="15647"/>
              <a:chOff x="5596078" y="2180378"/>
              <a:chExt cx="138544" cy="16130"/>
            </a:xfrm>
            <a:solidFill>
              <a:schemeClr val="tx1">
                <a:lumMod val="50000"/>
              </a:schemeClr>
            </a:solidFill>
          </p:grpSpPr>
          <p:sp>
            <p:nvSpPr>
              <p:cNvPr id="96" name="Rounded Rectangle 95"/>
              <p:cNvSpPr/>
              <p:nvPr/>
            </p:nvSpPr>
            <p:spPr bwMode="auto">
              <a:xfrm>
                <a:off x="5637840" y="2180378"/>
                <a:ext cx="96782" cy="16130"/>
              </a:xfrm>
              <a:prstGeom prst="roundRect">
                <a:avLst>
                  <a:gd name="adj" fmla="val 5000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7" name="Oval 96"/>
              <p:cNvSpPr/>
              <p:nvPr/>
            </p:nvSpPr>
            <p:spPr bwMode="auto">
              <a:xfrm>
                <a:off x="5596078" y="2180378"/>
                <a:ext cx="16130" cy="1613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70" name="Oval 69"/>
            <p:cNvSpPr/>
            <p:nvPr/>
          </p:nvSpPr>
          <p:spPr bwMode="auto">
            <a:xfrm>
              <a:off x="823550" y="4593872"/>
              <a:ext cx="26610" cy="26610"/>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1" name="Oval 70"/>
            <p:cNvSpPr/>
            <p:nvPr/>
          </p:nvSpPr>
          <p:spPr bwMode="auto">
            <a:xfrm>
              <a:off x="796940" y="5508692"/>
              <a:ext cx="79831" cy="79831"/>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2" name="Rectangle 71"/>
            <p:cNvSpPr/>
            <p:nvPr/>
          </p:nvSpPr>
          <p:spPr bwMode="auto">
            <a:xfrm>
              <a:off x="598225" y="4704721"/>
              <a:ext cx="476049" cy="77299"/>
            </a:xfrm>
            <a:prstGeom prst="rect">
              <a:avLst/>
            </a:prstGeom>
            <a:solidFill>
              <a:srgbClr val="005A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3" name="Rectangle 72"/>
            <p:cNvSpPr/>
            <p:nvPr/>
          </p:nvSpPr>
          <p:spPr bwMode="auto">
            <a:xfrm>
              <a:off x="602651" y="4841407"/>
              <a:ext cx="467196" cy="599127"/>
            </a:xfrm>
            <a:prstGeom prst="rect">
              <a:avLst/>
            </a:prstGeom>
            <a:noFill/>
            <a:ln w="12700">
              <a:solidFill>
                <a:srgbClr val="005A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74" name="Straight Connector 73"/>
            <p:cNvCxnSpPr/>
            <p:nvPr/>
          </p:nvCxnSpPr>
          <p:spPr>
            <a:xfrm>
              <a:off x="644407" y="4907348"/>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644407" y="4971823"/>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644407" y="5030056"/>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644404" y="5088289"/>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644407" y="5262987"/>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644407" y="5146522"/>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644405" y="5204755"/>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81" name="Group 80"/>
            <p:cNvGrpSpPr/>
            <p:nvPr/>
          </p:nvGrpSpPr>
          <p:grpSpPr>
            <a:xfrm>
              <a:off x="1022496" y="4379028"/>
              <a:ext cx="651017" cy="1236383"/>
              <a:chOff x="5651685" y="-476444"/>
              <a:chExt cx="1669255" cy="2809977"/>
            </a:xfrm>
          </p:grpSpPr>
          <p:sp>
            <p:nvSpPr>
              <p:cNvPr id="90" name="Rectangle 89"/>
              <p:cNvSpPr/>
              <p:nvPr/>
            </p:nvSpPr>
            <p:spPr bwMode="auto">
              <a:xfrm>
                <a:off x="6203006" y="-476444"/>
                <a:ext cx="566612" cy="171451"/>
              </a:xfrm>
              <a:prstGeom prst="rect">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1" name="Freeform 90"/>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92" name="Group 91"/>
              <p:cNvGrpSpPr/>
              <p:nvPr/>
            </p:nvGrpSpPr>
            <p:grpSpPr>
              <a:xfrm>
                <a:off x="6124436" y="2123612"/>
                <a:ext cx="723752" cy="98117"/>
                <a:chOff x="6147223" y="2123612"/>
                <a:chExt cx="723752" cy="98117"/>
              </a:xfrm>
            </p:grpSpPr>
            <p:sp>
              <p:nvSpPr>
                <p:cNvPr id="93" name="Rounded Rectangle 92"/>
                <p:cNvSpPr/>
                <p:nvPr/>
              </p:nvSpPr>
              <p:spPr bwMode="auto">
                <a:xfrm>
                  <a:off x="6366215" y="2123612"/>
                  <a:ext cx="285769" cy="98117"/>
                </a:xfrm>
                <a:prstGeom prst="roundRect">
                  <a:avLst>
                    <a:gd name="adj" fmla="val 50000"/>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4" name="Oval 93"/>
                <p:cNvSpPr/>
                <p:nvPr/>
              </p:nvSpPr>
              <p:spPr bwMode="auto">
                <a:xfrm>
                  <a:off x="6147223"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5" name="Oval 94"/>
                <p:cNvSpPr/>
                <p:nvPr/>
              </p:nvSpPr>
              <p:spPr bwMode="auto">
                <a:xfrm>
                  <a:off x="6801125"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sp>
          <p:nvSpPr>
            <p:cNvPr id="82" name="Rounded Rectangle 81"/>
            <p:cNvSpPr/>
            <p:nvPr/>
          </p:nvSpPr>
          <p:spPr bwMode="auto">
            <a:xfrm>
              <a:off x="1063534" y="4483208"/>
              <a:ext cx="566284" cy="959409"/>
            </a:xfrm>
            <a:prstGeom prst="roundRect">
              <a:avLst>
                <a:gd name="adj" fmla="val 6832"/>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87" tIns="143350" rIns="179187" bIns="143350" numCol="1" spcCol="0" rtlCol="0" fromWordArt="0" anchor="t" anchorCtr="0" forceAA="0" compatLnSpc="1">
              <a:prstTxWarp prst="textNoShape">
                <a:avLst/>
              </a:prstTxWarp>
              <a:noAutofit/>
            </a:bodyPr>
            <a:lstStyle/>
            <a:p>
              <a:pPr marL="0" marR="0" lvl="0" indent="0" algn="ctr" defTabSz="913478"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3" name="Rectangle 82"/>
            <p:cNvSpPr/>
            <p:nvPr/>
          </p:nvSpPr>
          <p:spPr bwMode="auto">
            <a:xfrm>
              <a:off x="1109980" y="4540246"/>
              <a:ext cx="476049" cy="91833"/>
            </a:xfrm>
            <a:prstGeom prst="rect">
              <a:avLst/>
            </a:prstGeom>
            <a:solidFill>
              <a:srgbClr val="95AC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4" name="Rectangle 83"/>
            <p:cNvSpPr/>
            <p:nvPr/>
          </p:nvSpPr>
          <p:spPr bwMode="auto">
            <a:xfrm>
              <a:off x="1114406" y="4702633"/>
              <a:ext cx="467196" cy="711776"/>
            </a:xfrm>
            <a:prstGeom prst="rect">
              <a:avLst/>
            </a:prstGeom>
            <a:noFill/>
            <a:ln w="12700">
              <a:solidFill>
                <a:srgbClr val="95AC0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85" name="Straight Connector 84"/>
            <p:cNvCxnSpPr/>
            <p:nvPr/>
          </p:nvCxnSpPr>
          <p:spPr>
            <a:xfrm>
              <a:off x="1156162" y="4788387"/>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1156162" y="4873973"/>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156162" y="4959511"/>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156162" y="5358752"/>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156162" y="5203478"/>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128" name="Rectangle 127"/>
          <p:cNvSpPr/>
          <p:nvPr userDrawn="1"/>
        </p:nvSpPr>
        <p:spPr>
          <a:xfrm>
            <a:off x="5230477" y="5897620"/>
            <a:ext cx="495793" cy="230913"/>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129" name="Rectangle 128"/>
          <p:cNvSpPr/>
          <p:nvPr userDrawn="1"/>
        </p:nvSpPr>
        <p:spPr bwMode="auto">
          <a:xfrm>
            <a:off x="2905367" y="4360276"/>
            <a:ext cx="427028" cy="240661"/>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0" name="Rectangle 129"/>
          <p:cNvSpPr/>
          <p:nvPr userDrawn="1"/>
        </p:nvSpPr>
        <p:spPr bwMode="auto">
          <a:xfrm>
            <a:off x="3392974" y="4630898"/>
            <a:ext cx="427028" cy="240661"/>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1" name="Rectangle 130"/>
          <p:cNvSpPr/>
          <p:nvPr userDrawn="1"/>
        </p:nvSpPr>
        <p:spPr>
          <a:xfrm>
            <a:off x="4064338" y="5181935"/>
            <a:ext cx="852417" cy="206869"/>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132" name="Rectangle 131"/>
          <p:cNvSpPr/>
          <p:nvPr userDrawn="1"/>
        </p:nvSpPr>
        <p:spPr bwMode="auto">
          <a:xfrm flipH="1">
            <a:off x="1794144" y="5459838"/>
            <a:ext cx="212196" cy="273718"/>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3" name="Rectangle 132"/>
          <p:cNvSpPr/>
          <p:nvPr userDrawn="1"/>
        </p:nvSpPr>
        <p:spPr bwMode="auto">
          <a:xfrm>
            <a:off x="1049675" y="5740388"/>
            <a:ext cx="92331" cy="486340"/>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4" name="Rectangle 133"/>
          <p:cNvSpPr/>
          <p:nvPr userDrawn="1"/>
        </p:nvSpPr>
        <p:spPr bwMode="auto">
          <a:xfrm>
            <a:off x="1278399" y="5835528"/>
            <a:ext cx="215498" cy="158012"/>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5" name="Oval 134"/>
          <p:cNvSpPr/>
          <p:nvPr userDrawn="1"/>
        </p:nvSpPr>
        <p:spPr bwMode="auto">
          <a:xfrm>
            <a:off x="7010094" y="3040063"/>
            <a:ext cx="853146" cy="853146"/>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6" name="Freeform 18"/>
          <p:cNvSpPr>
            <a:spLocks noChangeAspect="1" noEditPoints="1"/>
          </p:cNvSpPr>
          <p:nvPr userDrawn="1"/>
        </p:nvSpPr>
        <p:spPr bwMode="auto">
          <a:xfrm>
            <a:off x="7157812" y="3260781"/>
            <a:ext cx="557713" cy="411713"/>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chemeClr val="bg1"/>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797" tIns="44780" rIns="0" bIns="44780" numCol="1" spcCol="0" rtlCol="0" fromWordArt="0" anchor="ctr" anchorCtr="0" forceAA="0" compatLnSpc="1">
            <a:prstTxWarp prst="textNoShape">
              <a:avLst/>
            </a:prstTxWarp>
            <a:noAutofit/>
          </a:bodyPr>
          <a:lstStyle/>
          <a:p>
            <a:pPr marL="0" marR="0" lvl="0" indent="0" algn="l" defTabSz="913294" rtl="0" eaLnBrk="1" fontAlgn="auto" latinLnBrk="0" hangingPunct="1">
              <a:lnSpc>
                <a:spcPct val="90000"/>
              </a:lnSpc>
              <a:spcBef>
                <a:spcPts val="0"/>
              </a:spcBef>
              <a:spcAft>
                <a:spcPts val="588"/>
              </a:spcAft>
              <a:buClrTx/>
              <a:buSzTx/>
              <a:buFontTx/>
              <a:buNone/>
              <a:tabLst/>
              <a:defRPr/>
            </a:pPr>
            <a:endParaRPr kumimoji="0" lang="en-US" sz="136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endParaRPr>
          </a:p>
        </p:txBody>
      </p:sp>
      <p:sp>
        <p:nvSpPr>
          <p:cNvPr id="137" name="Oval 136"/>
          <p:cNvSpPr/>
          <p:nvPr userDrawn="1"/>
        </p:nvSpPr>
        <p:spPr bwMode="auto">
          <a:xfrm>
            <a:off x="8237589" y="3040063"/>
            <a:ext cx="853146" cy="853146"/>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8" name="Freeform 17"/>
          <p:cNvSpPr>
            <a:spLocks noEditPoints="1"/>
          </p:cNvSpPr>
          <p:nvPr userDrawn="1"/>
        </p:nvSpPr>
        <p:spPr bwMode="auto">
          <a:xfrm>
            <a:off x="8429182" y="3168017"/>
            <a:ext cx="469960" cy="597241"/>
          </a:xfrm>
          <a:custGeom>
            <a:avLst/>
            <a:gdLst>
              <a:gd name="T0" fmla="*/ 718 w 3648"/>
              <a:gd name="T1" fmla="*/ 1195 h 4636"/>
              <a:gd name="T2" fmla="*/ 2791 w 3648"/>
              <a:gd name="T3" fmla="*/ 1195 h 4636"/>
              <a:gd name="T4" fmla="*/ 2791 w 3648"/>
              <a:gd name="T5" fmla="*/ 1358 h 4636"/>
              <a:gd name="T6" fmla="*/ 718 w 3648"/>
              <a:gd name="T7" fmla="*/ 1358 h 4636"/>
              <a:gd name="T8" fmla="*/ 718 w 3648"/>
              <a:gd name="T9" fmla="*/ 1195 h 4636"/>
              <a:gd name="T10" fmla="*/ 718 w 3648"/>
              <a:gd name="T11" fmla="*/ 1195 h 4636"/>
              <a:gd name="T12" fmla="*/ 718 w 3648"/>
              <a:gd name="T13" fmla="*/ 1195 h 4636"/>
              <a:gd name="T14" fmla="*/ 718 w 3648"/>
              <a:gd name="T15" fmla="*/ 1885 h 4636"/>
              <a:gd name="T16" fmla="*/ 2791 w 3648"/>
              <a:gd name="T17" fmla="*/ 1885 h 4636"/>
              <a:gd name="T18" fmla="*/ 2791 w 3648"/>
              <a:gd name="T19" fmla="*/ 1748 h 4636"/>
              <a:gd name="T20" fmla="*/ 718 w 3648"/>
              <a:gd name="T21" fmla="*/ 1748 h 4636"/>
              <a:gd name="T22" fmla="*/ 718 w 3648"/>
              <a:gd name="T23" fmla="*/ 1885 h 4636"/>
              <a:gd name="T24" fmla="*/ 718 w 3648"/>
              <a:gd name="T25" fmla="*/ 1885 h 4636"/>
              <a:gd name="T26" fmla="*/ 718 w 3648"/>
              <a:gd name="T27" fmla="*/ 1885 h 4636"/>
              <a:gd name="T28" fmla="*/ 718 w 3648"/>
              <a:gd name="T29" fmla="*/ 2439 h 4636"/>
              <a:gd name="T30" fmla="*/ 2791 w 3648"/>
              <a:gd name="T31" fmla="*/ 2439 h 4636"/>
              <a:gd name="T32" fmla="*/ 2791 w 3648"/>
              <a:gd name="T33" fmla="*/ 2276 h 4636"/>
              <a:gd name="T34" fmla="*/ 718 w 3648"/>
              <a:gd name="T35" fmla="*/ 2276 h 4636"/>
              <a:gd name="T36" fmla="*/ 718 w 3648"/>
              <a:gd name="T37" fmla="*/ 2439 h 4636"/>
              <a:gd name="T38" fmla="*/ 718 w 3648"/>
              <a:gd name="T39" fmla="*/ 2439 h 4636"/>
              <a:gd name="T40" fmla="*/ 718 w 3648"/>
              <a:gd name="T41" fmla="*/ 2439 h 4636"/>
              <a:gd name="T42" fmla="*/ 718 w 3648"/>
              <a:gd name="T43" fmla="*/ 2966 h 4636"/>
              <a:gd name="T44" fmla="*/ 2791 w 3648"/>
              <a:gd name="T45" fmla="*/ 2966 h 4636"/>
              <a:gd name="T46" fmla="*/ 2791 w 3648"/>
              <a:gd name="T47" fmla="*/ 2803 h 4636"/>
              <a:gd name="T48" fmla="*/ 718 w 3648"/>
              <a:gd name="T49" fmla="*/ 2803 h 4636"/>
              <a:gd name="T50" fmla="*/ 718 w 3648"/>
              <a:gd name="T51" fmla="*/ 2966 h 4636"/>
              <a:gd name="T52" fmla="*/ 718 w 3648"/>
              <a:gd name="T53" fmla="*/ 2966 h 4636"/>
              <a:gd name="T54" fmla="*/ 718 w 3648"/>
              <a:gd name="T55" fmla="*/ 2966 h 4636"/>
              <a:gd name="T56" fmla="*/ 3648 w 3648"/>
              <a:gd name="T57" fmla="*/ 1131 h 4636"/>
              <a:gd name="T58" fmla="*/ 3648 w 3648"/>
              <a:gd name="T59" fmla="*/ 4636 h 4636"/>
              <a:gd name="T60" fmla="*/ 0 w 3648"/>
              <a:gd name="T61" fmla="*/ 4636 h 4636"/>
              <a:gd name="T62" fmla="*/ 0 w 3648"/>
              <a:gd name="T63" fmla="*/ 14 h 4636"/>
              <a:gd name="T64" fmla="*/ 2718 w 3648"/>
              <a:gd name="T65" fmla="*/ 14 h 4636"/>
              <a:gd name="T66" fmla="*/ 2718 w 3648"/>
              <a:gd name="T67" fmla="*/ 0 h 4636"/>
              <a:gd name="T68" fmla="*/ 3648 w 3648"/>
              <a:gd name="T69" fmla="*/ 1131 h 4636"/>
              <a:gd name="T70" fmla="*/ 3648 w 3648"/>
              <a:gd name="T71" fmla="*/ 1131 h 4636"/>
              <a:gd name="T72" fmla="*/ 3648 w 3648"/>
              <a:gd name="T73" fmla="*/ 1131 h 4636"/>
              <a:gd name="T74" fmla="*/ 3409 w 3648"/>
              <a:gd name="T75" fmla="*/ 994 h 4636"/>
              <a:gd name="T76" fmla="*/ 2692 w 3648"/>
              <a:gd name="T77" fmla="*/ 994 h 4636"/>
              <a:gd name="T78" fmla="*/ 2718 w 3648"/>
              <a:gd name="T79" fmla="*/ 265 h 4636"/>
              <a:gd name="T80" fmla="*/ 251 w 3648"/>
              <a:gd name="T81" fmla="*/ 265 h 4636"/>
              <a:gd name="T82" fmla="*/ 251 w 3648"/>
              <a:gd name="T83" fmla="*/ 4386 h 4636"/>
              <a:gd name="T84" fmla="*/ 3409 w 3648"/>
              <a:gd name="T85" fmla="*/ 4386 h 4636"/>
              <a:gd name="T86" fmla="*/ 3409 w 3648"/>
              <a:gd name="T87" fmla="*/ 994 h 4636"/>
              <a:gd name="T88" fmla="*/ 3409 w 3648"/>
              <a:gd name="T89" fmla="*/ 994 h 4636"/>
              <a:gd name="T90" fmla="*/ 3409 w 3648"/>
              <a:gd name="T91" fmla="*/ 994 h 4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48" h="4636">
                <a:moveTo>
                  <a:pt x="718" y="1195"/>
                </a:moveTo>
                <a:lnTo>
                  <a:pt x="2791" y="1195"/>
                </a:lnTo>
                <a:lnTo>
                  <a:pt x="2791" y="1358"/>
                </a:lnTo>
                <a:lnTo>
                  <a:pt x="718" y="1358"/>
                </a:lnTo>
                <a:lnTo>
                  <a:pt x="718" y="1195"/>
                </a:lnTo>
                <a:lnTo>
                  <a:pt x="718" y="1195"/>
                </a:lnTo>
                <a:lnTo>
                  <a:pt x="718" y="1195"/>
                </a:lnTo>
                <a:close/>
                <a:moveTo>
                  <a:pt x="718" y="1885"/>
                </a:moveTo>
                <a:lnTo>
                  <a:pt x="2791" y="1885"/>
                </a:lnTo>
                <a:lnTo>
                  <a:pt x="2791" y="1748"/>
                </a:lnTo>
                <a:lnTo>
                  <a:pt x="718" y="1748"/>
                </a:lnTo>
                <a:lnTo>
                  <a:pt x="718" y="1885"/>
                </a:lnTo>
                <a:lnTo>
                  <a:pt x="718" y="1885"/>
                </a:lnTo>
                <a:lnTo>
                  <a:pt x="718" y="1885"/>
                </a:lnTo>
                <a:close/>
                <a:moveTo>
                  <a:pt x="718" y="2439"/>
                </a:moveTo>
                <a:lnTo>
                  <a:pt x="2791" y="2439"/>
                </a:lnTo>
                <a:lnTo>
                  <a:pt x="2791" y="2276"/>
                </a:lnTo>
                <a:lnTo>
                  <a:pt x="718" y="2276"/>
                </a:lnTo>
                <a:lnTo>
                  <a:pt x="718" y="2439"/>
                </a:lnTo>
                <a:lnTo>
                  <a:pt x="718" y="2439"/>
                </a:lnTo>
                <a:lnTo>
                  <a:pt x="718" y="2439"/>
                </a:lnTo>
                <a:close/>
                <a:moveTo>
                  <a:pt x="718" y="2966"/>
                </a:moveTo>
                <a:lnTo>
                  <a:pt x="2791" y="2966"/>
                </a:lnTo>
                <a:lnTo>
                  <a:pt x="2791" y="2803"/>
                </a:lnTo>
                <a:lnTo>
                  <a:pt x="718" y="2803"/>
                </a:lnTo>
                <a:lnTo>
                  <a:pt x="718" y="2966"/>
                </a:lnTo>
                <a:lnTo>
                  <a:pt x="718" y="2966"/>
                </a:lnTo>
                <a:lnTo>
                  <a:pt x="718" y="2966"/>
                </a:lnTo>
                <a:close/>
                <a:moveTo>
                  <a:pt x="3648" y="1131"/>
                </a:moveTo>
                <a:lnTo>
                  <a:pt x="3648" y="4636"/>
                </a:lnTo>
                <a:lnTo>
                  <a:pt x="0" y="4636"/>
                </a:lnTo>
                <a:lnTo>
                  <a:pt x="0" y="14"/>
                </a:lnTo>
                <a:lnTo>
                  <a:pt x="2718" y="14"/>
                </a:lnTo>
                <a:lnTo>
                  <a:pt x="2718" y="0"/>
                </a:lnTo>
                <a:lnTo>
                  <a:pt x="3648" y="1131"/>
                </a:lnTo>
                <a:lnTo>
                  <a:pt x="3648" y="1131"/>
                </a:lnTo>
                <a:lnTo>
                  <a:pt x="3648" y="1131"/>
                </a:lnTo>
                <a:close/>
                <a:moveTo>
                  <a:pt x="3409" y="994"/>
                </a:moveTo>
                <a:lnTo>
                  <a:pt x="2692" y="994"/>
                </a:lnTo>
                <a:lnTo>
                  <a:pt x="2718" y="265"/>
                </a:lnTo>
                <a:lnTo>
                  <a:pt x="251" y="265"/>
                </a:lnTo>
                <a:lnTo>
                  <a:pt x="251" y="4386"/>
                </a:lnTo>
                <a:lnTo>
                  <a:pt x="3409" y="4386"/>
                </a:lnTo>
                <a:lnTo>
                  <a:pt x="3409" y="994"/>
                </a:lnTo>
                <a:lnTo>
                  <a:pt x="3409" y="994"/>
                </a:lnTo>
                <a:lnTo>
                  <a:pt x="3409" y="99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39" name="Oval 138"/>
          <p:cNvSpPr/>
          <p:nvPr userDrawn="1"/>
        </p:nvSpPr>
        <p:spPr bwMode="auto">
          <a:xfrm>
            <a:off x="9465084" y="3040063"/>
            <a:ext cx="853146" cy="853146"/>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40" name="Freeform 139"/>
          <p:cNvSpPr>
            <a:spLocks noEditPoints="1"/>
          </p:cNvSpPr>
          <p:nvPr userDrawn="1"/>
        </p:nvSpPr>
        <p:spPr bwMode="auto">
          <a:xfrm>
            <a:off x="9596638" y="3213652"/>
            <a:ext cx="590041" cy="505968"/>
          </a:xfrm>
          <a:custGeom>
            <a:avLst/>
            <a:gdLst>
              <a:gd name="T0" fmla="*/ 1173 w 1958"/>
              <a:gd name="T1" fmla="*/ 413 h 1678"/>
              <a:gd name="T2" fmla="*/ 1292 w 1958"/>
              <a:gd name="T3" fmla="*/ 532 h 1678"/>
              <a:gd name="T4" fmla="*/ 1292 w 1958"/>
              <a:gd name="T5" fmla="*/ 1063 h 1678"/>
              <a:gd name="T6" fmla="*/ 1173 w 1958"/>
              <a:gd name="T7" fmla="*/ 1182 h 1678"/>
              <a:gd name="T8" fmla="*/ 1173 w 1958"/>
              <a:gd name="T9" fmla="*/ 1182 h 1678"/>
              <a:gd name="T10" fmla="*/ 1173 w 1958"/>
              <a:gd name="T11" fmla="*/ 1559 h 1678"/>
              <a:gd name="T12" fmla="*/ 1061 w 1958"/>
              <a:gd name="T13" fmla="*/ 1678 h 1678"/>
              <a:gd name="T14" fmla="*/ 893 w 1958"/>
              <a:gd name="T15" fmla="*/ 1678 h 1678"/>
              <a:gd name="T16" fmla="*/ 781 w 1958"/>
              <a:gd name="T17" fmla="*/ 1559 h 1678"/>
              <a:gd name="T18" fmla="*/ 781 w 1958"/>
              <a:gd name="T19" fmla="*/ 1182 h 1678"/>
              <a:gd name="T20" fmla="*/ 781 w 1958"/>
              <a:gd name="T21" fmla="*/ 1182 h 1678"/>
              <a:gd name="T22" fmla="*/ 662 w 1958"/>
              <a:gd name="T23" fmla="*/ 1063 h 1678"/>
              <a:gd name="T24" fmla="*/ 662 w 1958"/>
              <a:gd name="T25" fmla="*/ 532 h 1678"/>
              <a:gd name="T26" fmla="*/ 781 w 1958"/>
              <a:gd name="T27" fmla="*/ 413 h 1678"/>
              <a:gd name="T28" fmla="*/ 1173 w 1958"/>
              <a:gd name="T29" fmla="*/ 413 h 1678"/>
              <a:gd name="T30" fmla="*/ 789 w 1958"/>
              <a:gd name="T31" fmla="*/ 188 h 1678"/>
              <a:gd name="T32" fmla="*/ 977 w 1958"/>
              <a:gd name="T33" fmla="*/ 376 h 1678"/>
              <a:gd name="T34" fmla="*/ 1164 w 1958"/>
              <a:gd name="T35" fmla="*/ 188 h 1678"/>
              <a:gd name="T36" fmla="*/ 977 w 1958"/>
              <a:gd name="T37" fmla="*/ 0 h 1678"/>
              <a:gd name="T38" fmla="*/ 789 w 1958"/>
              <a:gd name="T39" fmla="*/ 188 h 1678"/>
              <a:gd name="T40" fmla="*/ 1861 w 1958"/>
              <a:gd name="T41" fmla="*/ 461 h 1678"/>
              <a:gd name="T42" fmla="*/ 1527 w 1958"/>
              <a:gd name="T43" fmla="*/ 461 h 1678"/>
              <a:gd name="T44" fmla="*/ 1429 w 1958"/>
              <a:gd name="T45" fmla="*/ 559 h 1678"/>
              <a:gd name="T46" fmla="*/ 1429 w 1958"/>
              <a:gd name="T47" fmla="*/ 1015 h 1678"/>
              <a:gd name="T48" fmla="*/ 1527 w 1958"/>
              <a:gd name="T49" fmla="*/ 1113 h 1678"/>
              <a:gd name="T50" fmla="*/ 1527 w 1958"/>
              <a:gd name="T51" fmla="*/ 1113 h 1678"/>
              <a:gd name="T52" fmla="*/ 1527 w 1958"/>
              <a:gd name="T53" fmla="*/ 1442 h 1678"/>
              <a:gd name="T54" fmla="*/ 1617 w 1958"/>
              <a:gd name="T55" fmla="*/ 1541 h 1678"/>
              <a:gd name="T56" fmla="*/ 1763 w 1958"/>
              <a:gd name="T57" fmla="*/ 1541 h 1678"/>
              <a:gd name="T58" fmla="*/ 1861 w 1958"/>
              <a:gd name="T59" fmla="*/ 1442 h 1678"/>
              <a:gd name="T60" fmla="*/ 1861 w 1958"/>
              <a:gd name="T61" fmla="*/ 1113 h 1678"/>
              <a:gd name="T62" fmla="*/ 1861 w 1958"/>
              <a:gd name="T63" fmla="*/ 1113 h 1678"/>
              <a:gd name="T64" fmla="*/ 1958 w 1958"/>
              <a:gd name="T65" fmla="*/ 1015 h 1678"/>
              <a:gd name="T66" fmla="*/ 1958 w 1958"/>
              <a:gd name="T67" fmla="*/ 559 h 1678"/>
              <a:gd name="T68" fmla="*/ 1861 w 1958"/>
              <a:gd name="T69" fmla="*/ 461 h 1678"/>
              <a:gd name="T70" fmla="*/ 1530 w 1958"/>
              <a:gd name="T71" fmla="*/ 265 h 1678"/>
              <a:gd name="T72" fmla="*/ 1691 w 1958"/>
              <a:gd name="T73" fmla="*/ 424 h 1678"/>
              <a:gd name="T74" fmla="*/ 1853 w 1958"/>
              <a:gd name="T75" fmla="*/ 265 h 1678"/>
              <a:gd name="T76" fmla="*/ 1691 w 1958"/>
              <a:gd name="T77" fmla="*/ 106 h 1678"/>
              <a:gd name="T78" fmla="*/ 1530 w 1958"/>
              <a:gd name="T79" fmla="*/ 265 h 1678"/>
              <a:gd name="T80" fmla="*/ 432 w 1958"/>
              <a:gd name="T81" fmla="*/ 461 h 1678"/>
              <a:gd name="T82" fmla="*/ 98 w 1958"/>
              <a:gd name="T83" fmla="*/ 461 h 1678"/>
              <a:gd name="T84" fmla="*/ 0 w 1958"/>
              <a:gd name="T85" fmla="*/ 559 h 1678"/>
              <a:gd name="T86" fmla="*/ 0 w 1958"/>
              <a:gd name="T87" fmla="*/ 1015 h 1678"/>
              <a:gd name="T88" fmla="*/ 98 w 1958"/>
              <a:gd name="T89" fmla="*/ 1113 h 1678"/>
              <a:gd name="T90" fmla="*/ 98 w 1958"/>
              <a:gd name="T91" fmla="*/ 1113 h 1678"/>
              <a:gd name="T92" fmla="*/ 98 w 1958"/>
              <a:gd name="T93" fmla="*/ 1442 h 1678"/>
              <a:gd name="T94" fmla="*/ 195 w 1958"/>
              <a:gd name="T95" fmla="*/ 1541 h 1678"/>
              <a:gd name="T96" fmla="*/ 341 w 1958"/>
              <a:gd name="T97" fmla="*/ 1541 h 1678"/>
              <a:gd name="T98" fmla="*/ 432 w 1958"/>
              <a:gd name="T99" fmla="*/ 1442 h 1678"/>
              <a:gd name="T100" fmla="*/ 432 w 1958"/>
              <a:gd name="T101" fmla="*/ 1113 h 1678"/>
              <a:gd name="T102" fmla="*/ 432 w 1958"/>
              <a:gd name="T103" fmla="*/ 1113 h 1678"/>
              <a:gd name="T104" fmla="*/ 529 w 1958"/>
              <a:gd name="T105" fmla="*/ 1015 h 1678"/>
              <a:gd name="T106" fmla="*/ 529 w 1958"/>
              <a:gd name="T107" fmla="*/ 559 h 1678"/>
              <a:gd name="T108" fmla="*/ 432 w 1958"/>
              <a:gd name="T109" fmla="*/ 461 h 1678"/>
              <a:gd name="T110" fmla="*/ 101 w 1958"/>
              <a:gd name="T111" fmla="*/ 265 h 1678"/>
              <a:gd name="T112" fmla="*/ 262 w 1958"/>
              <a:gd name="T113" fmla="*/ 424 h 1678"/>
              <a:gd name="T114" fmla="*/ 423 w 1958"/>
              <a:gd name="T115" fmla="*/ 265 h 1678"/>
              <a:gd name="T116" fmla="*/ 262 w 1958"/>
              <a:gd name="T117" fmla="*/ 106 h 1678"/>
              <a:gd name="T118" fmla="*/ 101 w 1958"/>
              <a:gd name="T119" fmla="*/ 265 h 1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58" h="1678">
                <a:moveTo>
                  <a:pt x="1173" y="413"/>
                </a:moveTo>
                <a:cubicBezTo>
                  <a:pt x="1236" y="413"/>
                  <a:pt x="1292" y="469"/>
                  <a:pt x="1292" y="532"/>
                </a:cubicBezTo>
                <a:cubicBezTo>
                  <a:pt x="1292" y="532"/>
                  <a:pt x="1292" y="532"/>
                  <a:pt x="1292" y="1063"/>
                </a:cubicBezTo>
                <a:cubicBezTo>
                  <a:pt x="1292" y="1126"/>
                  <a:pt x="1236" y="1182"/>
                  <a:pt x="1173" y="1182"/>
                </a:cubicBezTo>
                <a:cubicBezTo>
                  <a:pt x="1173" y="1182"/>
                  <a:pt x="1173" y="1182"/>
                  <a:pt x="1173" y="1182"/>
                </a:cubicBezTo>
                <a:cubicBezTo>
                  <a:pt x="1173" y="1182"/>
                  <a:pt x="1173" y="1182"/>
                  <a:pt x="1173" y="1559"/>
                </a:cubicBezTo>
                <a:cubicBezTo>
                  <a:pt x="1173" y="1622"/>
                  <a:pt x="1124" y="1678"/>
                  <a:pt x="1061" y="1678"/>
                </a:cubicBezTo>
                <a:cubicBezTo>
                  <a:pt x="1061" y="1678"/>
                  <a:pt x="1061" y="1678"/>
                  <a:pt x="893" y="1678"/>
                </a:cubicBezTo>
                <a:cubicBezTo>
                  <a:pt x="830" y="1678"/>
                  <a:pt x="781" y="1622"/>
                  <a:pt x="781" y="1559"/>
                </a:cubicBezTo>
                <a:cubicBezTo>
                  <a:pt x="781" y="1559"/>
                  <a:pt x="781" y="1559"/>
                  <a:pt x="781" y="1182"/>
                </a:cubicBezTo>
                <a:cubicBezTo>
                  <a:pt x="781" y="1182"/>
                  <a:pt x="781" y="1182"/>
                  <a:pt x="781" y="1182"/>
                </a:cubicBezTo>
                <a:cubicBezTo>
                  <a:pt x="718" y="1182"/>
                  <a:pt x="662" y="1126"/>
                  <a:pt x="662" y="1063"/>
                </a:cubicBezTo>
                <a:cubicBezTo>
                  <a:pt x="662" y="1063"/>
                  <a:pt x="662" y="1063"/>
                  <a:pt x="662" y="532"/>
                </a:cubicBezTo>
                <a:cubicBezTo>
                  <a:pt x="662" y="469"/>
                  <a:pt x="718" y="413"/>
                  <a:pt x="781" y="413"/>
                </a:cubicBezTo>
                <a:cubicBezTo>
                  <a:pt x="781" y="413"/>
                  <a:pt x="781" y="413"/>
                  <a:pt x="1173" y="413"/>
                </a:cubicBezTo>
                <a:close/>
                <a:moveTo>
                  <a:pt x="789" y="188"/>
                </a:moveTo>
                <a:cubicBezTo>
                  <a:pt x="789" y="292"/>
                  <a:pt x="873" y="376"/>
                  <a:pt x="977" y="376"/>
                </a:cubicBezTo>
                <a:cubicBezTo>
                  <a:pt x="1080" y="376"/>
                  <a:pt x="1164" y="292"/>
                  <a:pt x="1164" y="188"/>
                </a:cubicBezTo>
                <a:cubicBezTo>
                  <a:pt x="1164" y="84"/>
                  <a:pt x="1080" y="0"/>
                  <a:pt x="977" y="0"/>
                </a:cubicBezTo>
                <a:cubicBezTo>
                  <a:pt x="873" y="0"/>
                  <a:pt x="789" y="84"/>
                  <a:pt x="789" y="188"/>
                </a:cubicBezTo>
                <a:close/>
                <a:moveTo>
                  <a:pt x="1861" y="461"/>
                </a:moveTo>
                <a:cubicBezTo>
                  <a:pt x="1527" y="461"/>
                  <a:pt x="1527" y="461"/>
                  <a:pt x="1527" y="461"/>
                </a:cubicBezTo>
                <a:cubicBezTo>
                  <a:pt x="1471" y="461"/>
                  <a:pt x="1429" y="503"/>
                  <a:pt x="1429" y="559"/>
                </a:cubicBezTo>
                <a:cubicBezTo>
                  <a:pt x="1429" y="1015"/>
                  <a:pt x="1429" y="1015"/>
                  <a:pt x="1429" y="1015"/>
                </a:cubicBezTo>
                <a:cubicBezTo>
                  <a:pt x="1429" y="1071"/>
                  <a:pt x="1471" y="1113"/>
                  <a:pt x="1527" y="1113"/>
                </a:cubicBezTo>
                <a:cubicBezTo>
                  <a:pt x="1527" y="1113"/>
                  <a:pt x="1527" y="1113"/>
                  <a:pt x="1527" y="1113"/>
                </a:cubicBezTo>
                <a:cubicBezTo>
                  <a:pt x="1527" y="1442"/>
                  <a:pt x="1527" y="1442"/>
                  <a:pt x="1527" y="1442"/>
                </a:cubicBezTo>
                <a:cubicBezTo>
                  <a:pt x="1527" y="1499"/>
                  <a:pt x="1568" y="1541"/>
                  <a:pt x="1617" y="1541"/>
                </a:cubicBezTo>
                <a:cubicBezTo>
                  <a:pt x="1763" y="1541"/>
                  <a:pt x="1763" y="1541"/>
                  <a:pt x="1763" y="1541"/>
                </a:cubicBezTo>
                <a:cubicBezTo>
                  <a:pt x="1819" y="1541"/>
                  <a:pt x="1861" y="1499"/>
                  <a:pt x="1861" y="1442"/>
                </a:cubicBezTo>
                <a:cubicBezTo>
                  <a:pt x="1861" y="1113"/>
                  <a:pt x="1861" y="1113"/>
                  <a:pt x="1861" y="1113"/>
                </a:cubicBezTo>
                <a:cubicBezTo>
                  <a:pt x="1861" y="1113"/>
                  <a:pt x="1861" y="1113"/>
                  <a:pt x="1861" y="1113"/>
                </a:cubicBezTo>
                <a:cubicBezTo>
                  <a:pt x="1917" y="1113"/>
                  <a:pt x="1958" y="1071"/>
                  <a:pt x="1958" y="1015"/>
                </a:cubicBezTo>
                <a:cubicBezTo>
                  <a:pt x="1958" y="559"/>
                  <a:pt x="1958" y="559"/>
                  <a:pt x="1958" y="559"/>
                </a:cubicBezTo>
                <a:cubicBezTo>
                  <a:pt x="1958" y="503"/>
                  <a:pt x="1917" y="461"/>
                  <a:pt x="1861" y="461"/>
                </a:cubicBezTo>
                <a:close/>
                <a:moveTo>
                  <a:pt x="1530" y="265"/>
                </a:moveTo>
                <a:cubicBezTo>
                  <a:pt x="1530" y="353"/>
                  <a:pt x="1602" y="424"/>
                  <a:pt x="1691" y="424"/>
                </a:cubicBezTo>
                <a:cubicBezTo>
                  <a:pt x="1780" y="424"/>
                  <a:pt x="1853" y="353"/>
                  <a:pt x="1853" y="265"/>
                </a:cubicBezTo>
                <a:cubicBezTo>
                  <a:pt x="1853" y="177"/>
                  <a:pt x="1780" y="106"/>
                  <a:pt x="1691" y="106"/>
                </a:cubicBezTo>
                <a:cubicBezTo>
                  <a:pt x="1602" y="106"/>
                  <a:pt x="1530" y="177"/>
                  <a:pt x="1530" y="265"/>
                </a:cubicBezTo>
                <a:close/>
                <a:moveTo>
                  <a:pt x="432" y="461"/>
                </a:moveTo>
                <a:cubicBezTo>
                  <a:pt x="98" y="461"/>
                  <a:pt x="98" y="461"/>
                  <a:pt x="98" y="461"/>
                </a:cubicBezTo>
                <a:cubicBezTo>
                  <a:pt x="42" y="461"/>
                  <a:pt x="0" y="503"/>
                  <a:pt x="0" y="559"/>
                </a:cubicBezTo>
                <a:cubicBezTo>
                  <a:pt x="0" y="1015"/>
                  <a:pt x="0" y="1015"/>
                  <a:pt x="0" y="1015"/>
                </a:cubicBezTo>
                <a:cubicBezTo>
                  <a:pt x="0" y="1071"/>
                  <a:pt x="42" y="1113"/>
                  <a:pt x="98" y="1113"/>
                </a:cubicBezTo>
                <a:cubicBezTo>
                  <a:pt x="98" y="1113"/>
                  <a:pt x="98" y="1113"/>
                  <a:pt x="98" y="1113"/>
                </a:cubicBezTo>
                <a:cubicBezTo>
                  <a:pt x="98" y="1442"/>
                  <a:pt x="98" y="1442"/>
                  <a:pt x="98" y="1442"/>
                </a:cubicBezTo>
                <a:cubicBezTo>
                  <a:pt x="98" y="1499"/>
                  <a:pt x="139" y="1541"/>
                  <a:pt x="195" y="1541"/>
                </a:cubicBezTo>
                <a:cubicBezTo>
                  <a:pt x="341" y="1541"/>
                  <a:pt x="341" y="1541"/>
                  <a:pt x="341" y="1541"/>
                </a:cubicBezTo>
                <a:cubicBezTo>
                  <a:pt x="390" y="1541"/>
                  <a:pt x="432" y="1499"/>
                  <a:pt x="432" y="1442"/>
                </a:cubicBezTo>
                <a:cubicBezTo>
                  <a:pt x="432" y="1113"/>
                  <a:pt x="432" y="1113"/>
                  <a:pt x="432" y="1113"/>
                </a:cubicBezTo>
                <a:cubicBezTo>
                  <a:pt x="432" y="1113"/>
                  <a:pt x="432" y="1113"/>
                  <a:pt x="432" y="1113"/>
                </a:cubicBezTo>
                <a:cubicBezTo>
                  <a:pt x="488" y="1113"/>
                  <a:pt x="529" y="1071"/>
                  <a:pt x="529" y="1015"/>
                </a:cubicBezTo>
                <a:cubicBezTo>
                  <a:pt x="529" y="559"/>
                  <a:pt x="529" y="559"/>
                  <a:pt x="529" y="559"/>
                </a:cubicBezTo>
                <a:cubicBezTo>
                  <a:pt x="529" y="503"/>
                  <a:pt x="488" y="461"/>
                  <a:pt x="432" y="461"/>
                </a:cubicBezTo>
                <a:close/>
                <a:moveTo>
                  <a:pt x="101" y="265"/>
                </a:moveTo>
                <a:cubicBezTo>
                  <a:pt x="101" y="353"/>
                  <a:pt x="173" y="424"/>
                  <a:pt x="262" y="424"/>
                </a:cubicBezTo>
                <a:cubicBezTo>
                  <a:pt x="351" y="424"/>
                  <a:pt x="423" y="353"/>
                  <a:pt x="423" y="265"/>
                </a:cubicBezTo>
                <a:cubicBezTo>
                  <a:pt x="423" y="177"/>
                  <a:pt x="351" y="106"/>
                  <a:pt x="262" y="106"/>
                </a:cubicBezTo>
                <a:cubicBezTo>
                  <a:pt x="173" y="106"/>
                  <a:pt x="101" y="177"/>
                  <a:pt x="101" y="26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41" name="Oval 140"/>
          <p:cNvSpPr/>
          <p:nvPr userDrawn="1"/>
        </p:nvSpPr>
        <p:spPr bwMode="auto">
          <a:xfrm>
            <a:off x="10692578" y="3040063"/>
            <a:ext cx="853146" cy="853146"/>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42" name="Group 141"/>
          <p:cNvGrpSpPr/>
          <p:nvPr userDrawn="1"/>
        </p:nvGrpSpPr>
        <p:grpSpPr>
          <a:xfrm>
            <a:off x="10841227" y="3224349"/>
            <a:ext cx="555851" cy="484577"/>
            <a:chOff x="10450695" y="2384201"/>
            <a:chExt cx="683568" cy="595918"/>
          </a:xfrm>
        </p:grpSpPr>
        <p:sp>
          <p:nvSpPr>
            <p:cNvPr id="143" name="Rectangle 142"/>
            <p:cNvSpPr/>
            <p:nvPr/>
          </p:nvSpPr>
          <p:spPr bwMode="auto">
            <a:xfrm>
              <a:off x="10450695" y="2384201"/>
              <a:ext cx="595918" cy="595918"/>
            </a:xfrm>
            <a:prstGeom prst="rect">
              <a:avLst/>
            </a:prstGeom>
            <a:noFill/>
            <a:ln w="317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44" name="Freeform 5"/>
            <p:cNvSpPr>
              <a:spLocks/>
            </p:cNvSpPr>
            <p:nvPr/>
          </p:nvSpPr>
          <p:spPr bwMode="auto">
            <a:xfrm>
              <a:off x="10496281" y="2446461"/>
              <a:ext cx="637982" cy="488956"/>
            </a:xfrm>
            <a:custGeom>
              <a:avLst/>
              <a:gdLst>
                <a:gd name="T0" fmla="*/ 2264 w 2306"/>
                <a:gd name="T1" fmla="*/ 244 h 1766"/>
                <a:gd name="T2" fmla="*/ 2062 w 2306"/>
                <a:gd name="T3" fmla="*/ 41 h 1766"/>
                <a:gd name="T4" fmla="*/ 1961 w 2306"/>
                <a:gd name="T5" fmla="*/ 0 h 1766"/>
                <a:gd name="T6" fmla="*/ 1859 w 2306"/>
                <a:gd name="T7" fmla="*/ 41 h 1766"/>
                <a:gd name="T8" fmla="*/ 884 w 2306"/>
                <a:gd name="T9" fmla="*/ 1018 h 1766"/>
                <a:gd name="T10" fmla="*/ 447 w 2306"/>
                <a:gd name="T11" fmla="*/ 580 h 1766"/>
                <a:gd name="T12" fmla="*/ 345 w 2306"/>
                <a:gd name="T13" fmla="*/ 538 h 1766"/>
                <a:gd name="T14" fmla="*/ 244 w 2306"/>
                <a:gd name="T15" fmla="*/ 580 h 1766"/>
                <a:gd name="T16" fmla="*/ 42 w 2306"/>
                <a:gd name="T17" fmla="*/ 782 h 1766"/>
                <a:gd name="T18" fmla="*/ 0 w 2306"/>
                <a:gd name="T19" fmla="*/ 883 h 1766"/>
                <a:gd name="T20" fmla="*/ 42 w 2306"/>
                <a:gd name="T21" fmla="*/ 984 h 1766"/>
                <a:gd name="T22" fmla="*/ 580 w 2306"/>
                <a:gd name="T23" fmla="*/ 1522 h 1766"/>
                <a:gd name="T24" fmla="*/ 783 w 2306"/>
                <a:gd name="T25" fmla="*/ 1725 h 1766"/>
                <a:gd name="T26" fmla="*/ 884 w 2306"/>
                <a:gd name="T27" fmla="*/ 1766 h 1766"/>
                <a:gd name="T28" fmla="*/ 985 w 2306"/>
                <a:gd name="T29" fmla="*/ 1725 h 1766"/>
                <a:gd name="T30" fmla="*/ 1187 w 2306"/>
                <a:gd name="T31" fmla="*/ 1522 h 1766"/>
                <a:gd name="T32" fmla="*/ 2264 w 2306"/>
                <a:gd name="T33" fmla="*/ 446 h 1766"/>
                <a:gd name="T34" fmla="*/ 2306 w 2306"/>
                <a:gd name="T35" fmla="*/ 345 h 1766"/>
                <a:gd name="T36" fmla="*/ 2264 w 2306"/>
                <a:gd name="T37" fmla="*/ 244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6" h="1766">
                  <a:moveTo>
                    <a:pt x="2264" y="244"/>
                  </a:moveTo>
                  <a:cubicBezTo>
                    <a:pt x="2062" y="41"/>
                    <a:pt x="2062" y="41"/>
                    <a:pt x="2062" y="41"/>
                  </a:cubicBezTo>
                  <a:cubicBezTo>
                    <a:pt x="2034" y="14"/>
                    <a:pt x="2000" y="0"/>
                    <a:pt x="1961" y="0"/>
                  </a:cubicBezTo>
                  <a:cubicBezTo>
                    <a:pt x="1921" y="0"/>
                    <a:pt x="1887" y="14"/>
                    <a:pt x="1859" y="41"/>
                  </a:cubicBezTo>
                  <a:cubicBezTo>
                    <a:pt x="884" y="1018"/>
                    <a:pt x="884" y="1018"/>
                    <a:pt x="884" y="1018"/>
                  </a:cubicBezTo>
                  <a:cubicBezTo>
                    <a:pt x="447" y="580"/>
                    <a:pt x="447" y="580"/>
                    <a:pt x="447" y="580"/>
                  </a:cubicBezTo>
                  <a:cubicBezTo>
                    <a:pt x="419" y="552"/>
                    <a:pt x="385" y="538"/>
                    <a:pt x="345" y="538"/>
                  </a:cubicBezTo>
                  <a:cubicBezTo>
                    <a:pt x="306" y="538"/>
                    <a:pt x="272" y="552"/>
                    <a:pt x="244" y="580"/>
                  </a:cubicBezTo>
                  <a:cubicBezTo>
                    <a:pt x="42" y="782"/>
                    <a:pt x="42" y="782"/>
                    <a:pt x="42" y="782"/>
                  </a:cubicBezTo>
                  <a:cubicBezTo>
                    <a:pt x="14" y="810"/>
                    <a:pt x="0" y="843"/>
                    <a:pt x="0" y="883"/>
                  </a:cubicBezTo>
                  <a:cubicBezTo>
                    <a:pt x="0" y="923"/>
                    <a:pt x="14" y="956"/>
                    <a:pt x="42" y="984"/>
                  </a:cubicBezTo>
                  <a:cubicBezTo>
                    <a:pt x="580" y="1522"/>
                    <a:pt x="580" y="1522"/>
                    <a:pt x="580" y="1522"/>
                  </a:cubicBezTo>
                  <a:cubicBezTo>
                    <a:pt x="783" y="1725"/>
                    <a:pt x="783" y="1725"/>
                    <a:pt x="783" y="1725"/>
                  </a:cubicBezTo>
                  <a:cubicBezTo>
                    <a:pt x="810" y="1752"/>
                    <a:pt x="844" y="1766"/>
                    <a:pt x="884" y="1766"/>
                  </a:cubicBezTo>
                  <a:cubicBezTo>
                    <a:pt x="923" y="1766"/>
                    <a:pt x="957" y="1752"/>
                    <a:pt x="985" y="1725"/>
                  </a:cubicBezTo>
                  <a:cubicBezTo>
                    <a:pt x="1187" y="1522"/>
                    <a:pt x="1187" y="1522"/>
                    <a:pt x="1187" y="1522"/>
                  </a:cubicBezTo>
                  <a:cubicBezTo>
                    <a:pt x="2264" y="446"/>
                    <a:pt x="2264" y="446"/>
                    <a:pt x="2264" y="446"/>
                  </a:cubicBezTo>
                  <a:cubicBezTo>
                    <a:pt x="2292" y="418"/>
                    <a:pt x="2306" y="384"/>
                    <a:pt x="2306" y="345"/>
                  </a:cubicBezTo>
                  <a:cubicBezTo>
                    <a:pt x="2306" y="305"/>
                    <a:pt x="2292" y="271"/>
                    <a:pt x="2264" y="2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grpSp>
        <p:nvGrpSpPr>
          <p:cNvPr id="145" name="Group 144"/>
          <p:cNvGrpSpPr/>
          <p:nvPr userDrawn="1"/>
        </p:nvGrpSpPr>
        <p:grpSpPr>
          <a:xfrm>
            <a:off x="10386456" y="5380898"/>
            <a:ext cx="1344382" cy="1062056"/>
            <a:chOff x="9972097" y="4402078"/>
            <a:chExt cx="1344382" cy="1062056"/>
          </a:xfrm>
        </p:grpSpPr>
        <p:grpSp>
          <p:nvGrpSpPr>
            <p:cNvPr id="146" name="Group 145"/>
            <p:cNvGrpSpPr/>
            <p:nvPr/>
          </p:nvGrpSpPr>
          <p:grpSpPr>
            <a:xfrm>
              <a:off x="9973234" y="4402078"/>
              <a:ext cx="1342109" cy="1062056"/>
              <a:chOff x="10031532" y="4402078"/>
              <a:chExt cx="1342109" cy="1062056"/>
            </a:xfrm>
          </p:grpSpPr>
          <p:sp>
            <p:nvSpPr>
              <p:cNvPr id="148" name="Rectangle 147"/>
              <p:cNvSpPr/>
              <p:nvPr/>
            </p:nvSpPr>
            <p:spPr bwMode="auto">
              <a:xfrm>
                <a:off x="10031532" y="4402078"/>
                <a:ext cx="757785" cy="1054200"/>
              </a:xfrm>
              <a:prstGeom prst="rect">
                <a:avLst/>
              </a:prstGeom>
              <a:solidFill>
                <a:srgbClr val="9FB8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49" name="Rectangle 640"/>
              <p:cNvSpPr/>
              <p:nvPr/>
            </p:nvSpPr>
            <p:spPr>
              <a:xfrm>
                <a:off x="10042902" y="4411102"/>
                <a:ext cx="1321875" cy="1053032"/>
              </a:xfrm>
              <a:custGeom>
                <a:avLst/>
                <a:gdLst>
                  <a:gd name="connsiteX0" fmla="*/ 0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0 w 1339601"/>
                  <a:gd name="connsiteY4" fmla="*/ 0 h 922774"/>
                  <a:gd name="connsiteX0" fmla="*/ 542925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542925 w 1339601"/>
                  <a:gd name="connsiteY4" fmla="*/ 0 h 922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601" h="922774">
                    <a:moveTo>
                      <a:pt x="542925" y="0"/>
                    </a:moveTo>
                    <a:lnTo>
                      <a:pt x="1339601" y="0"/>
                    </a:lnTo>
                    <a:lnTo>
                      <a:pt x="1339601" y="922774"/>
                    </a:lnTo>
                    <a:lnTo>
                      <a:pt x="0" y="922774"/>
                    </a:lnTo>
                    <a:lnTo>
                      <a:pt x="542925" y="0"/>
                    </a:lnTo>
                    <a:close/>
                  </a:path>
                </a:pathLst>
              </a:custGeom>
              <a:solidFill>
                <a:srgbClr val="BBDA0A"/>
              </a:solidFill>
              <a:ln w="38100">
                <a:no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150" name="Rectangle 149"/>
              <p:cNvSpPr/>
              <p:nvPr/>
            </p:nvSpPr>
            <p:spPr>
              <a:xfrm>
                <a:off x="10034040" y="4403840"/>
                <a:ext cx="1339601" cy="142908"/>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151" name="Rectangle 150"/>
              <p:cNvSpPr/>
              <p:nvPr/>
            </p:nvSpPr>
            <p:spPr>
              <a:xfrm>
                <a:off x="10034040" y="4533504"/>
                <a:ext cx="1339601" cy="922774"/>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grpSp>
        <p:sp>
          <p:nvSpPr>
            <p:cNvPr id="147" name="TextBox 146"/>
            <p:cNvSpPr txBox="1"/>
            <p:nvPr/>
          </p:nvSpPr>
          <p:spPr>
            <a:xfrm>
              <a:off x="9972097" y="4577624"/>
              <a:ext cx="1344382" cy="859622"/>
            </a:xfrm>
            <a:prstGeom prst="rect">
              <a:avLst/>
            </a:prstGeom>
            <a:noFill/>
          </p:spPr>
          <p:txBody>
            <a:bodyPr wrap="square" lIns="182880" tIns="146304" rIns="182880" bIns="146304" rtlCol="0" anchor="ctr" anchorCtr="0">
              <a:noAutofit/>
            </a:bodyPr>
            <a:lstStyle/>
            <a:p>
              <a:pPr marL="0" marR="0" lvl="0" indent="0" algn="ctr" defTabSz="932688" rtl="0" eaLnBrk="1" fontAlgn="auto" latinLnBrk="0" hangingPunct="1">
                <a:lnSpc>
                  <a:spcPct val="90000"/>
                </a:lnSpc>
                <a:spcBef>
                  <a:spcPts val="0"/>
                </a:spcBef>
                <a:spcAft>
                  <a:spcPts val="600"/>
                </a:spcAft>
                <a:buClrTx/>
                <a:buSzTx/>
                <a:buFontTx/>
                <a:buNone/>
                <a:tabLst/>
                <a:defRPr/>
              </a:pPr>
              <a:r>
                <a:rPr kumimoji="0" lang="en-US" sz="3000" b="0" i="0" u="none" strike="noStrike" kern="1200" cap="none" spc="0" normalizeH="0" baseline="0" noProof="0" dirty="0">
                  <a:ln>
                    <a:noFill/>
                  </a:ln>
                  <a:gradFill>
                    <a:gsLst>
                      <a:gs pos="2917">
                        <a:srgbClr val="404040"/>
                      </a:gs>
                      <a:gs pos="30000">
                        <a:srgbClr val="404040"/>
                      </a:gs>
                    </a:gsLst>
                    <a:lin ang="5400000" scaled="0"/>
                  </a:gradFill>
                  <a:effectLst/>
                  <a:uLnTx/>
                  <a:uFillTx/>
                  <a:latin typeface="Segoe UI Light"/>
                  <a:ea typeface="+mn-ea"/>
                  <a:cs typeface="+mn-cs"/>
                </a:rPr>
                <a:t>HTML</a:t>
              </a:r>
            </a:p>
          </p:txBody>
        </p:sp>
      </p:grpSp>
      <p:grpSp>
        <p:nvGrpSpPr>
          <p:cNvPr id="152" name="Group 151"/>
          <p:cNvGrpSpPr/>
          <p:nvPr userDrawn="1"/>
        </p:nvGrpSpPr>
        <p:grpSpPr>
          <a:xfrm>
            <a:off x="7057359" y="5128940"/>
            <a:ext cx="899570" cy="1314014"/>
            <a:chOff x="6803259" y="4273052"/>
            <a:chExt cx="899570" cy="1314014"/>
          </a:xfrm>
        </p:grpSpPr>
        <p:sp>
          <p:nvSpPr>
            <p:cNvPr id="153" name="Rounded Rectangle 152"/>
            <p:cNvSpPr/>
            <p:nvPr/>
          </p:nvSpPr>
          <p:spPr bwMode="auto">
            <a:xfrm rot="5400000">
              <a:off x="6596037" y="4480274"/>
              <a:ext cx="1314014" cy="899570"/>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4" name="Rounded Rectangle 153"/>
            <p:cNvSpPr/>
            <p:nvPr/>
          </p:nvSpPr>
          <p:spPr bwMode="auto">
            <a:xfrm rot="5400000">
              <a:off x="6687357" y="4516455"/>
              <a:ext cx="1131374" cy="788547"/>
            </a:xfrm>
            <a:prstGeom prst="roundRect">
              <a:avLst>
                <a:gd name="adj" fmla="val 3643"/>
              </a:avLst>
            </a:prstGeom>
            <a:solidFill>
              <a:srgbClr val="B400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5" name="Oval 154"/>
            <p:cNvSpPr/>
            <p:nvPr/>
          </p:nvSpPr>
          <p:spPr bwMode="auto">
            <a:xfrm rot="5400000">
              <a:off x="7226436" y="5497479"/>
              <a:ext cx="53216" cy="53216"/>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6" name="Rounded Rectangle 639"/>
            <p:cNvSpPr/>
            <p:nvPr/>
          </p:nvSpPr>
          <p:spPr bwMode="auto">
            <a:xfrm rot="5400000">
              <a:off x="6687357" y="4516455"/>
              <a:ext cx="1131374" cy="788547"/>
            </a:xfrm>
            <a:custGeom>
              <a:avLst/>
              <a:gdLst>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28727 w 1131374"/>
                <a:gd name="connsiteY6" fmla="*/ 788547 h 788547"/>
                <a:gd name="connsiteX7" fmla="*/ 0 w 1131374"/>
                <a:gd name="connsiteY7" fmla="*/ 759820 h 788547"/>
                <a:gd name="connsiteX8" fmla="*/ 0 w 1131374"/>
                <a:gd name="connsiteY8" fmla="*/ 28727 h 788547"/>
                <a:gd name="connsiteX0" fmla="*/ 61126 w 1192500"/>
                <a:gd name="connsiteY0" fmla="*/ 28727 h 788547"/>
                <a:gd name="connsiteX1" fmla="*/ 89853 w 1192500"/>
                <a:gd name="connsiteY1" fmla="*/ 0 h 788547"/>
                <a:gd name="connsiteX2" fmla="*/ 1163773 w 1192500"/>
                <a:gd name="connsiteY2" fmla="*/ 0 h 788547"/>
                <a:gd name="connsiteX3" fmla="*/ 1192500 w 1192500"/>
                <a:gd name="connsiteY3" fmla="*/ 28727 h 788547"/>
                <a:gd name="connsiteX4" fmla="*/ 1192500 w 1192500"/>
                <a:gd name="connsiteY4" fmla="*/ 759820 h 788547"/>
                <a:gd name="connsiteX5" fmla="*/ 1163773 w 1192500"/>
                <a:gd name="connsiteY5" fmla="*/ 788547 h 788547"/>
                <a:gd name="connsiteX6" fmla="*/ 89853 w 1192500"/>
                <a:gd name="connsiteY6" fmla="*/ 788547 h 788547"/>
                <a:gd name="connsiteX7" fmla="*/ 61126 w 1192500"/>
                <a:gd name="connsiteY7" fmla="*/ 28727 h 788547"/>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0 w 1131374"/>
                <a:gd name="connsiteY6" fmla="*/ 28727 h 788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374" h="788547">
                  <a:moveTo>
                    <a:pt x="0" y="28727"/>
                  </a:moveTo>
                  <a:cubicBezTo>
                    <a:pt x="0" y="12862"/>
                    <a:pt x="12862" y="0"/>
                    <a:pt x="28727" y="0"/>
                  </a:cubicBezTo>
                  <a:lnTo>
                    <a:pt x="1102647" y="0"/>
                  </a:lnTo>
                  <a:cubicBezTo>
                    <a:pt x="1118512" y="0"/>
                    <a:pt x="1131374" y="12862"/>
                    <a:pt x="1131374" y="28727"/>
                  </a:cubicBezTo>
                  <a:lnTo>
                    <a:pt x="1131374" y="759820"/>
                  </a:lnTo>
                  <a:cubicBezTo>
                    <a:pt x="1131374" y="775685"/>
                    <a:pt x="1118512" y="788547"/>
                    <a:pt x="1102647" y="788547"/>
                  </a:cubicBezTo>
                  <a:lnTo>
                    <a:pt x="0" y="28727"/>
                  </a:lnTo>
                  <a:close/>
                </a:path>
              </a:pathLst>
            </a:custGeom>
            <a:solidFill>
              <a:srgbClr val="7E006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157" name="AutoShape 165"/>
          <p:cNvSpPr>
            <a:spLocks noChangeAspect="1" noChangeArrowheads="1" noTextEdit="1"/>
          </p:cNvSpPr>
          <p:nvPr userDrawn="1"/>
        </p:nvSpPr>
        <p:spPr bwMode="auto">
          <a:xfrm>
            <a:off x="8536089" y="3902532"/>
            <a:ext cx="1057275" cy="82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nvGrpSpPr>
          <p:cNvPr id="158" name="Group 157"/>
          <p:cNvGrpSpPr/>
          <p:nvPr userDrawn="1"/>
        </p:nvGrpSpPr>
        <p:grpSpPr>
          <a:xfrm>
            <a:off x="8537163" y="3947827"/>
            <a:ext cx="875225" cy="709078"/>
            <a:chOff x="8283062" y="3056784"/>
            <a:chExt cx="875225" cy="709078"/>
          </a:xfrm>
        </p:grpSpPr>
        <p:sp>
          <p:nvSpPr>
            <p:cNvPr id="159" name="Freeform 167"/>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60" name="Freeform 168"/>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grpSp>
        <p:nvGrpSpPr>
          <p:cNvPr id="161" name="Group 160"/>
          <p:cNvGrpSpPr/>
          <p:nvPr userDrawn="1"/>
        </p:nvGrpSpPr>
        <p:grpSpPr>
          <a:xfrm>
            <a:off x="9412385" y="3947827"/>
            <a:ext cx="606272" cy="715942"/>
            <a:chOff x="9158285" y="3056784"/>
            <a:chExt cx="606272" cy="715942"/>
          </a:xfrm>
        </p:grpSpPr>
        <p:sp>
          <p:nvSpPr>
            <p:cNvPr id="162" name="Freeform 168"/>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63" name="Freeform 167"/>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grpSp>
        <p:nvGrpSpPr>
          <p:cNvPr id="164" name="Group 163"/>
          <p:cNvGrpSpPr/>
          <p:nvPr userDrawn="1"/>
        </p:nvGrpSpPr>
        <p:grpSpPr>
          <a:xfrm>
            <a:off x="8398942" y="4591116"/>
            <a:ext cx="1331448" cy="1851838"/>
            <a:chOff x="8144842" y="4004140"/>
            <a:chExt cx="1331448" cy="1851838"/>
          </a:xfrm>
        </p:grpSpPr>
        <p:pic>
          <p:nvPicPr>
            <p:cNvPr id="165" name="Picture 164"/>
            <p:cNvPicPr>
              <a:picLocks noChangeAspect="1"/>
            </p:cNvPicPr>
            <p:nvPr/>
          </p:nvPicPr>
          <p:blipFill>
            <a:blip r:embed="rId2"/>
            <a:stretch>
              <a:fillRect/>
            </a:stretch>
          </p:blipFill>
          <p:spPr>
            <a:xfrm>
              <a:off x="8843731" y="4004140"/>
              <a:ext cx="632559" cy="1851838"/>
            </a:xfrm>
            <a:prstGeom prst="rect">
              <a:avLst/>
            </a:prstGeom>
          </p:spPr>
        </p:pic>
        <p:pic>
          <p:nvPicPr>
            <p:cNvPr id="166" name="Picture 165"/>
            <p:cNvPicPr>
              <a:picLocks noChangeAspect="1"/>
            </p:cNvPicPr>
            <p:nvPr/>
          </p:nvPicPr>
          <p:blipFill>
            <a:blip r:embed="rId3"/>
            <a:stretch>
              <a:fillRect/>
            </a:stretch>
          </p:blipFill>
          <p:spPr>
            <a:xfrm>
              <a:off x="8144842" y="4762867"/>
              <a:ext cx="1080760" cy="1093111"/>
            </a:xfrm>
            <a:prstGeom prst="rect">
              <a:avLst/>
            </a:prstGeom>
          </p:spPr>
        </p:pic>
      </p:grpSp>
      <p:grpSp>
        <p:nvGrpSpPr>
          <p:cNvPr id="167" name="Group 166"/>
          <p:cNvGrpSpPr/>
          <p:nvPr userDrawn="1"/>
        </p:nvGrpSpPr>
        <p:grpSpPr>
          <a:xfrm>
            <a:off x="10892139" y="3947827"/>
            <a:ext cx="454025" cy="1444602"/>
            <a:chOff x="10638038" y="3056784"/>
            <a:chExt cx="454025" cy="1444602"/>
          </a:xfrm>
        </p:grpSpPr>
        <p:sp>
          <p:nvSpPr>
            <p:cNvPr id="168" name="Freeform 168"/>
            <p:cNvSpPr>
              <a:spLocks/>
            </p:cNvSpPr>
            <p:nvPr/>
          </p:nvSpPr>
          <p:spPr bwMode="auto">
            <a:xfrm>
              <a:off x="10738051"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69" name="Freeform 172"/>
            <p:cNvSpPr>
              <a:spLocks/>
            </p:cNvSpPr>
            <p:nvPr/>
          </p:nvSpPr>
          <p:spPr bwMode="auto">
            <a:xfrm>
              <a:off x="10638038" y="3417123"/>
              <a:ext cx="454025" cy="1084263"/>
            </a:xfrm>
            <a:custGeom>
              <a:avLst/>
              <a:gdLst>
                <a:gd name="T0" fmla="*/ 126 w 249"/>
                <a:gd name="T1" fmla="*/ 0 h 430"/>
                <a:gd name="T2" fmla="*/ 157 w 249"/>
                <a:gd name="T3" fmla="*/ 104 h 430"/>
                <a:gd name="T4" fmla="*/ 221 w 249"/>
                <a:gd name="T5" fmla="*/ 149 h 430"/>
                <a:gd name="T6" fmla="*/ 243 w 249"/>
                <a:gd name="T7" fmla="*/ 223 h 430"/>
                <a:gd name="T8" fmla="*/ 153 w 249"/>
                <a:gd name="T9" fmla="*/ 286 h 430"/>
                <a:gd name="T10" fmla="*/ 86 w 249"/>
                <a:gd name="T11" fmla="*/ 298 h 430"/>
                <a:gd name="T12" fmla="*/ 5 w 249"/>
                <a:gd name="T13" fmla="*/ 321 h 430"/>
                <a:gd name="T14" fmla="*/ 65 w 249"/>
                <a:gd name="T15" fmla="*/ 361 h 430"/>
                <a:gd name="T16" fmla="*/ 110 w 249"/>
                <a:gd name="T17"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430">
                  <a:moveTo>
                    <a:pt x="126" y="0"/>
                  </a:moveTo>
                  <a:cubicBezTo>
                    <a:pt x="123" y="36"/>
                    <a:pt x="123" y="82"/>
                    <a:pt x="157" y="104"/>
                  </a:cubicBezTo>
                  <a:cubicBezTo>
                    <a:pt x="179" y="119"/>
                    <a:pt x="203" y="128"/>
                    <a:pt x="221" y="149"/>
                  </a:cubicBezTo>
                  <a:cubicBezTo>
                    <a:pt x="238" y="169"/>
                    <a:pt x="249" y="196"/>
                    <a:pt x="243" y="223"/>
                  </a:cubicBezTo>
                  <a:cubicBezTo>
                    <a:pt x="234" y="265"/>
                    <a:pt x="190" y="277"/>
                    <a:pt x="153" y="286"/>
                  </a:cubicBezTo>
                  <a:cubicBezTo>
                    <a:pt x="131" y="292"/>
                    <a:pt x="109" y="296"/>
                    <a:pt x="86" y="298"/>
                  </a:cubicBezTo>
                  <a:cubicBezTo>
                    <a:pt x="66" y="301"/>
                    <a:pt x="11" y="293"/>
                    <a:pt x="5" y="321"/>
                  </a:cubicBezTo>
                  <a:cubicBezTo>
                    <a:pt x="0" y="350"/>
                    <a:pt x="48" y="353"/>
                    <a:pt x="65" y="361"/>
                  </a:cubicBezTo>
                  <a:cubicBezTo>
                    <a:pt x="92" y="375"/>
                    <a:pt x="107" y="400"/>
                    <a:pt x="110" y="43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grpSp>
        <p:nvGrpSpPr>
          <p:cNvPr id="170" name="Group 169"/>
          <p:cNvGrpSpPr/>
          <p:nvPr userDrawn="1"/>
        </p:nvGrpSpPr>
        <p:grpSpPr>
          <a:xfrm>
            <a:off x="7245450" y="3947827"/>
            <a:ext cx="382588" cy="1813666"/>
            <a:chOff x="6991350" y="3056784"/>
            <a:chExt cx="382588" cy="1813666"/>
          </a:xfrm>
        </p:grpSpPr>
        <p:grpSp>
          <p:nvGrpSpPr>
            <p:cNvPr id="171" name="Group 170"/>
            <p:cNvGrpSpPr/>
            <p:nvPr/>
          </p:nvGrpSpPr>
          <p:grpSpPr>
            <a:xfrm>
              <a:off x="6991350" y="3092450"/>
              <a:ext cx="382588" cy="1778000"/>
              <a:chOff x="6991350" y="3092450"/>
              <a:chExt cx="382588" cy="1778000"/>
            </a:xfrm>
          </p:grpSpPr>
          <p:sp>
            <p:nvSpPr>
              <p:cNvPr id="173" name="AutoShape 160"/>
              <p:cNvSpPr>
                <a:spLocks noChangeAspect="1" noChangeArrowheads="1" noTextEdit="1"/>
              </p:cNvSpPr>
              <p:nvPr/>
            </p:nvSpPr>
            <p:spPr bwMode="auto">
              <a:xfrm>
                <a:off x="6991350" y="3092450"/>
                <a:ext cx="382588"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74" name="Freeform 162"/>
              <p:cNvSpPr>
                <a:spLocks/>
              </p:cNvSpPr>
              <p:nvPr/>
            </p:nvSpPr>
            <p:spPr bwMode="auto">
              <a:xfrm>
                <a:off x="7058192" y="3428720"/>
                <a:ext cx="315592" cy="856674"/>
              </a:xfrm>
              <a:custGeom>
                <a:avLst/>
                <a:gdLst>
                  <a:gd name="T0" fmla="*/ 29 w 73"/>
                  <a:gd name="T1" fmla="*/ 0 h 320"/>
                  <a:gd name="T2" fmla="*/ 26 w 73"/>
                  <a:gd name="T3" fmla="*/ 52 h 320"/>
                  <a:gd name="T4" fmla="*/ 12 w 73"/>
                  <a:gd name="T5" fmla="*/ 64 h 320"/>
                  <a:gd name="T6" fmla="*/ 1 w 73"/>
                  <a:gd name="T7" fmla="*/ 86 h 320"/>
                  <a:gd name="T8" fmla="*/ 42 w 73"/>
                  <a:gd name="T9" fmla="*/ 130 h 320"/>
                  <a:gd name="T10" fmla="*/ 70 w 73"/>
                  <a:gd name="T11" fmla="*/ 183 h 320"/>
                  <a:gd name="T12" fmla="*/ 49 w 73"/>
                  <a:gd name="T13" fmla="*/ 251 h 320"/>
                  <a:gd name="T14" fmla="*/ 53 w 73"/>
                  <a:gd name="T15" fmla="*/ 32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320">
                    <a:moveTo>
                      <a:pt x="29" y="0"/>
                    </a:moveTo>
                    <a:cubicBezTo>
                      <a:pt x="29" y="17"/>
                      <a:pt x="33" y="35"/>
                      <a:pt x="26" y="52"/>
                    </a:cubicBezTo>
                    <a:cubicBezTo>
                      <a:pt x="24" y="58"/>
                      <a:pt x="18" y="61"/>
                      <a:pt x="12" y="64"/>
                    </a:cubicBezTo>
                    <a:cubicBezTo>
                      <a:pt x="5" y="69"/>
                      <a:pt x="1" y="78"/>
                      <a:pt x="1" y="86"/>
                    </a:cubicBezTo>
                    <a:cubicBezTo>
                      <a:pt x="0" y="111"/>
                      <a:pt x="26" y="116"/>
                      <a:pt x="42" y="130"/>
                    </a:cubicBezTo>
                    <a:cubicBezTo>
                      <a:pt x="58" y="144"/>
                      <a:pt x="68" y="163"/>
                      <a:pt x="70" y="183"/>
                    </a:cubicBezTo>
                    <a:cubicBezTo>
                      <a:pt x="73" y="209"/>
                      <a:pt x="58" y="228"/>
                      <a:pt x="49" y="251"/>
                    </a:cubicBezTo>
                    <a:cubicBezTo>
                      <a:pt x="40" y="273"/>
                      <a:pt x="42" y="299"/>
                      <a:pt x="53" y="32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sp>
          <p:nvSpPr>
            <p:cNvPr id="172" name="Freeform 168"/>
            <p:cNvSpPr>
              <a:spLocks/>
            </p:cNvSpPr>
            <p:nvPr/>
          </p:nvSpPr>
          <p:spPr bwMode="auto">
            <a:xfrm>
              <a:off x="705556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spTree>
    <p:extLst>
      <p:ext uri="{BB962C8B-B14F-4D97-AF65-F5344CB8AC3E}">
        <p14:creationId xmlns:p14="http://schemas.microsoft.com/office/powerpoint/2010/main" val="3542338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640" fill="hold"/>
                                        <p:tgtEl>
                                          <p:spTgt spid="8"/>
                                        </p:tgtEl>
                                        <p:attrNameLst>
                                          <p:attrName>ppt_x</p:attrName>
                                        </p:attrNameLst>
                                      </p:cBhvr>
                                      <p:tavLst>
                                        <p:tav tm="0">
                                          <p:val>
                                            <p:strVal val="0-#ppt_w/2"/>
                                          </p:val>
                                        </p:tav>
                                        <p:tav tm="100000">
                                          <p:val>
                                            <p:strVal val="#ppt_x"/>
                                          </p:val>
                                        </p:tav>
                                      </p:tavLst>
                                    </p:anim>
                                    <p:anim calcmode="lin" valueType="num">
                                      <p:cBhvr additive="base">
                                        <p:cTn id="8" dur="640" fill="hold"/>
                                        <p:tgtEl>
                                          <p:spTgt spid="8"/>
                                        </p:tgtEl>
                                        <p:attrNameLst>
                                          <p:attrName>ppt_y</p:attrName>
                                        </p:attrNameLst>
                                      </p:cBhvr>
                                      <p:tavLst>
                                        <p:tav tm="0">
                                          <p:val>
                                            <p:strVal val="#ppt_y"/>
                                          </p:val>
                                        </p:tav>
                                        <p:tav tm="100000">
                                          <p:val>
                                            <p:strVal val="#ppt_y"/>
                                          </p:val>
                                        </p:tav>
                                      </p:tavLst>
                                    </p:anim>
                                  </p:childTnLst>
                                </p:cTn>
                              </p:par>
                            </p:childTnLst>
                          </p:cTn>
                        </p:par>
                        <p:par>
                          <p:cTn id="9" fill="hold">
                            <p:stCondLst>
                              <p:cond delay="640"/>
                            </p:stCondLst>
                            <p:childTnLst>
                              <p:par>
                                <p:cTn id="10" presetID="2" presetClass="entr" presetSubtype="2" decel="10000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640" fill="hold"/>
                                        <p:tgtEl>
                                          <p:spTgt spid="7"/>
                                        </p:tgtEl>
                                        <p:attrNameLst>
                                          <p:attrName>ppt_x</p:attrName>
                                        </p:attrNameLst>
                                      </p:cBhvr>
                                      <p:tavLst>
                                        <p:tav tm="0">
                                          <p:val>
                                            <p:strVal val="1+#ppt_w/2"/>
                                          </p:val>
                                        </p:tav>
                                        <p:tav tm="100000">
                                          <p:val>
                                            <p:strVal val="#ppt_x"/>
                                          </p:val>
                                        </p:tav>
                                      </p:tavLst>
                                    </p:anim>
                                    <p:anim calcmode="lin" valueType="num">
                                      <p:cBhvr additive="base">
                                        <p:cTn id="13" dur="64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128"/>
                                        </p:tgtEl>
                                        <p:attrNameLst>
                                          <p:attrName>style.visibility</p:attrName>
                                        </p:attrNameLst>
                                      </p:cBhvr>
                                      <p:to>
                                        <p:strVal val="visible"/>
                                      </p:to>
                                    </p:set>
                                    <p:animEffect transition="in" filter="fade">
                                      <p:cBhvr>
                                        <p:cTn id="18" dur="500"/>
                                        <p:tgtEl>
                                          <p:spTgt spid="128"/>
                                        </p:tgtEl>
                                      </p:cBhvr>
                                    </p:animEffect>
                                    <p:anim calcmode="lin" valueType="num">
                                      <p:cBhvr>
                                        <p:cTn id="19" dur="500" fill="hold"/>
                                        <p:tgtEl>
                                          <p:spTgt spid="128"/>
                                        </p:tgtEl>
                                        <p:attrNameLst>
                                          <p:attrName>ppt_x</p:attrName>
                                        </p:attrNameLst>
                                      </p:cBhvr>
                                      <p:tavLst>
                                        <p:tav tm="0">
                                          <p:val>
                                            <p:strVal val="#ppt_x"/>
                                          </p:val>
                                        </p:tav>
                                        <p:tav tm="100000">
                                          <p:val>
                                            <p:strVal val="#ppt_x"/>
                                          </p:val>
                                        </p:tav>
                                      </p:tavLst>
                                    </p:anim>
                                    <p:anim calcmode="lin" valueType="num">
                                      <p:cBhvr>
                                        <p:cTn id="20" dur="500" fill="hold"/>
                                        <p:tgtEl>
                                          <p:spTgt spid="128"/>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129"/>
                                        </p:tgtEl>
                                        <p:attrNameLst>
                                          <p:attrName>style.visibility</p:attrName>
                                        </p:attrNameLst>
                                      </p:cBhvr>
                                      <p:to>
                                        <p:strVal val="visible"/>
                                      </p:to>
                                    </p:set>
                                    <p:animEffect transition="in" filter="fade">
                                      <p:cBhvr>
                                        <p:cTn id="24" dur="500"/>
                                        <p:tgtEl>
                                          <p:spTgt spid="129"/>
                                        </p:tgtEl>
                                      </p:cBhvr>
                                    </p:animEffect>
                                    <p:anim calcmode="lin" valueType="num">
                                      <p:cBhvr>
                                        <p:cTn id="25" dur="500" fill="hold"/>
                                        <p:tgtEl>
                                          <p:spTgt spid="129"/>
                                        </p:tgtEl>
                                        <p:attrNameLst>
                                          <p:attrName>ppt_x</p:attrName>
                                        </p:attrNameLst>
                                      </p:cBhvr>
                                      <p:tavLst>
                                        <p:tav tm="0">
                                          <p:val>
                                            <p:strVal val="#ppt_x"/>
                                          </p:val>
                                        </p:tav>
                                        <p:tav tm="100000">
                                          <p:val>
                                            <p:strVal val="#ppt_x"/>
                                          </p:val>
                                        </p:tav>
                                      </p:tavLst>
                                    </p:anim>
                                    <p:anim calcmode="lin" valueType="num">
                                      <p:cBhvr>
                                        <p:cTn id="26" dur="500" fill="hold"/>
                                        <p:tgtEl>
                                          <p:spTgt spid="129"/>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130"/>
                                        </p:tgtEl>
                                        <p:attrNameLst>
                                          <p:attrName>style.visibility</p:attrName>
                                        </p:attrNameLst>
                                      </p:cBhvr>
                                      <p:to>
                                        <p:strVal val="visible"/>
                                      </p:to>
                                    </p:set>
                                    <p:animEffect transition="in" filter="fade">
                                      <p:cBhvr>
                                        <p:cTn id="30" dur="500"/>
                                        <p:tgtEl>
                                          <p:spTgt spid="130"/>
                                        </p:tgtEl>
                                      </p:cBhvr>
                                    </p:animEffect>
                                    <p:anim calcmode="lin" valueType="num">
                                      <p:cBhvr>
                                        <p:cTn id="31" dur="500" fill="hold"/>
                                        <p:tgtEl>
                                          <p:spTgt spid="130"/>
                                        </p:tgtEl>
                                        <p:attrNameLst>
                                          <p:attrName>ppt_x</p:attrName>
                                        </p:attrNameLst>
                                      </p:cBhvr>
                                      <p:tavLst>
                                        <p:tav tm="0">
                                          <p:val>
                                            <p:strVal val="#ppt_x"/>
                                          </p:val>
                                        </p:tav>
                                        <p:tav tm="100000">
                                          <p:val>
                                            <p:strVal val="#ppt_x"/>
                                          </p:val>
                                        </p:tav>
                                      </p:tavLst>
                                    </p:anim>
                                    <p:anim calcmode="lin" valueType="num">
                                      <p:cBhvr>
                                        <p:cTn id="32" dur="500" fill="hold"/>
                                        <p:tgtEl>
                                          <p:spTgt spid="130"/>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131"/>
                                        </p:tgtEl>
                                        <p:attrNameLst>
                                          <p:attrName>style.visibility</p:attrName>
                                        </p:attrNameLst>
                                      </p:cBhvr>
                                      <p:to>
                                        <p:strVal val="visible"/>
                                      </p:to>
                                    </p:set>
                                    <p:animEffect transition="in" filter="fade">
                                      <p:cBhvr>
                                        <p:cTn id="36" dur="500"/>
                                        <p:tgtEl>
                                          <p:spTgt spid="131"/>
                                        </p:tgtEl>
                                      </p:cBhvr>
                                    </p:animEffect>
                                    <p:anim calcmode="lin" valueType="num">
                                      <p:cBhvr>
                                        <p:cTn id="37" dur="500" fill="hold"/>
                                        <p:tgtEl>
                                          <p:spTgt spid="131"/>
                                        </p:tgtEl>
                                        <p:attrNameLst>
                                          <p:attrName>ppt_x</p:attrName>
                                        </p:attrNameLst>
                                      </p:cBhvr>
                                      <p:tavLst>
                                        <p:tav tm="0">
                                          <p:val>
                                            <p:strVal val="#ppt_x"/>
                                          </p:val>
                                        </p:tav>
                                        <p:tav tm="100000">
                                          <p:val>
                                            <p:strVal val="#ppt_x"/>
                                          </p:val>
                                        </p:tav>
                                      </p:tavLst>
                                    </p:anim>
                                    <p:anim calcmode="lin" valueType="num">
                                      <p:cBhvr>
                                        <p:cTn id="38" dur="500" fill="hold"/>
                                        <p:tgtEl>
                                          <p:spTgt spid="131"/>
                                        </p:tgtEl>
                                        <p:attrNameLst>
                                          <p:attrName>ppt_y</p:attrName>
                                        </p:attrNameLst>
                                      </p:cBhvr>
                                      <p:tavLst>
                                        <p:tav tm="0">
                                          <p:val>
                                            <p:strVal val="#ppt_y+.1"/>
                                          </p:val>
                                        </p:tav>
                                        <p:tav tm="100000">
                                          <p:val>
                                            <p:strVal val="#ppt_y"/>
                                          </p:val>
                                        </p:tav>
                                      </p:tavLst>
                                    </p:anim>
                                  </p:childTnLst>
                                </p:cTn>
                              </p:par>
                            </p:childTnLst>
                          </p:cTn>
                        </p:par>
                        <p:par>
                          <p:cTn id="39" fill="hold">
                            <p:stCondLst>
                              <p:cond delay="2000"/>
                            </p:stCondLst>
                            <p:childTnLst>
                              <p:par>
                                <p:cTn id="40" presetID="42" presetClass="entr" presetSubtype="0" fill="hold" grpId="0" nodeType="afterEffect">
                                  <p:stCondLst>
                                    <p:cond delay="0"/>
                                  </p:stCondLst>
                                  <p:childTnLst>
                                    <p:set>
                                      <p:cBhvr>
                                        <p:cTn id="41" dur="1" fill="hold">
                                          <p:stCondLst>
                                            <p:cond delay="0"/>
                                          </p:stCondLst>
                                        </p:cTn>
                                        <p:tgtEl>
                                          <p:spTgt spid="132"/>
                                        </p:tgtEl>
                                        <p:attrNameLst>
                                          <p:attrName>style.visibility</p:attrName>
                                        </p:attrNameLst>
                                      </p:cBhvr>
                                      <p:to>
                                        <p:strVal val="visible"/>
                                      </p:to>
                                    </p:set>
                                    <p:animEffect transition="in" filter="fade">
                                      <p:cBhvr>
                                        <p:cTn id="42" dur="500"/>
                                        <p:tgtEl>
                                          <p:spTgt spid="132"/>
                                        </p:tgtEl>
                                      </p:cBhvr>
                                    </p:animEffect>
                                    <p:anim calcmode="lin" valueType="num">
                                      <p:cBhvr>
                                        <p:cTn id="43" dur="500" fill="hold"/>
                                        <p:tgtEl>
                                          <p:spTgt spid="132"/>
                                        </p:tgtEl>
                                        <p:attrNameLst>
                                          <p:attrName>ppt_x</p:attrName>
                                        </p:attrNameLst>
                                      </p:cBhvr>
                                      <p:tavLst>
                                        <p:tav tm="0">
                                          <p:val>
                                            <p:strVal val="#ppt_x"/>
                                          </p:val>
                                        </p:tav>
                                        <p:tav tm="100000">
                                          <p:val>
                                            <p:strVal val="#ppt_x"/>
                                          </p:val>
                                        </p:tav>
                                      </p:tavLst>
                                    </p:anim>
                                    <p:anim calcmode="lin" valueType="num">
                                      <p:cBhvr>
                                        <p:cTn id="44" dur="500" fill="hold"/>
                                        <p:tgtEl>
                                          <p:spTgt spid="132"/>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42" presetClass="entr" presetSubtype="0" fill="hold" grpId="0" nodeType="afterEffect">
                                  <p:stCondLst>
                                    <p:cond delay="0"/>
                                  </p:stCondLst>
                                  <p:childTnLst>
                                    <p:set>
                                      <p:cBhvr>
                                        <p:cTn id="47" dur="1" fill="hold">
                                          <p:stCondLst>
                                            <p:cond delay="0"/>
                                          </p:stCondLst>
                                        </p:cTn>
                                        <p:tgtEl>
                                          <p:spTgt spid="133"/>
                                        </p:tgtEl>
                                        <p:attrNameLst>
                                          <p:attrName>style.visibility</p:attrName>
                                        </p:attrNameLst>
                                      </p:cBhvr>
                                      <p:to>
                                        <p:strVal val="visible"/>
                                      </p:to>
                                    </p:set>
                                    <p:animEffect transition="in" filter="fade">
                                      <p:cBhvr>
                                        <p:cTn id="48" dur="500"/>
                                        <p:tgtEl>
                                          <p:spTgt spid="133"/>
                                        </p:tgtEl>
                                      </p:cBhvr>
                                    </p:animEffect>
                                    <p:anim calcmode="lin" valueType="num">
                                      <p:cBhvr>
                                        <p:cTn id="49" dur="500" fill="hold"/>
                                        <p:tgtEl>
                                          <p:spTgt spid="133"/>
                                        </p:tgtEl>
                                        <p:attrNameLst>
                                          <p:attrName>ppt_x</p:attrName>
                                        </p:attrNameLst>
                                      </p:cBhvr>
                                      <p:tavLst>
                                        <p:tav tm="0">
                                          <p:val>
                                            <p:strVal val="#ppt_x"/>
                                          </p:val>
                                        </p:tav>
                                        <p:tav tm="100000">
                                          <p:val>
                                            <p:strVal val="#ppt_x"/>
                                          </p:val>
                                        </p:tav>
                                      </p:tavLst>
                                    </p:anim>
                                    <p:anim calcmode="lin" valueType="num">
                                      <p:cBhvr>
                                        <p:cTn id="50" dur="500" fill="hold"/>
                                        <p:tgtEl>
                                          <p:spTgt spid="133"/>
                                        </p:tgtEl>
                                        <p:attrNameLst>
                                          <p:attrName>ppt_y</p:attrName>
                                        </p:attrNameLst>
                                      </p:cBhvr>
                                      <p:tavLst>
                                        <p:tav tm="0">
                                          <p:val>
                                            <p:strVal val="#ppt_y+.1"/>
                                          </p:val>
                                        </p:tav>
                                        <p:tav tm="100000">
                                          <p:val>
                                            <p:strVal val="#ppt_y"/>
                                          </p:val>
                                        </p:tav>
                                      </p:tavLst>
                                    </p:anim>
                                  </p:childTnLst>
                                </p:cTn>
                              </p:par>
                            </p:childTnLst>
                          </p:cTn>
                        </p:par>
                        <p:par>
                          <p:cTn id="51" fill="hold">
                            <p:stCondLst>
                              <p:cond delay="3000"/>
                            </p:stCondLst>
                            <p:childTnLst>
                              <p:par>
                                <p:cTn id="52" presetID="42" presetClass="entr" presetSubtype="0" fill="hold" grpId="0" nodeType="afterEffect">
                                  <p:stCondLst>
                                    <p:cond delay="0"/>
                                  </p:stCondLst>
                                  <p:childTnLst>
                                    <p:set>
                                      <p:cBhvr>
                                        <p:cTn id="53" dur="1" fill="hold">
                                          <p:stCondLst>
                                            <p:cond delay="0"/>
                                          </p:stCondLst>
                                        </p:cTn>
                                        <p:tgtEl>
                                          <p:spTgt spid="134"/>
                                        </p:tgtEl>
                                        <p:attrNameLst>
                                          <p:attrName>style.visibility</p:attrName>
                                        </p:attrNameLst>
                                      </p:cBhvr>
                                      <p:to>
                                        <p:strVal val="visible"/>
                                      </p:to>
                                    </p:set>
                                    <p:animEffect transition="in" filter="fade">
                                      <p:cBhvr>
                                        <p:cTn id="54" dur="500"/>
                                        <p:tgtEl>
                                          <p:spTgt spid="134"/>
                                        </p:tgtEl>
                                      </p:cBhvr>
                                    </p:animEffect>
                                    <p:anim calcmode="lin" valueType="num">
                                      <p:cBhvr>
                                        <p:cTn id="55" dur="500" fill="hold"/>
                                        <p:tgtEl>
                                          <p:spTgt spid="134"/>
                                        </p:tgtEl>
                                        <p:attrNameLst>
                                          <p:attrName>ppt_x</p:attrName>
                                        </p:attrNameLst>
                                      </p:cBhvr>
                                      <p:tavLst>
                                        <p:tav tm="0">
                                          <p:val>
                                            <p:strVal val="#ppt_x"/>
                                          </p:val>
                                        </p:tav>
                                        <p:tav tm="100000">
                                          <p:val>
                                            <p:strVal val="#ppt_x"/>
                                          </p:val>
                                        </p:tav>
                                      </p:tavLst>
                                    </p:anim>
                                    <p:anim calcmode="lin" valueType="num">
                                      <p:cBhvr>
                                        <p:cTn id="56" dur="500" fill="hold"/>
                                        <p:tgtEl>
                                          <p:spTgt spid="134"/>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170"/>
                                        </p:tgtEl>
                                        <p:attrNameLst>
                                          <p:attrName>style.visibility</p:attrName>
                                        </p:attrNameLst>
                                      </p:cBhvr>
                                      <p:to>
                                        <p:strVal val="visible"/>
                                      </p:to>
                                    </p:set>
                                    <p:animEffect transition="in" filter="wipe(down)">
                                      <p:cBhvr>
                                        <p:cTn id="61" dur="1000"/>
                                        <p:tgtEl>
                                          <p:spTgt spid="170"/>
                                        </p:tgtEl>
                                      </p:cBhvr>
                                    </p:animEffect>
                                  </p:childTnLst>
                                </p:cTn>
                              </p:par>
                            </p:childTnLst>
                          </p:cTn>
                        </p:par>
                        <p:par>
                          <p:cTn id="62" fill="hold">
                            <p:stCondLst>
                              <p:cond delay="1000"/>
                            </p:stCondLst>
                            <p:childTnLst>
                              <p:par>
                                <p:cTn id="63" presetID="19" presetClass="emph" presetSubtype="0" fill="hold" grpId="0" nodeType="afterEffect">
                                  <p:stCondLst>
                                    <p:cond delay="0"/>
                                  </p:stCondLst>
                                  <p:childTnLst>
                                    <p:animClr clrSpc="rgb" dir="cw">
                                      <p:cBhvr override="childStyle">
                                        <p:cTn id="64" dur="500" fill="hold"/>
                                        <p:tgtEl>
                                          <p:spTgt spid="135"/>
                                        </p:tgtEl>
                                        <p:attrNameLst>
                                          <p:attrName>style.color</p:attrName>
                                        </p:attrNameLst>
                                      </p:cBhvr>
                                      <p:to>
                                        <a:srgbClr val="0078D7"/>
                                      </p:to>
                                    </p:animClr>
                                    <p:animClr clrSpc="rgb" dir="cw">
                                      <p:cBhvr>
                                        <p:cTn id="65" dur="500" fill="hold"/>
                                        <p:tgtEl>
                                          <p:spTgt spid="135"/>
                                        </p:tgtEl>
                                        <p:attrNameLst>
                                          <p:attrName>fillcolor</p:attrName>
                                        </p:attrNameLst>
                                      </p:cBhvr>
                                      <p:to>
                                        <a:srgbClr val="0078D7"/>
                                      </p:to>
                                    </p:animClr>
                                    <p:set>
                                      <p:cBhvr>
                                        <p:cTn id="66" dur="500" fill="hold"/>
                                        <p:tgtEl>
                                          <p:spTgt spid="135"/>
                                        </p:tgtEl>
                                        <p:attrNameLst>
                                          <p:attrName>fill.type</p:attrName>
                                        </p:attrNameLst>
                                      </p:cBhvr>
                                      <p:to>
                                        <p:strVal val="solid"/>
                                      </p:to>
                                    </p:set>
                                    <p:set>
                                      <p:cBhvr>
                                        <p:cTn id="67" dur="500" fill="hold"/>
                                        <p:tgtEl>
                                          <p:spTgt spid="135"/>
                                        </p:tgtEl>
                                        <p:attrNameLst>
                                          <p:attrName>fill.on</p:attrName>
                                        </p:attrNameLst>
                                      </p:cBhvr>
                                      <p:to>
                                        <p:strVal val="true"/>
                                      </p:to>
                                    </p:set>
                                  </p:childTnLst>
                                </p:cTn>
                              </p:par>
                            </p:childTnLst>
                          </p:cTn>
                        </p:par>
                        <p:par>
                          <p:cTn id="68" fill="hold">
                            <p:stCondLst>
                              <p:cond delay="1500"/>
                            </p:stCondLst>
                            <p:childTnLst>
                              <p:par>
                                <p:cTn id="69" presetID="22" presetClass="entr" presetSubtype="4" fill="hold" nodeType="afterEffect">
                                  <p:stCondLst>
                                    <p:cond delay="0"/>
                                  </p:stCondLst>
                                  <p:childTnLst>
                                    <p:set>
                                      <p:cBhvr>
                                        <p:cTn id="70" dur="1" fill="hold">
                                          <p:stCondLst>
                                            <p:cond delay="0"/>
                                          </p:stCondLst>
                                        </p:cTn>
                                        <p:tgtEl>
                                          <p:spTgt spid="158"/>
                                        </p:tgtEl>
                                        <p:attrNameLst>
                                          <p:attrName>style.visibility</p:attrName>
                                        </p:attrNameLst>
                                      </p:cBhvr>
                                      <p:to>
                                        <p:strVal val="visible"/>
                                      </p:to>
                                    </p:set>
                                    <p:animEffect transition="in" filter="wipe(down)">
                                      <p:cBhvr>
                                        <p:cTn id="71" dur="600"/>
                                        <p:tgtEl>
                                          <p:spTgt spid="158"/>
                                        </p:tgtEl>
                                      </p:cBhvr>
                                    </p:animEffect>
                                  </p:childTnLst>
                                </p:cTn>
                              </p:par>
                            </p:childTnLst>
                          </p:cTn>
                        </p:par>
                        <p:par>
                          <p:cTn id="72" fill="hold">
                            <p:stCondLst>
                              <p:cond delay="2100"/>
                            </p:stCondLst>
                            <p:childTnLst>
                              <p:par>
                                <p:cTn id="73" presetID="19" presetClass="emph" presetSubtype="0" fill="hold" grpId="0" nodeType="afterEffect">
                                  <p:stCondLst>
                                    <p:cond delay="0"/>
                                  </p:stCondLst>
                                  <p:childTnLst>
                                    <p:animClr clrSpc="rgb" dir="cw">
                                      <p:cBhvr override="childStyle">
                                        <p:cTn id="74" dur="500" fill="hold"/>
                                        <p:tgtEl>
                                          <p:spTgt spid="137"/>
                                        </p:tgtEl>
                                        <p:attrNameLst>
                                          <p:attrName>style.color</p:attrName>
                                        </p:attrNameLst>
                                      </p:cBhvr>
                                      <p:to>
                                        <a:srgbClr val="FF8C00"/>
                                      </p:to>
                                    </p:animClr>
                                    <p:animClr clrSpc="rgb" dir="cw">
                                      <p:cBhvr>
                                        <p:cTn id="75" dur="500" fill="hold"/>
                                        <p:tgtEl>
                                          <p:spTgt spid="137"/>
                                        </p:tgtEl>
                                        <p:attrNameLst>
                                          <p:attrName>fillcolor</p:attrName>
                                        </p:attrNameLst>
                                      </p:cBhvr>
                                      <p:to>
                                        <a:srgbClr val="FF8C00"/>
                                      </p:to>
                                    </p:animClr>
                                    <p:set>
                                      <p:cBhvr>
                                        <p:cTn id="76" dur="500" fill="hold"/>
                                        <p:tgtEl>
                                          <p:spTgt spid="137"/>
                                        </p:tgtEl>
                                        <p:attrNameLst>
                                          <p:attrName>fill.type</p:attrName>
                                        </p:attrNameLst>
                                      </p:cBhvr>
                                      <p:to>
                                        <p:strVal val="solid"/>
                                      </p:to>
                                    </p:set>
                                    <p:set>
                                      <p:cBhvr>
                                        <p:cTn id="77" dur="500" fill="hold"/>
                                        <p:tgtEl>
                                          <p:spTgt spid="137"/>
                                        </p:tgtEl>
                                        <p:attrNameLst>
                                          <p:attrName>fill.on</p:attrName>
                                        </p:attrNameLst>
                                      </p:cBhvr>
                                      <p:to>
                                        <p:strVal val="true"/>
                                      </p:to>
                                    </p:set>
                                  </p:childTnLst>
                                </p:cTn>
                              </p:par>
                            </p:childTnLst>
                          </p:cTn>
                        </p:par>
                        <p:par>
                          <p:cTn id="78" fill="hold">
                            <p:stCondLst>
                              <p:cond delay="2600"/>
                            </p:stCondLst>
                            <p:childTnLst>
                              <p:par>
                                <p:cTn id="79" presetID="22" presetClass="entr" presetSubtype="4" fill="hold" nodeType="afterEffect">
                                  <p:stCondLst>
                                    <p:cond delay="0"/>
                                  </p:stCondLst>
                                  <p:childTnLst>
                                    <p:set>
                                      <p:cBhvr>
                                        <p:cTn id="80" dur="1" fill="hold">
                                          <p:stCondLst>
                                            <p:cond delay="0"/>
                                          </p:stCondLst>
                                        </p:cTn>
                                        <p:tgtEl>
                                          <p:spTgt spid="161"/>
                                        </p:tgtEl>
                                        <p:attrNameLst>
                                          <p:attrName>style.visibility</p:attrName>
                                        </p:attrNameLst>
                                      </p:cBhvr>
                                      <p:to>
                                        <p:strVal val="visible"/>
                                      </p:to>
                                    </p:set>
                                    <p:animEffect transition="in" filter="wipe(down)">
                                      <p:cBhvr>
                                        <p:cTn id="81" dur="600"/>
                                        <p:tgtEl>
                                          <p:spTgt spid="161"/>
                                        </p:tgtEl>
                                      </p:cBhvr>
                                    </p:animEffect>
                                  </p:childTnLst>
                                </p:cTn>
                              </p:par>
                            </p:childTnLst>
                          </p:cTn>
                        </p:par>
                        <p:par>
                          <p:cTn id="82" fill="hold">
                            <p:stCondLst>
                              <p:cond delay="3200"/>
                            </p:stCondLst>
                            <p:childTnLst>
                              <p:par>
                                <p:cTn id="83" presetID="19" presetClass="emph" presetSubtype="0" fill="hold" grpId="0" nodeType="afterEffect">
                                  <p:stCondLst>
                                    <p:cond delay="0"/>
                                  </p:stCondLst>
                                  <p:childTnLst>
                                    <p:animClr clrSpc="rgb" dir="cw">
                                      <p:cBhvr override="childStyle">
                                        <p:cTn id="84" dur="500" fill="hold"/>
                                        <p:tgtEl>
                                          <p:spTgt spid="139"/>
                                        </p:tgtEl>
                                        <p:attrNameLst>
                                          <p:attrName>style.color</p:attrName>
                                        </p:attrNameLst>
                                      </p:cBhvr>
                                      <p:to>
                                        <a:srgbClr val="5C2D91"/>
                                      </p:to>
                                    </p:animClr>
                                    <p:animClr clrSpc="rgb" dir="cw">
                                      <p:cBhvr>
                                        <p:cTn id="85" dur="500" fill="hold"/>
                                        <p:tgtEl>
                                          <p:spTgt spid="139"/>
                                        </p:tgtEl>
                                        <p:attrNameLst>
                                          <p:attrName>fillcolor</p:attrName>
                                        </p:attrNameLst>
                                      </p:cBhvr>
                                      <p:to>
                                        <a:srgbClr val="5C2D91"/>
                                      </p:to>
                                    </p:animClr>
                                    <p:set>
                                      <p:cBhvr>
                                        <p:cTn id="86" dur="500" fill="hold"/>
                                        <p:tgtEl>
                                          <p:spTgt spid="139"/>
                                        </p:tgtEl>
                                        <p:attrNameLst>
                                          <p:attrName>fill.type</p:attrName>
                                        </p:attrNameLst>
                                      </p:cBhvr>
                                      <p:to>
                                        <p:strVal val="solid"/>
                                      </p:to>
                                    </p:set>
                                    <p:set>
                                      <p:cBhvr>
                                        <p:cTn id="87" dur="500" fill="hold"/>
                                        <p:tgtEl>
                                          <p:spTgt spid="139"/>
                                        </p:tgtEl>
                                        <p:attrNameLst>
                                          <p:attrName>fill.on</p:attrName>
                                        </p:attrNameLst>
                                      </p:cBhvr>
                                      <p:to>
                                        <p:strVal val="true"/>
                                      </p:to>
                                    </p:set>
                                  </p:childTnLst>
                                </p:cTn>
                              </p:par>
                            </p:childTnLst>
                          </p:cTn>
                        </p:par>
                        <p:par>
                          <p:cTn id="88" fill="hold">
                            <p:stCondLst>
                              <p:cond delay="3700"/>
                            </p:stCondLst>
                            <p:childTnLst>
                              <p:par>
                                <p:cTn id="89" presetID="22" presetClass="entr" presetSubtype="4" fill="hold" nodeType="afterEffect">
                                  <p:stCondLst>
                                    <p:cond delay="0"/>
                                  </p:stCondLst>
                                  <p:childTnLst>
                                    <p:set>
                                      <p:cBhvr>
                                        <p:cTn id="90" dur="1" fill="hold">
                                          <p:stCondLst>
                                            <p:cond delay="0"/>
                                          </p:stCondLst>
                                        </p:cTn>
                                        <p:tgtEl>
                                          <p:spTgt spid="167"/>
                                        </p:tgtEl>
                                        <p:attrNameLst>
                                          <p:attrName>style.visibility</p:attrName>
                                        </p:attrNameLst>
                                      </p:cBhvr>
                                      <p:to>
                                        <p:strVal val="visible"/>
                                      </p:to>
                                    </p:set>
                                    <p:animEffect transition="in" filter="wipe(down)">
                                      <p:cBhvr>
                                        <p:cTn id="91" dur="1000"/>
                                        <p:tgtEl>
                                          <p:spTgt spid="167"/>
                                        </p:tgtEl>
                                      </p:cBhvr>
                                    </p:animEffect>
                                  </p:childTnLst>
                                </p:cTn>
                              </p:par>
                            </p:childTnLst>
                          </p:cTn>
                        </p:par>
                        <p:par>
                          <p:cTn id="92" fill="hold">
                            <p:stCondLst>
                              <p:cond delay="4700"/>
                            </p:stCondLst>
                            <p:childTnLst>
                              <p:par>
                                <p:cTn id="93" presetID="19" presetClass="emph" presetSubtype="0" fill="hold" grpId="0" nodeType="afterEffect">
                                  <p:stCondLst>
                                    <p:cond delay="0"/>
                                  </p:stCondLst>
                                  <p:childTnLst>
                                    <p:animClr clrSpc="rgb" dir="cw">
                                      <p:cBhvr override="childStyle">
                                        <p:cTn id="94" dur="500" fill="hold"/>
                                        <p:tgtEl>
                                          <p:spTgt spid="141"/>
                                        </p:tgtEl>
                                        <p:attrNameLst>
                                          <p:attrName>style.color</p:attrName>
                                        </p:attrNameLst>
                                      </p:cBhvr>
                                      <p:to>
                                        <a:srgbClr val="D83B01"/>
                                      </p:to>
                                    </p:animClr>
                                    <p:animClr clrSpc="rgb" dir="cw">
                                      <p:cBhvr>
                                        <p:cTn id="95" dur="500" fill="hold"/>
                                        <p:tgtEl>
                                          <p:spTgt spid="141"/>
                                        </p:tgtEl>
                                        <p:attrNameLst>
                                          <p:attrName>fillcolor</p:attrName>
                                        </p:attrNameLst>
                                      </p:cBhvr>
                                      <p:to>
                                        <a:srgbClr val="D83B01"/>
                                      </p:to>
                                    </p:animClr>
                                    <p:set>
                                      <p:cBhvr>
                                        <p:cTn id="96" dur="500" fill="hold"/>
                                        <p:tgtEl>
                                          <p:spTgt spid="141"/>
                                        </p:tgtEl>
                                        <p:attrNameLst>
                                          <p:attrName>fill.type</p:attrName>
                                        </p:attrNameLst>
                                      </p:cBhvr>
                                      <p:to>
                                        <p:strVal val="solid"/>
                                      </p:to>
                                    </p:set>
                                    <p:set>
                                      <p:cBhvr>
                                        <p:cTn id="97" dur="500" fill="hold"/>
                                        <p:tgtEl>
                                          <p:spTgt spid="141"/>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28" grpId="0" animBg="1"/>
      <p:bldP spid="129" grpId="0" animBg="1"/>
      <p:bldP spid="130" grpId="0" animBg="1"/>
      <p:bldP spid="131" grpId="0" animBg="1"/>
      <p:bldP spid="132" grpId="0" animBg="1"/>
      <p:bldP spid="133" grpId="0" animBg="1"/>
      <p:bldP spid="134" grpId="0" animBg="1"/>
      <p:bldP spid="135" grpId="0" animBg="1"/>
      <p:bldP spid="137" grpId="0" animBg="1"/>
      <p:bldP spid="139" grpId="0" animBg="1"/>
      <p:bldP spid="141" grpId="0" animBg="1"/>
    </p:bldLst>
  </p:timing>
</p:sldLayout>
</file>

<file path=ppt/slideLayouts/slideLayout297.xml><?xml version="1.0" encoding="utf-8"?>
<p:sldLayout xmlns:a="http://schemas.openxmlformats.org/drawingml/2006/main" xmlns:r="http://schemas.openxmlformats.org/officeDocument/2006/relationships" xmlns:p="http://schemas.openxmlformats.org/presentationml/2006/main" preserve="1" userDrawn="1">
  <p:cSld name="Engage slide">
    <p:spTree>
      <p:nvGrpSpPr>
        <p:cNvPr id="1" name=""/>
        <p:cNvGrpSpPr/>
        <p:nvPr/>
      </p:nvGrpSpPr>
      <p:grpSpPr>
        <a:xfrm>
          <a:off x="0" y="0"/>
          <a:ext cx="0" cy="0"/>
          <a:chOff x="0" y="0"/>
          <a:chExt cx="0" cy="0"/>
        </a:xfrm>
      </p:grpSpPr>
      <p:sp>
        <p:nvSpPr>
          <p:cNvPr id="3" name="AutoShape 118"/>
          <p:cNvSpPr>
            <a:spLocks noChangeAspect="1" noChangeArrowheads="1" noTextEdit="1"/>
          </p:cNvSpPr>
          <p:nvPr userDrawn="1"/>
        </p:nvSpPr>
        <p:spPr bwMode="auto">
          <a:xfrm>
            <a:off x="8220382" y="1499787"/>
            <a:ext cx="3643372" cy="33244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 name="AutoShape 151"/>
          <p:cNvSpPr>
            <a:spLocks noChangeAspect="1" noChangeArrowheads="1" noTextEdit="1"/>
          </p:cNvSpPr>
          <p:nvPr userDrawn="1"/>
        </p:nvSpPr>
        <p:spPr bwMode="auto">
          <a:xfrm>
            <a:off x="8209493" y="4919145"/>
            <a:ext cx="3654262" cy="1535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 name="AutoShape 167"/>
          <p:cNvSpPr>
            <a:spLocks noChangeAspect="1" noChangeArrowheads="1" noTextEdit="1"/>
          </p:cNvSpPr>
          <p:nvPr userDrawn="1"/>
        </p:nvSpPr>
        <p:spPr bwMode="auto">
          <a:xfrm>
            <a:off x="6316245" y="4919145"/>
            <a:ext cx="1698788" cy="1535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 name="AutoShape 177"/>
          <p:cNvSpPr>
            <a:spLocks noChangeAspect="1" noChangeArrowheads="1" noTextEdit="1"/>
          </p:cNvSpPr>
          <p:nvPr userDrawn="1"/>
        </p:nvSpPr>
        <p:spPr bwMode="auto">
          <a:xfrm>
            <a:off x="4401218" y="4919145"/>
            <a:ext cx="1709678" cy="1535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 name="AutoShape 219"/>
          <p:cNvSpPr>
            <a:spLocks noChangeAspect="1" noChangeArrowheads="1" noTextEdit="1"/>
          </p:cNvSpPr>
          <p:nvPr userDrawn="1"/>
        </p:nvSpPr>
        <p:spPr bwMode="auto">
          <a:xfrm>
            <a:off x="2486194" y="3240578"/>
            <a:ext cx="1709679" cy="153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 name="AutoShape 257"/>
          <p:cNvSpPr>
            <a:spLocks noChangeAspect="1" noChangeArrowheads="1" noTextEdit="1"/>
          </p:cNvSpPr>
          <p:nvPr userDrawn="1"/>
        </p:nvSpPr>
        <p:spPr bwMode="auto">
          <a:xfrm>
            <a:off x="583614" y="3240578"/>
            <a:ext cx="1697232" cy="153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9" name="AutoShape 3"/>
          <p:cNvSpPr>
            <a:spLocks noChangeAspect="1" noChangeArrowheads="1" noTextEdit="1"/>
          </p:cNvSpPr>
          <p:nvPr userDrawn="1"/>
        </p:nvSpPr>
        <p:spPr bwMode="auto">
          <a:xfrm>
            <a:off x="583613" y="1499786"/>
            <a:ext cx="1697233" cy="154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 name="AutoShape 77"/>
          <p:cNvSpPr>
            <a:spLocks noChangeAspect="1" noChangeArrowheads="1" noTextEdit="1"/>
          </p:cNvSpPr>
          <p:nvPr userDrawn="1"/>
        </p:nvSpPr>
        <p:spPr bwMode="auto">
          <a:xfrm>
            <a:off x="4401220" y="1499789"/>
            <a:ext cx="1709677" cy="1544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grpSp>
        <p:nvGrpSpPr>
          <p:cNvPr id="11" name="Group 10"/>
          <p:cNvGrpSpPr/>
          <p:nvPr userDrawn="1"/>
        </p:nvGrpSpPr>
        <p:grpSpPr>
          <a:xfrm>
            <a:off x="449017" y="1212184"/>
            <a:ext cx="5522617" cy="1864634"/>
            <a:chOff x="446695" y="1211263"/>
            <a:chExt cx="5524839" cy="1865385"/>
          </a:xfrm>
        </p:grpSpPr>
        <p:sp>
          <p:nvSpPr>
            <p:cNvPr id="12" name="Rectangle 5"/>
            <p:cNvSpPr>
              <a:spLocks noChangeArrowheads="1"/>
            </p:cNvSpPr>
            <p:nvPr/>
          </p:nvSpPr>
          <p:spPr bwMode="auto">
            <a:xfrm>
              <a:off x="446695" y="1211263"/>
              <a:ext cx="5524839" cy="1865385"/>
            </a:xfrm>
            <a:prstGeom prst="rect">
              <a:avLst/>
            </a:prstGeom>
            <a:solidFill>
              <a:schemeClr val="accent1"/>
            </a:solidFill>
            <a:ln>
              <a:noFill/>
            </a:ln>
          </p:spPr>
          <p:txBody>
            <a:bodyPr vert="horz" wrap="square" lIns="182806" tIns="44802" rIns="89606" bIns="44802" numCol="1" anchor="ctr" anchorCtr="0" compatLnSpc="1">
              <a:prstTxWarp prst="textNoShape">
                <a:avLst/>
              </a:prstTxWarp>
            </a:bodyPr>
            <a:lstStyle/>
            <a:p>
              <a:pPr defTabSz="914005">
                <a:lnSpc>
                  <a:spcPct val="80000"/>
                </a:lnSpc>
                <a:spcBef>
                  <a:spcPts val="587"/>
                </a:spcBef>
                <a:spcAft>
                  <a:spcPts val="587"/>
                </a:spcAft>
                <a:defRPr/>
              </a:pPr>
              <a:r>
                <a:rPr lang="en-US" sz="3998" b="1" dirty="0">
                  <a:gradFill>
                    <a:gsLst>
                      <a:gs pos="0">
                        <a:srgbClr val="FFFFFF"/>
                      </a:gs>
                      <a:gs pos="100000">
                        <a:srgbClr val="FFFFFF"/>
                      </a:gs>
                    </a:gsLst>
                    <a:lin ang="5400000" scaled="0"/>
                  </a:gradFill>
                  <a:latin typeface="Segoe UI Light"/>
                </a:rPr>
                <a:t>Office 365 Network</a:t>
              </a:r>
            </a:p>
            <a:p>
              <a:pPr defTabSz="914005">
                <a:lnSpc>
                  <a:spcPct val="80000"/>
                </a:lnSpc>
                <a:spcBef>
                  <a:spcPts val="587"/>
                </a:spcBef>
                <a:spcAft>
                  <a:spcPts val="587"/>
                </a:spcAft>
                <a:defRPr/>
              </a:pPr>
              <a:r>
                <a:rPr lang="en-US" sz="1799" dirty="0">
                  <a:solidFill>
                    <a:srgbClr val="404040"/>
                  </a:solidFill>
                  <a:latin typeface="Segoe UI"/>
                  <a:hlinkClick r:id="rId2"/>
                </a:rPr>
                <a:t>https://www.yammer.com/itpronetwork</a:t>
              </a:r>
              <a:r>
                <a:rPr lang="en-US" sz="1799" dirty="0">
                  <a:solidFill>
                    <a:srgbClr val="404040"/>
                  </a:solidFill>
                  <a:latin typeface="Segoe UI"/>
                </a:rPr>
                <a:t> </a:t>
              </a:r>
            </a:p>
          </p:txBody>
        </p:sp>
        <p:sp>
          <p:nvSpPr>
            <p:cNvPr id="13" name="Freeform 9"/>
            <p:cNvSpPr>
              <a:spLocks noChangeAspect="1" noEditPoints="1"/>
            </p:cNvSpPr>
            <p:nvPr/>
          </p:nvSpPr>
          <p:spPr bwMode="black">
            <a:xfrm>
              <a:off x="4932958" y="1756934"/>
              <a:ext cx="865676" cy="818616"/>
            </a:xfrm>
            <a:custGeom>
              <a:avLst/>
              <a:gdLst>
                <a:gd name="T0" fmla="*/ 513 w 589"/>
                <a:gd name="T1" fmla="*/ 0 h 556"/>
                <a:gd name="T2" fmla="*/ 76 w 589"/>
                <a:gd name="T3" fmla="*/ 0 h 556"/>
                <a:gd name="T4" fmla="*/ 0 w 589"/>
                <a:gd name="T5" fmla="*/ 76 h 556"/>
                <a:gd name="T6" fmla="*/ 0 w 589"/>
                <a:gd name="T7" fmla="*/ 412 h 556"/>
                <a:gd name="T8" fmla="*/ 76 w 589"/>
                <a:gd name="T9" fmla="*/ 488 h 556"/>
                <a:gd name="T10" fmla="*/ 155 w 589"/>
                <a:gd name="T11" fmla="*/ 488 h 556"/>
                <a:gd name="T12" fmla="*/ 155 w 589"/>
                <a:gd name="T13" fmla="*/ 556 h 556"/>
                <a:gd name="T14" fmla="*/ 251 w 589"/>
                <a:gd name="T15" fmla="*/ 488 h 556"/>
                <a:gd name="T16" fmla="*/ 513 w 589"/>
                <a:gd name="T17" fmla="*/ 488 h 556"/>
                <a:gd name="T18" fmla="*/ 589 w 589"/>
                <a:gd name="T19" fmla="*/ 412 h 556"/>
                <a:gd name="T20" fmla="*/ 589 w 589"/>
                <a:gd name="T21" fmla="*/ 76 h 556"/>
                <a:gd name="T22" fmla="*/ 513 w 589"/>
                <a:gd name="T23" fmla="*/ 0 h 556"/>
                <a:gd name="T24" fmla="*/ 413 w 589"/>
                <a:gd name="T25" fmla="*/ 119 h 556"/>
                <a:gd name="T26" fmla="*/ 439 w 589"/>
                <a:gd name="T27" fmla="*/ 126 h 556"/>
                <a:gd name="T28" fmla="*/ 432 w 589"/>
                <a:gd name="T29" fmla="*/ 153 h 556"/>
                <a:gd name="T30" fmla="*/ 322 w 589"/>
                <a:gd name="T31" fmla="*/ 193 h 556"/>
                <a:gd name="T32" fmla="*/ 413 w 589"/>
                <a:gd name="T33" fmla="*/ 119 h 556"/>
                <a:gd name="T34" fmla="*/ 315 w 589"/>
                <a:gd name="T35" fmla="*/ 108 h 556"/>
                <a:gd name="T36" fmla="*/ 314 w 589"/>
                <a:gd name="T37" fmla="*/ 109 h 556"/>
                <a:gd name="T38" fmla="*/ 315 w 589"/>
                <a:gd name="T39" fmla="*/ 109 h 556"/>
                <a:gd name="T40" fmla="*/ 313 w 589"/>
                <a:gd name="T41" fmla="*/ 113 h 556"/>
                <a:gd name="T42" fmla="*/ 223 w 589"/>
                <a:gd name="T43" fmla="*/ 337 h 556"/>
                <a:gd name="T44" fmla="*/ 144 w 589"/>
                <a:gd name="T45" fmla="*/ 405 h 556"/>
                <a:gd name="T46" fmla="*/ 123 w 589"/>
                <a:gd name="T47" fmla="*/ 403 h 556"/>
                <a:gd name="T48" fmla="*/ 111 w 589"/>
                <a:gd name="T49" fmla="*/ 381 h 556"/>
                <a:gd name="T50" fmla="*/ 129 w 589"/>
                <a:gd name="T51" fmla="*/ 368 h 556"/>
                <a:gd name="T52" fmla="*/ 141 w 589"/>
                <a:gd name="T53" fmla="*/ 368 h 556"/>
                <a:gd name="T54" fmla="*/ 185 w 589"/>
                <a:gd name="T55" fmla="*/ 329 h 556"/>
                <a:gd name="T56" fmla="*/ 190 w 589"/>
                <a:gd name="T57" fmla="*/ 318 h 556"/>
                <a:gd name="T58" fmla="*/ 104 w 589"/>
                <a:gd name="T59" fmla="*/ 107 h 556"/>
                <a:gd name="T60" fmla="*/ 116 w 589"/>
                <a:gd name="T61" fmla="*/ 81 h 556"/>
                <a:gd name="T62" fmla="*/ 143 w 589"/>
                <a:gd name="T63" fmla="*/ 91 h 556"/>
                <a:gd name="T64" fmla="*/ 144 w 589"/>
                <a:gd name="T65" fmla="*/ 94 h 556"/>
                <a:gd name="T66" fmla="*/ 144 w 589"/>
                <a:gd name="T67" fmla="*/ 94 h 556"/>
                <a:gd name="T68" fmla="*/ 211 w 589"/>
                <a:gd name="T69" fmla="*/ 265 h 556"/>
                <a:gd name="T70" fmla="*/ 213 w 589"/>
                <a:gd name="T71" fmla="*/ 265 h 556"/>
                <a:gd name="T72" fmla="*/ 276 w 589"/>
                <a:gd name="T73" fmla="*/ 97 h 556"/>
                <a:gd name="T74" fmla="*/ 277 w 589"/>
                <a:gd name="T75" fmla="*/ 97 h 556"/>
                <a:gd name="T76" fmla="*/ 277 w 589"/>
                <a:gd name="T77" fmla="*/ 96 h 556"/>
                <a:gd name="T78" fmla="*/ 277 w 589"/>
                <a:gd name="T79" fmla="*/ 95 h 556"/>
                <a:gd name="T80" fmla="*/ 302 w 589"/>
                <a:gd name="T81" fmla="*/ 83 h 556"/>
                <a:gd name="T82" fmla="*/ 315 w 589"/>
                <a:gd name="T83" fmla="*/ 108 h 556"/>
                <a:gd name="T84" fmla="*/ 439 w 589"/>
                <a:gd name="T85" fmla="*/ 363 h 556"/>
                <a:gd name="T86" fmla="*/ 413 w 589"/>
                <a:gd name="T87" fmla="*/ 370 h 556"/>
                <a:gd name="T88" fmla="*/ 322 w 589"/>
                <a:gd name="T89" fmla="*/ 296 h 556"/>
                <a:gd name="T90" fmla="*/ 432 w 589"/>
                <a:gd name="T91" fmla="*/ 336 h 556"/>
                <a:gd name="T92" fmla="*/ 439 w 589"/>
                <a:gd name="T93" fmla="*/ 363 h 556"/>
                <a:gd name="T94" fmla="*/ 467 w 589"/>
                <a:gd name="T95" fmla="*/ 263 h 556"/>
                <a:gd name="T96" fmla="*/ 351 w 589"/>
                <a:gd name="T97" fmla="*/ 244 h 556"/>
                <a:gd name="T98" fmla="*/ 467 w 589"/>
                <a:gd name="T99" fmla="*/ 224 h 556"/>
                <a:gd name="T100" fmla="*/ 486 w 589"/>
                <a:gd name="T101" fmla="*/ 243 h 556"/>
                <a:gd name="T102" fmla="*/ 467 w 589"/>
                <a:gd name="T103" fmla="*/ 263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9" h="556">
                  <a:moveTo>
                    <a:pt x="513" y="0"/>
                  </a:moveTo>
                  <a:cubicBezTo>
                    <a:pt x="76" y="0"/>
                    <a:pt x="76" y="0"/>
                    <a:pt x="76" y="0"/>
                  </a:cubicBezTo>
                  <a:cubicBezTo>
                    <a:pt x="35" y="0"/>
                    <a:pt x="0" y="34"/>
                    <a:pt x="0" y="76"/>
                  </a:cubicBezTo>
                  <a:cubicBezTo>
                    <a:pt x="0" y="412"/>
                    <a:pt x="0" y="412"/>
                    <a:pt x="0" y="412"/>
                  </a:cubicBezTo>
                  <a:cubicBezTo>
                    <a:pt x="0" y="454"/>
                    <a:pt x="35" y="488"/>
                    <a:pt x="76" y="488"/>
                  </a:cubicBezTo>
                  <a:cubicBezTo>
                    <a:pt x="155" y="488"/>
                    <a:pt x="155" y="488"/>
                    <a:pt x="155" y="488"/>
                  </a:cubicBezTo>
                  <a:cubicBezTo>
                    <a:pt x="155" y="556"/>
                    <a:pt x="155" y="556"/>
                    <a:pt x="155" y="556"/>
                  </a:cubicBezTo>
                  <a:cubicBezTo>
                    <a:pt x="251" y="488"/>
                    <a:pt x="251" y="488"/>
                    <a:pt x="251" y="488"/>
                  </a:cubicBezTo>
                  <a:cubicBezTo>
                    <a:pt x="513" y="488"/>
                    <a:pt x="513" y="488"/>
                    <a:pt x="513" y="488"/>
                  </a:cubicBezTo>
                  <a:cubicBezTo>
                    <a:pt x="554" y="488"/>
                    <a:pt x="589" y="454"/>
                    <a:pt x="589" y="412"/>
                  </a:cubicBezTo>
                  <a:cubicBezTo>
                    <a:pt x="589" y="76"/>
                    <a:pt x="589" y="76"/>
                    <a:pt x="589" y="76"/>
                  </a:cubicBezTo>
                  <a:cubicBezTo>
                    <a:pt x="589" y="34"/>
                    <a:pt x="554" y="0"/>
                    <a:pt x="513" y="0"/>
                  </a:cubicBezTo>
                  <a:close/>
                  <a:moveTo>
                    <a:pt x="413" y="119"/>
                  </a:moveTo>
                  <a:cubicBezTo>
                    <a:pt x="422" y="114"/>
                    <a:pt x="434" y="117"/>
                    <a:pt x="439" y="126"/>
                  </a:cubicBezTo>
                  <a:cubicBezTo>
                    <a:pt x="445" y="136"/>
                    <a:pt x="441" y="147"/>
                    <a:pt x="432" y="153"/>
                  </a:cubicBezTo>
                  <a:cubicBezTo>
                    <a:pt x="423" y="158"/>
                    <a:pt x="328" y="203"/>
                    <a:pt x="322" y="193"/>
                  </a:cubicBezTo>
                  <a:cubicBezTo>
                    <a:pt x="317" y="184"/>
                    <a:pt x="403" y="124"/>
                    <a:pt x="413" y="119"/>
                  </a:cubicBezTo>
                  <a:close/>
                  <a:moveTo>
                    <a:pt x="315" y="108"/>
                  </a:moveTo>
                  <a:cubicBezTo>
                    <a:pt x="315" y="108"/>
                    <a:pt x="315" y="108"/>
                    <a:pt x="314" y="109"/>
                  </a:cubicBezTo>
                  <a:cubicBezTo>
                    <a:pt x="315" y="109"/>
                    <a:pt x="315" y="109"/>
                    <a:pt x="315" y="109"/>
                  </a:cubicBezTo>
                  <a:cubicBezTo>
                    <a:pt x="314" y="110"/>
                    <a:pt x="314" y="111"/>
                    <a:pt x="313" y="113"/>
                  </a:cubicBezTo>
                  <a:cubicBezTo>
                    <a:pt x="309" y="122"/>
                    <a:pt x="223" y="337"/>
                    <a:pt x="223" y="337"/>
                  </a:cubicBezTo>
                  <a:cubicBezTo>
                    <a:pt x="207" y="377"/>
                    <a:pt x="191" y="405"/>
                    <a:pt x="144" y="405"/>
                  </a:cubicBezTo>
                  <a:cubicBezTo>
                    <a:pt x="137" y="405"/>
                    <a:pt x="130" y="404"/>
                    <a:pt x="123" y="403"/>
                  </a:cubicBezTo>
                  <a:cubicBezTo>
                    <a:pt x="114" y="400"/>
                    <a:pt x="108" y="391"/>
                    <a:pt x="111" y="381"/>
                  </a:cubicBezTo>
                  <a:cubicBezTo>
                    <a:pt x="113" y="373"/>
                    <a:pt x="121" y="367"/>
                    <a:pt x="129" y="368"/>
                  </a:cubicBezTo>
                  <a:cubicBezTo>
                    <a:pt x="130" y="368"/>
                    <a:pt x="138" y="368"/>
                    <a:pt x="141" y="368"/>
                  </a:cubicBezTo>
                  <a:cubicBezTo>
                    <a:pt x="167" y="368"/>
                    <a:pt x="176" y="353"/>
                    <a:pt x="185" y="329"/>
                  </a:cubicBezTo>
                  <a:cubicBezTo>
                    <a:pt x="190" y="318"/>
                    <a:pt x="190" y="318"/>
                    <a:pt x="190" y="318"/>
                  </a:cubicBezTo>
                  <a:cubicBezTo>
                    <a:pt x="190" y="318"/>
                    <a:pt x="112" y="128"/>
                    <a:pt x="104" y="107"/>
                  </a:cubicBezTo>
                  <a:cubicBezTo>
                    <a:pt x="100" y="96"/>
                    <a:pt x="106" y="85"/>
                    <a:pt x="116" y="81"/>
                  </a:cubicBezTo>
                  <a:cubicBezTo>
                    <a:pt x="127" y="77"/>
                    <a:pt x="138" y="82"/>
                    <a:pt x="143" y="91"/>
                  </a:cubicBezTo>
                  <a:cubicBezTo>
                    <a:pt x="144" y="94"/>
                    <a:pt x="144" y="94"/>
                    <a:pt x="144" y="94"/>
                  </a:cubicBezTo>
                  <a:cubicBezTo>
                    <a:pt x="144" y="94"/>
                    <a:pt x="144" y="94"/>
                    <a:pt x="144" y="94"/>
                  </a:cubicBezTo>
                  <a:cubicBezTo>
                    <a:pt x="211" y="265"/>
                    <a:pt x="211" y="265"/>
                    <a:pt x="211" y="265"/>
                  </a:cubicBezTo>
                  <a:cubicBezTo>
                    <a:pt x="213" y="265"/>
                    <a:pt x="213" y="265"/>
                    <a:pt x="213" y="265"/>
                  </a:cubicBezTo>
                  <a:cubicBezTo>
                    <a:pt x="213" y="265"/>
                    <a:pt x="270" y="115"/>
                    <a:pt x="276" y="97"/>
                  </a:cubicBezTo>
                  <a:cubicBezTo>
                    <a:pt x="277" y="97"/>
                    <a:pt x="277" y="97"/>
                    <a:pt x="277" y="97"/>
                  </a:cubicBezTo>
                  <a:cubicBezTo>
                    <a:pt x="277" y="96"/>
                    <a:pt x="277" y="96"/>
                    <a:pt x="277" y="96"/>
                  </a:cubicBezTo>
                  <a:cubicBezTo>
                    <a:pt x="277" y="96"/>
                    <a:pt x="277" y="95"/>
                    <a:pt x="277" y="95"/>
                  </a:cubicBezTo>
                  <a:cubicBezTo>
                    <a:pt x="281" y="85"/>
                    <a:pt x="292" y="80"/>
                    <a:pt x="302" y="83"/>
                  </a:cubicBezTo>
                  <a:cubicBezTo>
                    <a:pt x="312" y="86"/>
                    <a:pt x="318" y="97"/>
                    <a:pt x="315" y="108"/>
                  </a:cubicBezTo>
                  <a:close/>
                  <a:moveTo>
                    <a:pt x="439" y="363"/>
                  </a:moveTo>
                  <a:cubicBezTo>
                    <a:pt x="434" y="372"/>
                    <a:pt x="422" y="376"/>
                    <a:pt x="413" y="370"/>
                  </a:cubicBezTo>
                  <a:cubicBezTo>
                    <a:pt x="403" y="365"/>
                    <a:pt x="317" y="305"/>
                    <a:pt x="322" y="296"/>
                  </a:cubicBezTo>
                  <a:cubicBezTo>
                    <a:pt x="328" y="286"/>
                    <a:pt x="423" y="331"/>
                    <a:pt x="432" y="336"/>
                  </a:cubicBezTo>
                  <a:cubicBezTo>
                    <a:pt x="441" y="342"/>
                    <a:pt x="445" y="353"/>
                    <a:pt x="439" y="363"/>
                  </a:cubicBezTo>
                  <a:close/>
                  <a:moveTo>
                    <a:pt x="467" y="263"/>
                  </a:moveTo>
                  <a:cubicBezTo>
                    <a:pt x="456" y="263"/>
                    <a:pt x="351" y="255"/>
                    <a:pt x="351" y="244"/>
                  </a:cubicBezTo>
                  <a:cubicBezTo>
                    <a:pt x="351" y="234"/>
                    <a:pt x="456" y="224"/>
                    <a:pt x="467" y="224"/>
                  </a:cubicBezTo>
                  <a:cubicBezTo>
                    <a:pt x="477" y="224"/>
                    <a:pt x="486" y="232"/>
                    <a:pt x="486" y="243"/>
                  </a:cubicBezTo>
                  <a:cubicBezTo>
                    <a:pt x="486" y="254"/>
                    <a:pt x="477" y="263"/>
                    <a:pt x="467" y="263"/>
                  </a:cubicBezTo>
                  <a:close/>
                </a:path>
              </a:pathLst>
            </a:custGeom>
            <a:solidFill>
              <a:srgbClr val="FFFFFF"/>
            </a:solidFill>
            <a:ln>
              <a:noFill/>
            </a:ln>
          </p:spPr>
          <p:txBody>
            <a:bodyPr vert="horz" wrap="square" lIns="89606" tIns="44802" rIns="89606" bIns="44802" numCol="1" anchor="t" anchorCtr="0" compatLnSpc="1">
              <a:prstTxWarp prst="textNoShape">
                <a:avLst/>
              </a:prstTxWarp>
            </a:bodyPr>
            <a:lstStyle/>
            <a:p>
              <a:pPr defTabSz="932319">
                <a:defRPr/>
              </a:pPr>
              <a:endParaRPr lang="en-US" sz="1764" kern="0" dirty="0">
                <a:solidFill>
                  <a:srgbClr val="505050"/>
                </a:solidFill>
                <a:latin typeface="Segoe UI"/>
              </a:endParaRPr>
            </a:p>
          </p:txBody>
        </p:sp>
      </p:grpSp>
      <p:grpSp>
        <p:nvGrpSpPr>
          <p:cNvPr id="14" name="Group 13"/>
          <p:cNvGrpSpPr/>
          <p:nvPr userDrawn="1"/>
        </p:nvGrpSpPr>
        <p:grpSpPr>
          <a:xfrm>
            <a:off x="8205829" y="1218557"/>
            <a:ext cx="3782426" cy="3620806"/>
            <a:chOff x="8206628" y="1217640"/>
            <a:chExt cx="3783948" cy="3622263"/>
          </a:xfrm>
        </p:grpSpPr>
        <p:grpSp>
          <p:nvGrpSpPr>
            <p:cNvPr id="15" name="Group 14"/>
            <p:cNvGrpSpPr/>
            <p:nvPr/>
          </p:nvGrpSpPr>
          <p:grpSpPr>
            <a:xfrm>
              <a:off x="10137980" y="1225066"/>
              <a:ext cx="1836984" cy="3614837"/>
              <a:chOff x="10137980" y="1225066"/>
              <a:chExt cx="1836984" cy="3614837"/>
            </a:xfrm>
          </p:grpSpPr>
          <p:sp>
            <p:nvSpPr>
              <p:cNvPr id="20"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21"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grpSp>
        <p:grpSp>
          <p:nvGrpSpPr>
            <p:cNvPr id="16" name="Group 15"/>
            <p:cNvGrpSpPr/>
            <p:nvPr/>
          </p:nvGrpSpPr>
          <p:grpSpPr>
            <a:xfrm>
              <a:off x="8206628" y="1217640"/>
              <a:ext cx="3783948" cy="1856191"/>
              <a:chOff x="8206628" y="1217640"/>
              <a:chExt cx="3783948" cy="1856191"/>
            </a:xfrm>
          </p:grpSpPr>
          <p:sp>
            <p:nvSpPr>
              <p:cNvPr id="17"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8" name="Rectangle 103"/>
              <p:cNvSpPr/>
              <p:nvPr/>
            </p:nvSpPr>
            <p:spPr>
              <a:xfrm>
                <a:off x="8232083" y="2234890"/>
                <a:ext cx="3633944" cy="363592"/>
              </a:xfrm>
              <a:prstGeom prst="rect">
                <a:avLst/>
              </a:prstGeom>
            </p:spPr>
            <p:txBody>
              <a:bodyPr wrap="square" lIns="0" rIns="0" bIns="89606" anchor="b" anchorCtr="0">
                <a:spAutoFit/>
              </a:bodyPr>
              <a:lstStyle/>
              <a:p>
                <a:pPr algn="ctr" defTabSz="914005">
                  <a:lnSpc>
                    <a:spcPct val="80000"/>
                  </a:lnSpc>
                  <a:spcBef>
                    <a:spcPts val="587"/>
                  </a:spcBef>
                  <a:spcAft>
                    <a:spcPts val="587"/>
                  </a:spcAft>
                  <a:defRPr/>
                </a:pPr>
                <a:r>
                  <a:rPr lang="en-US" sz="1799" dirty="0">
                    <a:solidFill>
                      <a:srgbClr val="404040"/>
                    </a:solidFill>
                    <a:latin typeface="Segoe UI"/>
                    <a:hlinkClick r:id="rId3"/>
                  </a:rPr>
                  <a:t>@</a:t>
                </a:r>
                <a:r>
                  <a:rPr lang="en-US" sz="1799" dirty="0" err="1">
                    <a:solidFill>
                      <a:srgbClr val="404040"/>
                    </a:solidFill>
                    <a:latin typeface="Segoe UI"/>
                    <a:hlinkClick r:id="rId3"/>
                  </a:rPr>
                  <a:t>OfficeDev</a:t>
                </a:r>
                <a:r>
                  <a:rPr lang="en-US" sz="1799" dirty="0">
                    <a:solidFill>
                      <a:srgbClr val="404040"/>
                    </a:solidFill>
                    <a:latin typeface="Segoe UI"/>
                  </a:rPr>
                  <a:t> </a:t>
                </a:r>
              </a:p>
            </p:txBody>
          </p:sp>
          <p:sp>
            <p:nvSpPr>
              <p:cNvPr id="19" name="Rectangle 104"/>
              <p:cNvSpPr/>
              <p:nvPr/>
            </p:nvSpPr>
            <p:spPr>
              <a:xfrm>
                <a:off x="8247644" y="1490659"/>
                <a:ext cx="3644837" cy="863080"/>
              </a:xfrm>
              <a:prstGeom prst="rect">
                <a:avLst/>
              </a:prstGeom>
            </p:spPr>
            <p:txBody>
              <a:bodyPr wrap="square" lIns="179213" tIns="143370" rIns="179213" bIns="89606">
                <a:spAutoFit/>
              </a:bodyPr>
              <a:lstStyle/>
              <a:p>
                <a:pPr algn="ctr" defTabSz="914005">
                  <a:spcBef>
                    <a:spcPts val="587"/>
                  </a:spcBef>
                  <a:spcAft>
                    <a:spcPts val="587"/>
                  </a:spcAft>
                  <a:defRPr/>
                </a:pPr>
                <a:r>
                  <a:rPr lang="en-US" sz="3998" b="1" dirty="0">
                    <a:gradFill>
                      <a:gsLst>
                        <a:gs pos="0">
                          <a:srgbClr val="FFFFFF"/>
                        </a:gs>
                        <a:gs pos="100000">
                          <a:srgbClr val="FFFFFF"/>
                        </a:gs>
                      </a:gsLst>
                      <a:lin ang="5400000" scaled="0"/>
                    </a:gradFill>
                    <a:latin typeface="Segoe UI Light"/>
                  </a:rPr>
                  <a:t>Twitter</a:t>
                </a:r>
              </a:p>
            </p:txBody>
          </p:sp>
        </p:grpSp>
      </p:grpSp>
      <p:grpSp>
        <p:nvGrpSpPr>
          <p:cNvPr id="22" name="Group 21"/>
          <p:cNvGrpSpPr/>
          <p:nvPr userDrawn="1"/>
        </p:nvGrpSpPr>
        <p:grpSpPr>
          <a:xfrm>
            <a:off x="8221381" y="3155932"/>
            <a:ext cx="1835475" cy="1683431"/>
            <a:chOff x="8272463" y="3235325"/>
            <a:chExt cx="1761331" cy="1615428"/>
          </a:xfrm>
        </p:grpSpPr>
        <p:sp>
          <p:nvSpPr>
            <p:cNvPr id="23"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grpSp>
          <p:nvGrpSpPr>
            <p:cNvPr id="24" name="Group 23"/>
            <p:cNvGrpSpPr/>
            <p:nvPr/>
          </p:nvGrpSpPr>
          <p:grpSpPr>
            <a:xfrm>
              <a:off x="8385175" y="3462338"/>
              <a:ext cx="1535113" cy="1117599"/>
              <a:chOff x="8385175" y="3462338"/>
              <a:chExt cx="1535113" cy="1117599"/>
            </a:xfrm>
          </p:grpSpPr>
          <p:sp>
            <p:nvSpPr>
              <p:cNvPr id="25"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26"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27"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28"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29"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0"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1"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2"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3"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4"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5"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6"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7"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8"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9"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0"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1"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2"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3"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pic>
            <p:nvPicPr>
              <p:cNvPr id="44" name="Picture 43"/>
              <p:cNvPicPr>
                <a:picLocks noChangeAspect="1"/>
              </p:cNvPicPr>
              <p:nvPr/>
            </p:nvPicPr>
            <p:blipFill>
              <a:blip r:embed="rId4"/>
              <a:stretch>
                <a:fillRect/>
              </a:stretch>
            </p:blipFill>
            <p:spPr>
              <a:xfrm>
                <a:off x="8749942" y="3693929"/>
                <a:ext cx="307105" cy="443035"/>
              </a:xfrm>
              <a:prstGeom prst="rect">
                <a:avLst/>
              </a:prstGeom>
            </p:spPr>
          </p:pic>
          <p:grpSp>
            <p:nvGrpSpPr>
              <p:cNvPr id="45" name="Group 44"/>
              <p:cNvGrpSpPr/>
              <p:nvPr/>
            </p:nvGrpSpPr>
            <p:grpSpPr>
              <a:xfrm rot="5400000">
                <a:off x="9166188" y="3758283"/>
                <a:ext cx="306387" cy="444499"/>
                <a:chOff x="6878638" y="-701675"/>
                <a:chExt cx="306387" cy="444499"/>
              </a:xfrm>
            </p:grpSpPr>
            <p:sp>
              <p:nvSpPr>
                <p:cNvPr id="46"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7"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8"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9"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0"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1"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2"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3"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4"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5"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6"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7"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8"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9"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0"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1"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2"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3"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4"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5"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6"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7"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8"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9"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0"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1"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2"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3"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4"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5"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6"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7"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8"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9"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0"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1"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2"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3"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4"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5"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6"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7"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grpSp>
        </p:grpSp>
      </p:grpSp>
      <p:grpSp>
        <p:nvGrpSpPr>
          <p:cNvPr id="88" name="Group 87"/>
          <p:cNvGrpSpPr/>
          <p:nvPr userDrawn="1"/>
        </p:nvGrpSpPr>
        <p:grpSpPr>
          <a:xfrm>
            <a:off x="4423075" y="4916478"/>
            <a:ext cx="1777011" cy="1604991"/>
            <a:chOff x="4362450" y="4945063"/>
            <a:chExt cx="1738312" cy="1570037"/>
          </a:xfrm>
        </p:grpSpPr>
        <p:sp>
          <p:nvSpPr>
            <p:cNvPr id="89"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pic>
          <p:nvPicPr>
            <p:cNvPr id="90" name="Picture 89"/>
            <p:cNvPicPr>
              <a:picLocks noChangeAspect="1"/>
            </p:cNvPicPr>
            <p:nvPr/>
          </p:nvPicPr>
          <p:blipFill>
            <a:blip r:embed="rId5"/>
            <a:stretch>
              <a:fillRect/>
            </a:stretch>
          </p:blipFill>
          <p:spPr>
            <a:xfrm>
              <a:off x="4411773" y="5203812"/>
              <a:ext cx="1639667" cy="1052538"/>
            </a:xfrm>
            <a:prstGeom prst="rect">
              <a:avLst/>
            </a:prstGeom>
          </p:spPr>
        </p:pic>
      </p:grpSp>
      <p:grpSp>
        <p:nvGrpSpPr>
          <p:cNvPr id="91" name="Group 90"/>
          <p:cNvGrpSpPr/>
          <p:nvPr userDrawn="1"/>
        </p:nvGrpSpPr>
        <p:grpSpPr>
          <a:xfrm>
            <a:off x="6055136" y="1212184"/>
            <a:ext cx="2072415" cy="1863601"/>
            <a:chOff x="6312693" y="1447156"/>
            <a:chExt cx="1766094" cy="1588144"/>
          </a:xfrm>
        </p:grpSpPr>
        <p:sp>
          <p:nvSpPr>
            <p:cNvPr id="92"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grpSp>
          <p:nvGrpSpPr>
            <p:cNvPr id="93" name="Group 92"/>
            <p:cNvGrpSpPr/>
            <p:nvPr/>
          </p:nvGrpSpPr>
          <p:grpSpPr>
            <a:xfrm>
              <a:off x="6318250" y="1458913"/>
              <a:ext cx="1733550" cy="1576387"/>
              <a:chOff x="6318250" y="1458913"/>
              <a:chExt cx="1733550" cy="1576387"/>
            </a:xfrm>
          </p:grpSpPr>
          <p:sp>
            <p:nvSpPr>
              <p:cNvPr id="9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95"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96"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97"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98"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99"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0"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1"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2"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3"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4"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5"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6"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7"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8"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9"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0"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1"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2"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3"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4"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5"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6"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7"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8"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9"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0"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1"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2"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3"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4"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5"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6"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7"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8"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9"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30"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31"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32"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33"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34"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35"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36" name="Rectangle 461"/>
              <p:cNvSpPr>
                <a:spLocks noChangeArrowheads="1"/>
              </p:cNvSpPr>
              <p:nvPr/>
            </p:nvSpPr>
            <p:spPr bwMode="auto">
              <a:xfrm>
                <a:off x="6865938" y="1868488"/>
                <a:ext cx="22292"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S</a:t>
                </a:r>
                <a:endParaRPr lang="en-US" altLang="en-US" sz="1764">
                  <a:solidFill>
                    <a:srgbClr val="404040"/>
                  </a:solidFill>
                </a:endParaRPr>
              </a:p>
            </p:txBody>
          </p:sp>
          <p:sp>
            <p:nvSpPr>
              <p:cNvPr id="137" name="Rectangle 462"/>
              <p:cNvSpPr>
                <a:spLocks noChangeArrowheads="1"/>
              </p:cNvSpPr>
              <p:nvPr/>
            </p:nvSpPr>
            <p:spPr bwMode="auto">
              <a:xfrm>
                <a:off x="6888163" y="1868488"/>
                <a:ext cx="9754"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t</a:t>
                </a:r>
                <a:endParaRPr lang="en-US" altLang="en-US" sz="1764">
                  <a:solidFill>
                    <a:srgbClr val="404040"/>
                  </a:solidFill>
                </a:endParaRPr>
              </a:p>
            </p:txBody>
          </p:sp>
          <p:sp>
            <p:nvSpPr>
              <p:cNvPr id="138" name="Rectangle 463"/>
              <p:cNvSpPr>
                <a:spLocks noChangeArrowheads="1"/>
              </p:cNvSpPr>
              <p:nvPr/>
            </p:nvSpPr>
            <p:spPr bwMode="auto">
              <a:xfrm>
                <a:off x="6902451" y="1868488"/>
                <a:ext cx="18113"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a</a:t>
                </a:r>
                <a:endParaRPr lang="en-US" altLang="en-US" sz="1764">
                  <a:solidFill>
                    <a:srgbClr val="404040"/>
                  </a:solidFill>
                </a:endParaRPr>
              </a:p>
            </p:txBody>
          </p:sp>
          <p:sp>
            <p:nvSpPr>
              <p:cNvPr id="139" name="Rectangle 464"/>
              <p:cNvSpPr>
                <a:spLocks noChangeArrowheads="1"/>
              </p:cNvSpPr>
              <p:nvPr/>
            </p:nvSpPr>
            <p:spPr bwMode="auto">
              <a:xfrm>
                <a:off x="6923088" y="1868488"/>
                <a:ext cx="11146"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r</a:t>
                </a:r>
                <a:endParaRPr lang="en-US" altLang="en-US" sz="1764">
                  <a:solidFill>
                    <a:srgbClr val="404040"/>
                  </a:solidFill>
                </a:endParaRPr>
              </a:p>
            </p:txBody>
          </p:sp>
          <p:sp>
            <p:nvSpPr>
              <p:cNvPr id="140" name="Rectangle 465"/>
              <p:cNvSpPr>
                <a:spLocks noChangeArrowheads="1"/>
              </p:cNvSpPr>
              <p:nvPr/>
            </p:nvSpPr>
            <p:spPr bwMode="auto">
              <a:xfrm>
                <a:off x="6940551" y="1868488"/>
                <a:ext cx="9754"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t</a:t>
                </a:r>
                <a:endParaRPr lang="en-US" altLang="en-US" sz="1764">
                  <a:solidFill>
                    <a:srgbClr val="404040"/>
                  </a:solidFill>
                </a:endParaRPr>
              </a:p>
            </p:txBody>
          </p:sp>
          <p:sp>
            <p:nvSpPr>
              <p:cNvPr id="141"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2"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3"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4"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5"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6"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7"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8"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9"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0"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1"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2"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3"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4"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5"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6"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7"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8"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9"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0"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1"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2"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3"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4"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5"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6"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7"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8"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9"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70"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71"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72"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73"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74" name="Rectangle 499"/>
              <p:cNvSpPr>
                <a:spLocks noChangeArrowheads="1"/>
              </p:cNvSpPr>
              <p:nvPr/>
            </p:nvSpPr>
            <p:spPr bwMode="auto">
              <a:xfrm>
                <a:off x="6865938" y="1868488"/>
                <a:ext cx="22292"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S</a:t>
                </a:r>
                <a:endParaRPr lang="en-US" altLang="en-US" sz="1764">
                  <a:solidFill>
                    <a:srgbClr val="404040"/>
                  </a:solidFill>
                </a:endParaRPr>
              </a:p>
            </p:txBody>
          </p:sp>
          <p:sp>
            <p:nvSpPr>
              <p:cNvPr id="175" name="Rectangle 500"/>
              <p:cNvSpPr>
                <a:spLocks noChangeArrowheads="1"/>
              </p:cNvSpPr>
              <p:nvPr/>
            </p:nvSpPr>
            <p:spPr bwMode="auto">
              <a:xfrm>
                <a:off x="6888163" y="1868488"/>
                <a:ext cx="9754"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t</a:t>
                </a:r>
                <a:endParaRPr lang="en-US" altLang="en-US" sz="1764">
                  <a:solidFill>
                    <a:srgbClr val="404040"/>
                  </a:solidFill>
                </a:endParaRPr>
              </a:p>
            </p:txBody>
          </p:sp>
          <p:sp>
            <p:nvSpPr>
              <p:cNvPr id="176" name="Rectangle 501"/>
              <p:cNvSpPr>
                <a:spLocks noChangeArrowheads="1"/>
              </p:cNvSpPr>
              <p:nvPr/>
            </p:nvSpPr>
            <p:spPr bwMode="auto">
              <a:xfrm>
                <a:off x="6902451" y="1868488"/>
                <a:ext cx="18113"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a</a:t>
                </a:r>
                <a:endParaRPr lang="en-US" altLang="en-US" sz="1764">
                  <a:solidFill>
                    <a:srgbClr val="404040"/>
                  </a:solidFill>
                </a:endParaRPr>
              </a:p>
            </p:txBody>
          </p:sp>
          <p:sp>
            <p:nvSpPr>
              <p:cNvPr id="177" name="Rectangle 502"/>
              <p:cNvSpPr>
                <a:spLocks noChangeArrowheads="1"/>
              </p:cNvSpPr>
              <p:nvPr/>
            </p:nvSpPr>
            <p:spPr bwMode="auto">
              <a:xfrm>
                <a:off x="6923088" y="1868488"/>
                <a:ext cx="11146"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r</a:t>
                </a:r>
                <a:endParaRPr lang="en-US" altLang="en-US" sz="1764">
                  <a:solidFill>
                    <a:srgbClr val="404040"/>
                  </a:solidFill>
                </a:endParaRPr>
              </a:p>
            </p:txBody>
          </p:sp>
          <p:sp>
            <p:nvSpPr>
              <p:cNvPr id="178" name="Rectangle 503"/>
              <p:cNvSpPr>
                <a:spLocks noChangeArrowheads="1"/>
              </p:cNvSpPr>
              <p:nvPr/>
            </p:nvSpPr>
            <p:spPr bwMode="auto">
              <a:xfrm>
                <a:off x="6940551" y="1868488"/>
                <a:ext cx="9754"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t</a:t>
                </a:r>
                <a:endParaRPr lang="en-US" altLang="en-US" sz="1764">
                  <a:solidFill>
                    <a:srgbClr val="404040"/>
                  </a:solidFill>
                </a:endParaRPr>
              </a:p>
            </p:txBody>
          </p:sp>
          <p:sp>
            <p:nvSpPr>
              <p:cNvPr id="179"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80"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81"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82"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83"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grpSp>
      </p:grpSp>
      <p:grpSp>
        <p:nvGrpSpPr>
          <p:cNvPr id="184" name="Group 183"/>
          <p:cNvGrpSpPr/>
          <p:nvPr userDrawn="1"/>
        </p:nvGrpSpPr>
        <p:grpSpPr>
          <a:xfrm>
            <a:off x="449017" y="3155933"/>
            <a:ext cx="3893183" cy="3355959"/>
            <a:chOff x="446695" y="3155795"/>
            <a:chExt cx="3894750" cy="3357310"/>
          </a:xfrm>
        </p:grpSpPr>
        <p:grpSp>
          <p:nvGrpSpPr>
            <p:cNvPr id="185" name="Group 184"/>
            <p:cNvGrpSpPr/>
            <p:nvPr/>
          </p:nvGrpSpPr>
          <p:grpSpPr>
            <a:xfrm>
              <a:off x="446695" y="3155795"/>
              <a:ext cx="1862135" cy="3357310"/>
              <a:chOff x="446695" y="3155795"/>
              <a:chExt cx="1862135" cy="3357310"/>
            </a:xfrm>
          </p:grpSpPr>
          <p:sp>
            <p:nvSpPr>
              <p:cNvPr id="187" name="Rectangle 203"/>
              <p:cNvSpPr>
                <a:spLocks noChangeArrowheads="1"/>
              </p:cNvSpPr>
              <p:nvPr/>
            </p:nvSpPr>
            <p:spPr bwMode="auto">
              <a:xfrm>
                <a:off x="446695" y="3155795"/>
                <a:ext cx="1862135" cy="3357310"/>
              </a:xfrm>
              <a:prstGeom prst="rect">
                <a:avLst/>
              </a:prstGeom>
              <a:solidFill>
                <a:schemeClr val="accent6"/>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grpSp>
            <p:nvGrpSpPr>
              <p:cNvPr id="188" name="Group 120"/>
              <p:cNvGrpSpPr/>
              <p:nvPr/>
            </p:nvGrpSpPr>
            <p:grpSpPr>
              <a:xfrm>
                <a:off x="882393" y="3526501"/>
                <a:ext cx="1006676" cy="1102030"/>
                <a:chOff x="4924425" y="-1920875"/>
                <a:chExt cx="1173163" cy="1284287"/>
              </a:xfrm>
              <a:solidFill>
                <a:schemeClr val="bg1"/>
              </a:solidFill>
            </p:grpSpPr>
            <p:sp>
              <p:nvSpPr>
                <p:cNvPr id="189"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90"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91"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92"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93"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94"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grpSp>
        </p:grpSp>
        <p:sp>
          <p:nvSpPr>
            <p:cNvPr id="186" name="Rectangle 203"/>
            <p:cNvSpPr>
              <a:spLocks noChangeArrowheads="1"/>
            </p:cNvSpPr>
            <p:nvPr/>
          </p:nvSpPr>
          <p:spPr bwMode="auto">
            <a:xfrm>
              <a:off x="461603" y="4916603"/>
              <a:ext cx="3879842" cy="1596502"/>
            </a:xfrm>
            <a:prstGeom prst="rect">
              <a:avLst/>
            </a:prstGeom>
            <a:solidFill>
              <a:schemeClr val="accent6"/>
            </a:solidFill>
            <a:ln>
              <a:noFill/>
            </a:ln>
          </p:spPr>
          <p:txBody>
            <a:bodyPr vert="horz" wrap="square" lIns="89606" tIns="44802" rIns="89606" bIns="44802" numCol="1" anchor="ctr" anchorCtr="0" compatLnSpc="1">
              <a:prstTxWarp prst="textNoShape">
                <a:avLst/>
              </a:prstTxWarp>
            </a:bodyPr>
            <a:lstStyle/>
            <a:p>
              <a:pPr algn="ctr" defTabSz="914005">
                <a:defRPr/>
              </a:pPr>
              <a:r>
                <a:rPr lang="en-US" sz="3998" b="1" dirty="0">
                  <a:gradFill>
                    <a:gsLst>
                      <a:gs pos="0">
                        <a:srgbClr val="FFFFFF"/>
                      </a:gs>
                      <a:gs pos="100000">
                        <a:srgbClr val="FFFFFF"/>
                      </a:gs>
                    </a:gsLst>
                    <a:lin ang="5400000" scaled="0"/>
                  </a:gradFill>
                  <a:latin typeface="Segoe UI Light"/>
                </a:rPr>
                <a:t>Podcasts</a:t>
              </a:r>
              <a:br>
                <a:rPr lang="en-US" sz="1764" dirty="0">
                  <a:solidFill>
                    <a:srgbClr val="404040"/>
                  </a:solidFill>
                  <a:latin typeface="Segoe UI"/>
                </a:rPr>
              </a:br>
              <a:r>
                <a:rPr lang="en-US" sz="1799" spc="-50" dirty="0">
                  <a:solidFill>
                    <a:srgbClr val="404040"/>
                  </a:solidFill>
                  <a:latin typeface="Segoe UI"/>
                  <a:hlinkClick r:id="rId6"/>
                </a:rPr>
                <a:t>http://</a:t>
              </a:r>
              <a:r>
                <a:rPr lang="en-US" sz="1799" dirty="0">
                  <a:solidFill>
                    <a:srgbClr val="404040"/>
                  </a:solidFill>
                  <a:latin typeface="Segoe UI"/>
                  <a:hlinkClick r:id="rId6"/>
                </a:rPr>
                <a:t>dev.office.com/podcasts</a:t>
              </a:r>
              <a:r>
                <a:rPr lang="en-US" sz="1799" spc="-50" dirty="0">
                  <a:solidFill>
                    <a:srgbClr val="404040"/>
                  </a:solidFill>
                  <a:latin typeface="Segoe UI"/>
                </a:rPr>
                <a:t> </a:t>
              </a:r>
            </a:p>
            <a:p>
              <a:pPr algn="ctr" defTabSz="914005">
                <a:defRPr/>
              </a:pPr>
              <a:endParaRPr lang="en-US" sz="1764" dirty="0">
                <a:solidFill>
                  <a:srgbClr val="404040"/>
                </a:solidFill>
                <a:latin typeface="Segoe UI"/>
              </a:endParaRPr>
            </a:p>
          </p:txBody>
        </p:sp>
      </p:grpSp>
      <p:grpSp>
        <p:nvGrpSpPr>
          <p:cNvPr id="195" name="Group 194"/>
          <p:cNvGrpSpPr/>
          <p:nvPr userDrawn="1"/>
        </p:nvGrpSpPr>
        <p:grpSpPr>
          <a:xfrm>
            <a:off x="10132721" y="4916033"/>
            <a:ext cx="1844238" cy="1597854"/>
            <a:chOff x="10134295" y="4916603"/>
            <a:chExt cx="1844980" cy="1598497"/>
          </a:xfrm>
        </p:grpSpPr>
        <p:sp>
          <p:nvSpPr>
            <p:cNvPr id="196" name="Rectangle 153"/>
            <p:cNvSpPr>
              <a:spLocks noChangeArrowheads="1"/>
            </p:cNvSpPr>
            <p:nvPr/>
          </p:nvSpPr>
          <p:spPr bwMode="auto">
            <a:xfrm>
              <a:off x="10134295" y="4916603"/>
              <a:ext cx="1844980" cy="1598497"/>
            </a:xfrm>
            <a:prstGeom prst="rect">
              <a:avLst/>
            </a:prstGeom>
            <a:solidFill>
              <a:schemeClr val="accent5"/>
            </a:solidFill>
            <a:ln>
              <a:noFill/>
            </a:ln>
          </p:spPr>
          <p:txBody>
            <a:bodyPr vert="horz" wrap="square" lIns="89606" tIns="44802" rIns="89606" bIns="44802" numCol="1" anchor="t" anchorCtr="0" compatLnSpc="1">
              <a:prstTxWarp prst="textNoShape">
                <a:avLst/>
              </a:prstTxWarp>
            </a:bodyPr>
            <a:lstStyle/>
            <a:p>
              <a:pPr defTabSz="914005">
                <a:defRPr/>
              </a:pPr>
              <a:r>
                <a:rPr lang="en-US" sz="1799" b="1" dirty="0" err="1">
                  <a:gradFill>
                    <a:gsLst>
                      <a:gs pos="0">
                        <a:srgbClr val="FFFFFF"/>
                      </a:gs>
                      <a:gs pos="100000">
                        <a:srgbClr val="FFFFFF"/>
                      </a:gs>
                    </a:gsLst>
                    <a:lin ang="5400000" scaled="0"/>
                  </a:gradFill>
                  <a:latin typeface="Segoe UI Light"/>
                </a:rPr>
                <a:t>UserVoice</a:t>
              </a:r>
              <a:endParaRPr lang="en-US" sz="1799" b="1" dirty="0">
                <a:gradFill>
                  <a:gsLst>
                    <a:gs pos="0">
                      <a:srgbClr val="FFFFFF"/>
                    </a:gs>
                    <a:gs pos="100000">
                      <a:srgbClr val="FFFFFF"/>
                    </a:gs>
                  </a:gsLst>
                  <a:lin ang="5400000" scaled="0"/>
                </a:gradFill>
                <a:latin typeface="Segoe UI Light"/>
              </a:endParaRPr>
            </a:p>
            <a:p>
              <a:pPr defTabSz="914005">
                <a:defRPr/>
              </a:pPr>
              <a:endParaRPr lang="en-US" sz="1799" b="1" dirty="0">
                <a:gradFill>
                  <a:gsLst>
                    <a:gs pos="0">
                      <a:srgbClr val="FFFFFF"/>
                    </a:gs>
                    <a:gs pos="100000">
                      <a:srgbClr val="FFFFFF"/>
                    </a:gs>
                  </a:gsLst>
                  <a:lin ang="5400000" scaled="0"/>
                </a:gradFill>
                <a:latin typeface="Segoe UI Light"/>
              </a:endParaRPr>
            </a:p>
            <a:p>
              <a:pPr defTabSz="914005">
                <a:defRPr/>
              </a:pPr>
              <a:endParaRPr lang="en-US" sz="1799" b="1" dirty="0">
                <a:gradFill>
                  <a:gsLst>
                    <a:gs pos="0">
                      <a:srgbClr val="FFFFFF"/>
                    </a:gs>
                    <a:gs pos="100000">
                      <a:srgbClr val="FFFFFF"/>
                    </a:gs>
                  </a:gsLst>
                  <a:lin ang="5400000" scaled="0"/>
                </a:gradFill>
                <a:latin typeface="Segoe UI Light"/>
              </a:endParaRPr>
            </a:p>
            <a:p>
              <a:pPr defTabSz="914005">
                <a:defRPr/>
              </a:pPr>
              <a:endParaRPr lang="en-US" sz="1799" b="1" dirty="0">
                <a:gradFill>
                  <a:gsLst>
                    <a:gs pos="0">
                      <a:srgbClr val="FFFFFF"/>
                    </a:gs>
                    <a:gs pos="100000">
                      <a:srgbClr val="FFFFFF"/>
                    </a:gs>
                  </a:gsLst>
                  <a:lin ang="5400000" scaled="0"/>
                </a:gradFill>
                <a:latin typeface="Segoe UI Light"/>
              </a:endParaRPr>
            </a:p>
            <a:p>
              <a:pPr defTabSz="914005">
                <a:defRPr/>
              </a:pPr>
              <a:r>
                <a:rPr lang="en-US" sz="1199" dirty="0">
                  <a:solidFill>
                    <a:srgbClr val="404040"/>
                  </a:solidFill>
                  <a:latin typeface="Segoe UI"/>
                  <a:hlinkClick r:id="rId7"/>
                </a:rPr>
                <a:t>http://officespdev.uservoice.com/</a:t>
              </a:r>
              <a:r>
                <a:rPr lang="en-US" sz="1199" dirty="0">
                  <a:solidFill>
                    <a:srgbClr val="404040"/>
                  </a:solidFill>
                  <a:latin typeface="Segoe UI"/>
                </a:rPr>
                <a:t> </a:t>
              </a:r>
            </a:p>
            <a:p>
              <a:pPr defTabSz="914005">
                <a:defRPr/>
              </a:pPr>
              <a:endParaRPr lang="en-US" sz="1799" b="1" dirty="0">
                <a:gradFill>
                  <a:gsLst>
                    <a:gs pos="0">
                      <a:srgbClr val="FFFFFF"/>
                    </a:gs>
                    <a:gs pos="100000">
                      <a:srgbClr val="FFFFFF"/>
                    </a:gs>
                  </a:gsLst>
                  <a:lin ang="5400000" scaled="0"/>
                </a:gradFill>
                <a:latin typeface="Segoe UI Light"/>
              </a:endParaRPr>
            </a:p>
          </p:txBody>
        </p:sp>
        <p:sp>
          <p:nvSpPr>
            <p:cNvPr id="197"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272" tIns="41137" rIns="82272" bIns="41137" numCol="1" anchor="t" anchorCtr="0" compatLnSpc="1">
              <a:prstTxWarp prst="textNoShape">
                <a:avLst/>
              </a:prstTxWarp>
            </a:bodyPr>
            <a:lstStyle/>
            <a:p>
              <a:pPr defTabSz="932319">
                <a:defRPr/>
              </a:pPr>
              <a:endParaRPr lang="en-US" sz="1599">
                <a:solidFill>
                  <a:srgbClr val="000000"/>
                </a:solidFill>
                <a:latin typeface="Segoe UI"/>
              </a:endParaRPr>
            </a:p>
          </p:txBody>
        </p:sp>
      </p:grpSp>
      <p:grpSp>
        <p:nvGrpSpPr>
          <p:cNvPr id="198" name="Group 197"/>
          <p:cNvGrpSpPr/>
          <p:nvPr userDrawn="1"/>
        </p:nvGrpSpPr>
        <p:grpSpPr>
          <a:xfrm>
            <a:off x="2399409" y="3155336"/>
            <a:ext cx="1942791" cy="1681580"/>
            <a:chOff x="2397872" y="3155198"/>
            <a:chExt cx="1943573" cy="1682257"/>
          </a:xfrm>
        </p:grpSpPr>
        <p:sp>
          <p:nvSpPr>
            <p:cNvPr id="199" name="Rectangle 266"/>
            <p:cNvSpPr>
              <a:spLocks noChangeArrowheads="1"/>
            </p:cNvSpPr>
            <p:nvPr/>
          </p:nvSpPr>
          <p:spPr bwMode="auto">
            <a:xfrm>
              <a:off x="2397872" y="3155198"/>
              <a:ext cx="1943573" cy="1682257"/>
            </a:xfrm>
            <a:prstGeom prst="rect">
              <a:avLst/>
            </a:prstGeom>
            <a:solidFill>
              <a:srgbClr val="BAD80A"/>
            </a:solidFill>
            <a:ln>
              <a:noFill/>
            </a:ln>
          </p:spPr>
          <p:txBody>
            <a:bodyPr vert="horz" wrap="square" lIns="89606" tIns="44802" rIns="89606" bIns="44802" numCol="1" anchor="t" anchorCtr="0" compatLnSpc="1">
              <a:prstTxWarp prst="textNoShape">
                <a:avLst/>
              </a:prstTxWarp>
            </a:bodyPr>
            <a:lstStyle/>
            <a:p>
              <a:pPr defTabSz="914005">
                <a:lnSpc>
                  <a:spcPct val="95000"/>
                </a:lnSpc>
                <a:defRPr/>
              </a:pPr>
              <a:r>
                <a:rPr lang="en-US" sz="1764" dirty="0">
                  <a:gradFill>
                    <a:gsLst>
                      <a:gs pos="0">
                        <a:srgbClr val="505050"/>
                      </a:gs>
                      <a:gs pos="100000">
                        <a:srgbClr val="505050"/>
                      </a:gs>
                    </a:gsLst>
                    <a:lin ang="5400000" scaled="0"/>
                  </a:gradFill>
                  <a:latin typeface="Segoe UI"/>
                </a:rPr>
                <a:t>Stack overflow</a:t>
              </a:r>
            </a:p>
            <a:p>
              <a:pPr defTabSz="914005">
                <a:lnSpc>
                  <a:spcPct val="95000"/>
                </a:lnSpc>
                <a:defRPr/>
              </a:pPr>
              <a:endParaRPr lang="en-US" sz="1764" dirty="0">
                <a:gradFill>
                  <a:gsLst>
                    <a:gs pos="0">
                      <a:srgbClr val="505050"/>
                    </a:gs>
                    <a:gs pos="100000">
                      <a:srgbClr val="505050"/>
                    </a:gs>
                  </a:gsLst>
                  <a:lin ang="5400000" scaled="0"/>
                </a:gradFill>
                <a:latin typeface="Segoe UI"/>
              </a:endParaRPr>
            </a:p>
            <a:p>
              <a:pPr defTabSz="914005">
                <a:lnSpc>
                  <a:spcPct val="95000"/>
                </a:lnSpc>
                <a:defRPr/>
              </a:pPr>
              <a:endParaRPr lang="en-US" sz="1764" dirty="0">
                <a:gradFill>
                  <a:gsLst>
                    <a:gs pos="0">
                      <a:srgbClr val="505050"/>
                    </a:gs>
                    <a:gs pos="100000">
                      <a:srgbClr val="505050"/>
                    </a:gs>
                  </a:gsLst>
                  <a:lin ang="5400000" scaled="0"/>
                </a:gradFill>
                <a:latin typeface="Segoe UI"/>
              </a:endParaRPr>
            </a:p>
            <a:p>
              <a:pPr defTabSz="914005">
                <a:lnSpc>
                  <a:spcPct val="95000"/>
                </a:lnSpc>
                <a:defRPr/>
              </a:pPr>
              <a:endParaRPr lang="en-US" sz="1764" dirty="0">
                <a:gradFill>
                  <a:gsLst>
                    <a:gs pos="0">
                      <a:srgbClr val="505050"/>
                    </a:gs>
                    <a:gs pos="100000">
                      <a:srgbClr val="505050"/>
                    </a:gs>
                  </a:gsLst>
                  <a:lin ang="5400000" scaled="0"/>
                </a:gradFill>
                <a:latin typeface="Segoe UI"/>
              </a:endParaRPr>
            </a:p>
            <a:p>
              <a:pPr defTabSz="914005">
                <a:lnSpc>
                  <a:spcPct val="95000"/>
                </a:lnSpc>
                <a:defRPr/>
              </a:pPr>
              <a:endParaRPr lang="en-US" sz="1764" dirty="0">
                <a:gradFill>
                  <a:gsLst>
                    <a:gs pos="0">
                      <a:srgbClr val="505050"/>
                    </a:gs>
                    <a:gs pos="100000">
                      <a:srgbClr val="505050"/>
                    </a:gs>
                  </a:gsLst>
                  <a:lin ang="5400000" scaled="0"/>
                </a:gradFill>
                <a:latin typeface="Segoe UI"/>
              </a:endParaRPr>
            </a:p>
            <a:p>
              <a:pPr defTabSz="914005">
                <a:lnSpc>
                  <a:spcPct val="95000"/>
                </a:lnSpc>
                <a:defRPr/>
              </a:pPr>
              <a:r>
                <a:rPr lang="en-US" sz="1764" dirty="0">
                  <a:gradFill>
                    <a:gsLst>
                      <a:gs pos="0">
                        <a:srgbClr val="505050"/>
                      </a:gs>
                      <a:gs pos="100000">
                        <a:srgbClr val="505050"/>
                      </a:gs>
                    </a:gsLst>
                    <a:lin ang="5400000" scaled="0"/>
                  </a:gradFill>
                  <a:latin typeface="Segoe UI"/>
                </a:rPr>
                <a:t>[</a:t>
              </a:r>
              <a:r>
                <a:rPr lang="en-US" sz="1764" dirty="0" err="1">
                  <a:gradFill>
                    <a:gsLst>
                      <a:gs pos="0">
                        <a:srgbClr val="505050"/>
                      </a:gs>
                      <a:gs pos="100000">
                        <a:srgbClr val="505050"/>
                      </a:gs>
                    </a:gsLst>
                    <a:lin ang="5400000" scaled="0"/>
                  </a:gradFill>
                  <a:latin typeface="Segoe UI"/>
                </a:rPr>
                <a:t>ms</a:t>
              </a:r>
              <a:r>
                <a:rPr lang="en-US" sz="1764" dirty="0">
                  <a:gradFill>
                    <a:gsLst>
                      <a:gs pos="0">
                        <a:srgbClr val="505050"/>
                      </a:gs>
                      <a:gs pos="100000">
                        <a:srgbClr val="505050"/>
                      </a:gs>
                    </a:gsLst>
                    <a:lin ang="5400000" scaled="0"/>
                  </a:gradFill>
                  <a:latin typeface="Segoe UI"/>
                </a:rPr>
                <a:t>-office]</a:t>
              </a:r>
            </a:p>
          </p:txBody>
        </p:sp>
        <p:sp>
          <p:nvSpPr>
            <p:cNvPr id="200"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tx2"/>
            </a:solidFill>
            <a:ln>
              <a:noFill/>
            </a:ln>
          </p:spPr>
          <p:txBody>
            <a:bodyPr vert="horz" wrap="square" lIns="0" tIns="41137" rIns="82272" bIns="41137" numCol="1" anchor="t" anchorCtr="0" compatLnSpc="1">
              <a:prstTxWarp prst="textNoShape">
                <a:avLst/>
              </a:prstTxWarp>
            </a:bodyPr>
            <a:lstStyle/>
            <a:p>
              <a:pPr algn="ctr" defTabSz="914001">
                <a:defRPr/>
              </a:pPr>
              <a:endParaRPr lang="en-US" sz="1599">
                <a:gradFill>
                  <a:gsLst>
                    <a:gs pos="0">
                      <a:srgbClr val="FFFFFF"/>
                    </a:gs>
                    <a:gs pos="100000">
                      <a:srgbClr val="FFFFFF"/>
                    </a:gs>
                  </a:gsLst>
                  <a:lin ang="5400000" scaled="0"/>
                </a:gradFill>
                <a:latin typeface="Segoe UI"/>
              </a:endParaRPr>
            </a:p>
          </p:txBody>
        </p:sp>
      </p:grpSp>
      <p:grpSp>
        <p:nvGrpSpPr>
          <p:cNvPr id="201" name="Group 200"/>
          <p:cNvGrpSpPr/>
          <p:nvPr userDrawn="1"/>
        </p:nvGrpSpPr>
        <p:grpSpPr>
          <a:xfrm>
            <a:off x="4426635" y="3160646"/>
            <a:ext cx="3702219" cy="1678717"/>
            <a:chOff x="4425913" y="3160511"/>
            <a:chExt cx="3703709" cy="1679392"/>
          </a:xfrm>
        </p:grpSpPr>
        <p:sp>
          <p:nvSpPr>
            <p:cNvPr id="202"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88242" tIns="44802" rIns="89606" bIns="44802" numCol="1" anchor="ctr" anchorCtr="0" compatLnSpc="1">
              <a:prstTxWarp prst="textNoShape">
                <a:avLst/>
              </a:prstTxWarp>
            </a:bodyPr>
            <a:lstStyle/>
            <a:p>
              <a:pPr defTabSz="914005">
                <a:lnSpc>
                  <a:spcPct val="90000"/>
                </a:lnSpc>
                <a:spcBef>
                  <a:spcPts val="587"/>
                </a:spcBef>
                <a:spcAft>
                  <a:spcPts val="587"/>
                </a:spcAft>
                <a:defRPr/>
              </a:pPr>
              <a:r>
                <a:rPr lang="en-US" sz="3998" b="1" dirty="0">
                  <a:gradFill>
                    <a:gsLst>
                      <a:gs pos="0">
                        <a:srgbClr val="FFFFFF"/>
                      </a:gs>
                      <a:gs pos="100000">
                        <a:srgbClr val="FFFFFF"/>
                      </a:gs>
                    </a:gsLst>
                    <a:lin ang="5400000" scaled="0"/>
                  </a:gradFill>
                  <a:latin typeface="Segoe UI Light"/>
                </a:rPr>
                <a:t>Channel 9 </a:t>
              </a:r>
              <a:br>
                <a:rPr lang="en-US" sz="3998" b="1" dirty="0">
                  <a:gradFill>
                    <a:gsLst>
                      <a:gs pos="0">
                        <a:srgbClr val="FFFFFF"/>
                      </a:gs>
                      <a:gs pos="100000">
                        <a:srgbClr val="FFFFFF"/>
                      </a:gs>
                    </a:gsLst>
                    <a:lin ang="5400000" scaled="0"/>
                  </a:gradFill>
                  <a:latin typeface="Segoe UI Light"/>
                </a:rPr>
              </a:br>
              <a:r>
                <a:rPr lang="en-US" sz="3998" b="1" dirty="0">
                  <a:gradFill>
                    <a:gsLst>
                      <a:gs pos="0">
                        <a:srgbClr val="FFFFFF"/>
                      </a:gs>
                      <a:gs pos="100000">
                        <a:srgbClr val="FFFFFF"/>
                      </a:gs>
                    </a:gsLst>
                    <a:lin ang="5400000" scaled="0"/>
                  </a:gradFill>
                  <a:latin typeface="Segoe UI Light"/>
                </a:rPr>
                <a:t>Dev Show</a:t>
              </a:r>
            </a:p>
            <a:p>
              <a:pPr defTabSz="914005">
                <a:lnSpc>
                  <a:spcPct val="90000"/>
                </a:lnSpc>
                <a:spcBef>
                  <a:spcPts val="587"/>
                </a:spcBef>
                <a:spcAft>
                  <a:spcPts val="587"/>
                </a:spcAft>
                <a:defRPr/>
              </a:pPr>
              <a:r>
                <a:rPr lang="en-US" sz="1399" dirty="0">
                  <a:solidFill>
                    <a:srgbClr val="FFFFFF"/>
                  </a:solidFill>
                  <a:latin typeface="Segoe UI"/>
                  <a:hlinkClick r:id="rId8"/>
                </a:rPr>
                <a:t>http://aka.ms/O365DevShow</a:t>
              </a:r>
              <a:r>
                <a:rPr lang="en-US" sz="1399" dirty="0">
                  <a:solidFill>
                    <a:srgbClr val="FFFFFF"/>
                  </a:solidFill>
                  <a:latin typeface="Segoe UI"/>
                </a:rPr>
                <a:t> </a:t>
              </a:r>
            </a:p>
          </p:txBody>
        </p:sp>
        <p:pic>
          <p:nvPicPr>
            <p:cNvPr id="203" name="Picture 202"/>
            <p:cNvPicPr>
              <a:picLocks noChangeAspect="1"/>
            </p:cNvPicPr>
            <p:nvPr/>
          </p:nvPicPr>
          <p:blipFill rotWithShape="1">
            <a:blip r:embed="rId9"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grpSp>
        <p:nvGrpSpPr>
          <p:cNvPr id="204" name="Group 203"/>
          <p:cNvGrpSpPr/>
          <p:nvPr userDrawn="1"/>
        </p:nvGrpSpPr>
        <p:grpSpPr>
          <a:xfrm>
            <a:off x="6275951" y="4916033"/>
            <a:ext cx="3780906" cy="1597853"/>
            <a:chOff x="6275951" y="4916033"/>
            <a:chExt cx="3780906" cy="1597853"/>
          </a:xfrm>
        </p:grpSpPr>
        <p:sp>
          <p:nvSpPr>
            <p:cNvPr id="205" name="Rectangle 153"/>
            <p:cNvSpPr>
              <a:spLocks noChangeArrowheads="1"/>
            </p:cNvSpPr>
            <p:nvPr/>
          </p:nvSpPr>
          <p:spPr bwMode="auto">
            <a:xfrm>
              <a:off x="6275951" y="4916033"/>
              <a:ext cx="3780906" cy="1597853"/>
            </a:xfrm>
            <a:prstGeom prst="rect">
              <a:avLst/>
            </a:prstGeom>
            <a:solidFill>
              <a:srgbClr val="BAD80A"/>
            </a:solidFill>
            <a:ln>
              <a:noFill/>
            </a:ln>
          </p:spPr>
          <p:txBody>
            <a:bodyPr vert="horz" wrap="square" lIns="89606" tIns="44802" rIns="89606" bIns="44802" numCol="1" anchor="t" anchorCtr="0" compatLnSpc="1">
              <a:prstTxWarp prst="textNoShape">
                <a:avLst/>
              </a:prstTxWarp>
            </a:bodyPr>
            <a:lstStyle/>
            <a:p>
              <a:pPr defTabSz="914005">
                <a:defRPr/>
              </a:pPr>
              <a:r>
                <a:rPr lang="en-US" sz="3198" b="1" dirty="0">
                  <a:gradFill>
                    <a:gsLst>
                      <a:gs pos="0">
                        <a:srgbClr val="505050"/>
                      </a:gs>
                      <a:gs pos="100000">
                        <a:srgbClr val="505050"/>
                      </a:gs>
                    </a:gsLst>
                    <a:lin ang="5400000" scaled="0"/>
                  </a:gradFill>
                  <a:latin typeface="Segoe UI Light"/>
                </a:rPr>
                <a:t>Snack Demos</a:t>
              </a:r>
            </a:p>
            <a:p>
              <a:pPr defTabSz="914005">
                <a:defRPr/>
              </a:pPr>
              <a:endParaRPr lang="en-US" sz="3198" b="1" dirty="0">
                <a:gradFill>
                  <a:gsLst>
                    <a:gs pos="0">
                      <a:srgbClr val="505050"/>
                    </a:gs>
                    <a:gs pos="100000">
                      <a:srgbClr val="505050"/>
                    </a:gs>
                  </a:gsLst>
                  <a:lin ang="5400000" scaled="0"/>
                </a:gradFill>
                <a:latin typeface="Segoe UI Light"/>
              </a:endParaRPr>
            </a:p>
            <a:p>
              <a:pPr defTabSz="914005">
                <a:defRPr/>
              </a:pPr>
              <a:endParaRPr lang="en-US" sz="1599" u="sng" dirty="0">
                <a:gradFill>
                  <a:gsLst>
                    <a:gs pos="0">
                      <a:srgbClr val="505050"/>
                    </a:gs>
                    <a:gs pos="100000">
                      <a:srgbClr val="505050"/>
                    </a:gs>
                  </a:gsLst>
                  <a:lin ang="5400000" scaled="0"/>
                </a:gradFill>
                <a:latin typeface="Segoe UI"/>
              </a:endParaRPr>
            </a:p>
            <a:p>
              <a:pPr defTabSz="914005">
                <a:defRPr/>
              </a:pPr>
              <a:r>
                <a:rPr lang="en-US" sz="1599" u="sng" dirty="0">
                  <a:gradFill>
                    <a:gsLst>
                      <a:gs pos="0">
                        <a:srgbClr val="505050"/>
                      </a:gs>
                      <a:gs pos="100000">
                        <a:srgbClr val="505050"/>
                      </a:gs>
                    </a:gsLst>
                    <a:lin ang="5400000" scaled="0"/>
                  </a:gradFill>
                  <a:latin typeface="Segoe UI"/>
                </a:rPr>
                <a:t>http://aka.ms/o365DevSnackDemos </a:t>
              </a:r>
            </a:p>
          </p:txBody>
        </p:sp>
        <p:pic>
          <p:nvPicPr>
            <p:cNvPr id="206" name="Picture 205"/>
            <p:cNvPicPr>
              <a:picLocks noChangeAspect="1"/>
            </p:cNvPicPr>
            <p:nvPr/>
          </p:nvPicPr>
          <p:blipFill rotWithShape="1">
            <a:blip r:embed="rId10">
              <a:extLst>
                <a:ext uri="{28A0092B-C50C-407E-A947-70E740481C1C}">
                  <a14:useLocalDpi xmlns:a14="http://schemas.microsoft.com/office/drawing/2010/main" val="0"/>
                </a:ext>
              </a:extLst>
            </a:blip>
            <a:srcRect l="7293" t="22006" r="6690" b="17389"/>
            <a:stretch/>
          </p:blipFill>
          <p:spPr>
            <a:xfrm>
              <a:off x="7426104" y="5489581"/>
              <a:ext cx="1480601" cy="624925"/>
            </a:xfrm>
            <a:prstGeom prst="rect">
              <a:avLst/>
            </a:prstGeom>
          </p:spPr>
        </p:pic>
      </p:grpSp>
      <p:sp>
        <p:nvSpPr>
          <p:cNvPr id="207" name="Title 2"/>
          <p:cNvSpPr>
            <a:spLocks noGrp="1"/>
          </p:cNvSpPr>
          <p:nvPr>
            <p:ph type="title" idx="4294967295"/>
          </p:nvPr>
        </p:nvSpPr>
        <p:spPr>
          <a:xfrm>
            <a:off x="273051" y="297195"/>
            <a:ext cx="11888787" cy="917575"/>
          </a:xfrm>
        </p:spPr>
        <p:txBody>
          <a:bodyPr/>
          <a:lstStyle/>
          <a:p>
            <a:r>
              <a:rPr lang="en-US" dirty="0"/>
              <a:t>Click to edit Master title style</a:t>
            </a:r>
          </a:p>
        </p:txBody>
      </p:sp>
    </p:spTree>
    <p:extLst>
      <p:ext uri="{BB962C8B-B14F-4D97-AF65-F5344CB8AC3E}">
        <p14:creationId xmlns:p14="http://schemas.microsoft.com/office/powerpoint/2010/main" val="161849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1"/>
                                        </p:tgtEl>
                                        <p:attrNameLst>
                                          <p:attrName>style.visibility</p:attrName>
                                        </p:attrNameLst>
                                      </p:cBhvr>
                                      <p:to>
                                        <p:strVal val="visible"/>
                                      </p:to>
                                    </p:set>
                                    <p:animEffect transition="in" filter="fade">
                                      <p:cBhvr>
                                        <p:cTn id="7" dur="500"/>
                                        <p:tgtEl>
                                          <p:spTgt spid="201"/>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91"/>
                                        </p:tgtEl>
                                        <p:attrNameLst>
                                          <p:attrName>style.visibility</p:attrName>
                                        </p:attrNameLst>
                                      </p:cBhvr>
                                      <p:to>
                                        <p:strVal val="visible"/>
                                      </p:to>
                                    </p:set>
                                    <p:anim calcmode="lin" valueType="num">
                                      <p:cBhvr additive="base">
                                        <p:cTn id="11" dur="750" fill="hold"/>
                                        <p:tgtEl>
                                          <p:spTgt spid="91"/>
                                        </p:tgtEl>
                                        <p:attrNameLst>
                                          <p:attrName>ppt_x</p:attrName>
                                        </p:attrNameLst>
                                      </p:cBhvr>
                                      <p:tavLst>
                                        <p:tav tm="0">
                                          <p:val>
                                            <p:strVal val="#ppt_x"/>
                                          </p:val>
                                        </p:tav>
                                        <p:tav tm="100000">
                                          <p:val>
                                            <p:strVal val="#ppt_x"/>
                                          </p:val>
                                        </p:tav>
                                      </p:tavLst>
                                    </p:anim>
                                    <p:anim calcmode="lin" valueType="num">
                                      <p:cBhvr additive="base">
                                        <p:cTn id="12" dur="750" fill="hold"/>
                                        <p:tgtEl>
                                          <p:spTgt spid="91"/>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88"/>
                                        </p:tgtEl>
                                        <p:attrNameLst>
                                          <p:attrName>style.visibility</p:attrName>
                                        </p:attrNameLst>
                                      </p:cBhvr>
                                      <p:to>
                                        <p:strVal val="visible"/>
                                      </p:to>
                                    </p:set>
                                    <p:anim calcmode="lin" valueType="num">
                                      <p:cBhvr additive="base">
                                        <p:cTn id="15" dur="750" fill="hold"/>
                                        <p:tgtEl>
                                          <p:spTgt spid="88"/>
                                        </p:tgtEl>
                                        <p:attrNameLst>
                                          <p:attrName>ppt_x</p:attrName>
                                        </p:attrNameLst>
                                      </p:cBhvr>
                                      <p:tavLst>
                                        <p:tav tm="0">
                                          <p:val>
                                            <p:strVal val="#ppt_x"/>
                                          </p:val>
                                        </p:tav>
                                        <p:tav tm="100000">
                                          <p:val>
                                            <p:strVal val="#ppt_x"/>
                                          </p:val>
                                        </p:tav>
                                      </p:tavLst>
                                    </p:anim>
                                    <p:anim calcmode="lin" valueType="num">
                                      <p:cBhvr additive="base">
                                        <p:cTn id="16" dur="750" fill="hold"/>
                                        <p:tgtEl>
                                          <p:spTgt spid="8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750" fill="hold"/>
                                        <p:tgtEl>
                                          <p:spTgt spid="22"/>
                                        </p:tgtEl>
                                        <p:attrNameLst>
                                          <p:attrName>ppt_x</p:attrName>
                                        </p:attrNameLst>
                                      </p:cBhvr>
                                      <p:tavLst>
                                        <p:tav tm="0">
                                          <p:val>
                                            <p:strVal val="1+#ppt_w/2"/>
                                          </p:val>
                                        </p:tav>
                                        <p:tav tm="100000">
                                          <p:val>
                                            <p:strVal val="#ppt_x"/>
                                          </p:val>
                                        </p:tav>
                                      </p:tavLst>
                                    </p:anim>
                                    <p:anim calcmode="lin" valueType="num">
                                      <p:cBhvr additive="base">
                                        <p:cTn id="20" dur="750" fill="hold"/>
                                        <p:tgtEl>
                                          <p:spTgt spid="22"/>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98"/>
                                        </p:tgtEl>
                                        <p:attrNameLst>
                                          <p:attrName>style.visibility</p:attrName>
                                        </p:attrNameLst>
                                      </p:cBhvr>
                                      <p:to>
                                        <p:strVal val="visible"/>
                                      </p:to>
                                    </p:set>
                                    <p:anim calcmode="lin" valueType="num">
                                      <p:cBhvr additive="base">
                                        <p:cTn id="23" dur="750" fill="hold"/>
                                        <p:tgtEl>
                                          <p:spTgt spid="198"/>
                                        </p:tgtEl>
                                        <p:attrNameLst>
                                          <p:attrName>ppt_x</p:attrName>
                                        </p:attrNameLst>
                                      </p:cBhvr>
                                      <p:tavLst>
                                        <p:tav tm="0">
                                          <p:val>
                                            <p:strVal val="0-#ppt_w/2"/>
                                          </p:val>
                                        </p:tav>
                                        <p:tav tm="100000">
                                          <p:val>
                                            <p:strVal val="#ppt_x"/>
                                          </p:val>
                                        </p:tav>
                                      </p:tavLst>
                                    </p:anim>
                                    <p:anim calcmode="lin" valueType="num">
                                      <p:cBhvr additive="base">
                                        <p:cTn id="24" dur="750" fill="hold"/>
                                        <p:tgtEl>
                                          <p:spTgt spid="19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95"/>
                                        </p:tgtEl>
                                        <p:attrNameLst>
                                          <p:attrName>style.visibility</p:attrName>
                                        </p:attrNameLst>
                                      </p:cBhvr>
                                      <p:to>
                                        <p:strVal val="visible"/>
                                      </p:to>
                                    </p:set>
                                    <p:anim calcmode="lin" valueType="num">
                                      <p:cBhvr additive="base">
                                        <p:cTn id="27" dur="750" fill="hold"/>
                                        <p:tgtEl>
                                          <p:spTgt spid="195"/>
                                        </p:tgtEl>
                                        <p:attrNameLst>
                                          <p:attrName>ppt_x</p:attrName>
                                        </p:attrNameLst>
                                      </p:cBhvr>
                                      <p:tavLst>
                                        <p:tav tm="0">
                                          <p:val>
                                            <p:strVal val="1+#ppt_w/2"/>
                                          </p:val>
                                        </p:tav>
                                        <p:tav tm="100000">
                                          <p:val>
                                            <p:strVal val="#ppt_x"/>
                                          </p:val>
                                        </p:tav>
                                      </p:tavLst>
                                    </p:anim>
                                    <p:anim calcmode="lin" valueType="num">
                                      <p:cBhvr additive="base">
                                        <p:cTn id="28" dur="750" fill="hold"/>
                                        <p:tgtEl>
                                          <p:spTgt spid="195"/>
                                        </p:tgtEl>
                                        <p:attrNameLst>
                                          <p:attrName>ppt_y</p:attrName>
                                        </p:attrNameLst>
                                      </p:cBhvr>
                                      <p:tavLst>
                                        <p:tav tm="0">
                                          <p:val>
                                            <p:strVal val="#ppt_y"/>
                                          </p:val>
                                        </p:tav>
                                        <p:tav tm="100000">
                                          <p:val>
                                            <p:strVal val="#ppt_y"/>
                                          </p:val>
                                        </p:tav>
                                      </p:tavLst>
                                    </p:anim>
                                  </p:childTnLst>
                                </p:cTn>
                              </p:par>
                              <p:par>
                                <p:cTn id="29" presetID="2" presetClass="entr" presetSubtype="4" decel="100000" fill="hold" nodeType="withEffect">
                                  <p:stCondLst>
                                    <p:cond delay="1250"/>
                                  </p:stCondLst>
                                  <p:childTnLst>
                                    <p:set>
                                      <p:cBhvr>
                                        <p:cTn id="30" dur="1" fill="hold">
                                          <p:stCondLst>
                                            <p:cond delay="0"/>
                                          </p:stCondLst>
                                        </p:cTn>
                                        <p:tgtEl>
                                          <p:spTgt spid="204"/>
                                        </p:tgtEl>
                                        <p:attrNameLst>
                                          <p:attrName>style.visibility</p:attrName>
                                        </p:attrNameLst>
                                      </p:cBhvr>
                                      <p:to>
                                        <p:strVal val="visible"/>
                                      </p:to>
                                    </p:set>
                                    <p:anim calcmode="lin" valueType="num">
                                      <p:cBhvr additive="base">
                                        <p:cTn id="31" dur="750" fill="hold"/>
                                        <p:tgtEl>
                                          <p:spTgt spid="204"/>
                                        </p:tgtEl>
                                        <p:attrNameLst>
                                          <p:attrName>ppt_x</p:attrName>
                                        </p:attrNameLst>
                                      </p:cBhvr>
                                      <p:tavLst>
                                        <p:tav tm="0">
                                          <p:val>
                                            <p:strVal val="#ppt_x"/>
                                          </p:val>
                                        </p:tav>
                                        <p:tav tm="100000">
                                          <p:val>
                                            <p:strVal val="#ppt_x"/>
                                          </p:val>
                                        </p:tav>
                                      </p:tavLst>
                                    </p:anim>
                                    <p:anim calcmode="lin" valueType="num">
                                      <p:cBhvr additive="base">
                                        <p:cTn id="32" dur="750" fill="hold"/>
                                        <p:tgtEl>
                                          <p:spTgt spid="204"/>
                                        </p:tgtEl>
                                        <p:attrNameLst>
                                          <p:attrName>ppt_y</p:attrName>
                                        </p:attrNameLst>
                                      </p:cBhvr>
                                      <p:tavLst>
                                        <p:tav tm="0">
                                          <p:val>
                                            <p:strVal val="1+#ppt_h/2"/>
                                          </p:val>
                                        </p:tav>
                                        <p:tav tm="100000">
                                          <p:val>
                                            <p:strVal val="#ppt_y"/>
                                          </p:val>
                                        </p:tav>
                                      </p:tavLst>
                                    </p:anim>
                                  </p:childTnLst>
                                </p:cTn>
                              </p:par>
                              <p:par>
                                <p:cTn id="33" presetID="2" presetClass="entr" presetSubtype="8" decel="100000" fill="hold" nodeType="withEffect">
                                  <p:stCondLst>
                                    <p:cond delay="150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750" fill="hold"/>
                                        <p:tgtEl>
                                          <p:spTgt spid="11"/>
                                        </p:tgtEl>
                                        <p:attrNameLst>
                                          <p:attrName>ppt_x</p:attrName>
                                        </p:attrNameLst>
                                      </p:cBhvr>
                                      <p:tavLst>
                                        <p:tav tm="0">
                                          <p:val>
                                            <p:strVal val="0-#ppt_w/2"/>
                                          </p:val>
                                        </p:tav>
                                        <p:tav tm="100000">
                                          <p:val>
                                            <p:strVal val="#ppt_x"/>
                                          </p:val>
                                        </p:tav>
                                      </p:tavLst>
                                    </p:anim>
                                    <p:anim calcmode="lin" valueType="num">
                                      <p:cBhvr additive="base">
                                        <p:cTn id="36" dur="750" fill="hold"/>
                                        <p:tgtEl>
                                          <p:spTgt spid="11"/>
                                        </p:tgtEl>
                                        <p:attrNameLst>
                                          <p:attrName>ppt_y</p:attrName>
                                        </p:attrNameLst>
                                      </p:cBhvr>
                                      <p:tavLst>
                                        <p:tav tm="0">
                                          <p:val>
                                            <p:strVal val="#ppt_y"/>
                                          </p:val>
                                        </p:tav>
                                        <p:tav tm="100000">
                                          <p:val>
                                            <p:strVal val="#ppt_y"/>
                                          </p:val>
                                        </p:tav>
                                      </p:tavLst>
                                    </p:anim>
                                  </p:childTnLst>
                                </p:cTn>
                              </p:par>
                              <p:par>
                                <p:cTn id="37" presetID="2" presetClass="entr" presetSubtype="12" decel="100000" fill="hold" nodeType="withEffect">
                                  <p:stCondLst>
                                    <p:cond delay="1750"/>
                                  </p:stCondLst>
                                  <p:childTnLst>
                                    <p:set>
                                      <p:cBhvr>
                                        <p:cTn id="38" dur="1" fill="hold">
                                          <p:stCondLst>
                                            <p:cond delay="0"/>
                                          </p:stCondLst>
                                        </p:cTn>
                                        <p:tgtEl>
                                          <p:spTgt spid="184"/>
                                        </p:tgtEl>
                                        <p:attrNameLst>
                                          <p:attrName>style.visibility</p:attrName>
                                        </p:attrNameLst>
                                      </p:cBhvr>
                                      <p:to>
                                        <p:strVal val="visible"/>
                                      </p:to>
                                    </p:set>
                                    <p:anim calcmode="lin" valueType="num">
                                      <p:cBhvr additive="base">
                                        <p:cTn id="39" dur="750" fill="hold"/>
                                        <p:tgtEl>
                                          <p:spTgt spid="184"/>
                                        </p:tgtEl>
                                        <p:attrNameLst>
                                          <p:attrName>ppt_x</p:attrName>
                                        </p:attrNameLst>
                                      </p:cBhvr>
                                      <p:tavLst>
                                        <p:tav tm="0">
                                          <p:val>
                                            <p:strVal val="0-#ppt_w/2"/>
                                          </p:val>
                                        </p:tav>
                                        <p:tav tm="100000">
                                          <p:val>
                                            <p:strVal val="#ppt_x"/>
                                          </p:val>
                                        </p:tav>
                                      </p:tavLst>
                                    </p:anim>
                                    <p:anim calcmode="lin" valueType="num">
                                      <p:cBhvr additive="base">
                                        <p:cTn id="40" dur="750" fill="hold"/>
                                        <p:tgtEl>
                                          <p:spTgt spid="184"/>
                                        </p:tgtEl>
                                        <p:attrNameLst>
                                          <p:attrName>ppt_y</p:attrName>
                                        </p:attrNameLst>
                                      </p:cBhvr>
                                      <p:tavLst>
                                        <p:tav tm="0">
                                          <p:val>
                                            <p:strVal val="1+#ppt_h/2"/>
                                          </p:val>
                                        </p:tav>
                                        <p:tav tm="100000">
                                          <p:val>
                                            <p:strVal val="#ppt_y"/>
                                          </p:val>
                                        </p:tav>
                                      </p:tavLst>
                                    </p:anim>
                                  </p:childTnLst>
                                </p:cTn>
                              </p:par>
                              <p:par>
                                <p:cTn id="41" presetID="2" presetClass="entr" presetSubtype="3" decel="100000" fill="hold" nodeType="withEffect">
                                  <p:stCondLst>
                                    <p:cond delay="2000"/>
                                  </p:stCondLst>
                                  <p:childTnLst>
                                    <p:set>
                                      <p:cBhvr>
                                        <p:cTn id="42" dur="1" fill="hold">
                                          <p:stCondLst>
                                            <p:cond delay="0"/>
                                          </p:stCondLst>
                                        </p:cTn>
                                        <p:tgtEl>
                                          <p:spTgt spid="14"/>
                                        </p:tgtEl>
                                        <p:attrNameLst>
                                          <p:attrName>style.visibility</p:attrName>
                                        </p:attrNameLst>
                                      </p:cBhvr>
                                      <p:to>
                                        <p:strVal val="visible"/>
                                      </p:to>
                                    </p:set>
                                    <p:anim calcmode="lin" valueType="num">
                                      <p:cBhvr additive="base">
                                        <p:cTn id="43" dur="750" fill="hold"/>
                                        <p:tgtEl>
                                          <p:spTgt spid="14"/>
                                        </p:tgtEl>
                                        <p:attrNameLst>
                                          <p:attrName>ppt_x</p:attrName>
                                        </p:attrNameLst>
                                      </p:cBhvr>
                                      <p:tavLst>
                                        <p:tav tm="0">
                                          <p:val>
                                            <p:strVal val="1+#ppt_w/2"/>
                                          </p:val>
                                        </p:tav>
                                        <p:tav tm="100000">
                                          <p:val>
                                            <p:strVal val="#ppt_x"/>
                                          </p:val>
                                        </p:tav>
                                      </p:tavLst>
                                    </p:anim>
                                    <p:anim calcmode="lin" valueType="num">
                                      <p:cBhvr additive="base">
                                        <p:cTn id="44" dur="750" fill="hold"/>
                                        <p:tgtEl>
                                          <p:spTgt spid="1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9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gradFill>
                  <a:gsLst>
                    <a:gs pos="8383">
                      <a:srgbClr val="262626"/>
                    </a:gs>
                    <a:gs pos="20000">
                      <a:srgbClr val="262626"/>
                    </a:gs>
                  </a:gsLst>
                  <a:lin ang="5400000" scaled="0"/>
                </a:gradFill>
              </a:defRPr>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9"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8" name="Picture 7"/>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4037135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9.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1276065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2911" y="4429866"/>
            <a:ext cx="10445795" cy="470856"/>
          </a:xfrm>
        </p:spPr>
        <p:txBody>
          <a:bodyPr>
            <a:noAutofit/>
          </a:bodyPr>
          <a:lstStyle>
            <a:lvl1pPr marL="0" indent="0" algn="l">
              <a:lnSpc>
                <a:spcPct val="90000"/>
              </a:lnSpc>
              <a:spcBef>
                <a:spcPts val="0"/>
              </a:spcBef>
              <a:buNone/>
              <a:defRPr lang="en-US" sz="3672" kern="1200" spc="-71" baseline="0" dirty="0">
                <a:gradFill>
                  <a:gsLst>
                    <a:gs pos="2083">
                      <a:schemeClr val="bg2"/>
                    </a:gs>
                    <a:gs pos="99000">
                      <a:schemeClr val="bg2"/>
                    </a:gs>
                  </a:gsLst>
                  <a:lin ang="5400000" scaled="0"/>
                </a:gradFill>
                <a:latin typeface="+mj-lt"/>
                <a:ea typeface="+mn-ea"/>
                <a:cs typeface="+mn-cs"/>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pPr marL="0" marR="0" lvl="0" indent="0" algn="l" defTabSz="932559" rtl="0" eaLnBrk="1" fontAlgn="auto" latinLnBrk="0" hangingPunct="1">
              <a:lnSpc>
                <a:spcPct val="90000"/>
              </a:lnSpc>
              <a:spcBef>
                <a:spcPts val="0"/>
              </a:spcBef>
              <a:spcAft>
                <a:spcPts val="0"/>
              </a:spcAft>
              <a:buClrTx/>
              <a:buSzPct val="90000"/>
              <a:buFont typeface="Arial" pitchFamily="34" charset="0"/>
              <a:buNone/>
              <a:tabLst/>
            </a:pPr>
            <a:r>
              <a:rPr lang="en-US"/>
              <a:t>Click to edit Master subtitle style</a:t>
            </a:r>
            <a:endParaRPr lang="en-US" dirty="0"/>
          </a:p>
        </p:txBody>
      </p:sp>
      <p:sp>
        <p:nvSpPr>
          <p:cNvPr id="7" name="Text Placeholder 6"/>
          <p:cNvSpPr>
            <a:spLocks noGrp="1"/>
          </p:cNvSpPr>
          <p:nvPr>
            <p:ph type="body" sz="quarter" idx="10" hasCustomPrompt="1"/>
          </p:nvPr>
        </p:nvSpPr>
        <p:spPr>
          <a:xfrm>
            <a:off x="992910" y="2794218"/>
            <a:ext cx="10453896" cy="1406089"/>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791" b="0" kern="1200" cap="none" spc="-408"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a:t>click to…</a:t>
            </a:r>
          </a:p>
        </p:txBody>
      </p:sp>
      <p:sp>
        <p:nvSpPr>
          <p:cNvPr id="5" name="Text Placeholder 4"/>
          <p:cNvSpPr>
            <a:spLocks noGrp="1"/>
          </p:cNvSpPr>
          <p:nvPr>
            <p:ph type="body" sz="quarter" idx="11"/>
          </p:nvPr>
        </p:nvSpPr>
        <p:spPr>
          <a:xfrm>
            <a:off x="992911" y="1476622"/>
            <a:ext cx="10445796" cy="932293"/>
          </a:xfrm>
        </p:spPr>
        <p:txBody>
          <a:bodyPr wrap="square" anchor="b">
            <a:noAutofit/>
          </a:bodyPr>
          <a:lstStyle>
            <a:lvl1pPr marL="0" indent="0">
              <a:buNone/>
              <a:defRPr sz="6731" spc="-153"/>
            </a:lvl1pPr>
          </a:lstStyle>
          <a:p>
            <a:pPr lvl="0"/>
            <a:r>
              <a:rPr lang="en-US"/>
              <a:t>Click to edit Master text styles</a:t>
            </a:r>
          </a:p>
        </p:txBody>
      </p:sp>
    </p:spTree>
    <p:extLst>
      <p:ext uri="{BB962C8B-B14F-4D97-AF65-F5344CB8AC3E}">
        <p14:creationId xmlns:p14="http://schemas.microsoft.com/office/powerpoint/2010/main" val="31400313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Numbered Section Title Accent Color 6">
    <p:bg>
      <p:bgPr>
        <a:solidFill>
          <a:schemeClr val="accent4"/>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hasCustomPrompt="1"/>
          </p:nvPr>
        </p:nvSpPr>
        <p:spPr>
          <a:xfrm>
            <a:off x="2103438" y="2353883"/>
            <a:ext cx="5938838" cy="738664"/>
          </a:xfrm>
        </p:spPr>
        <p:txBody>
          <a:bodyPr anchor="ctr" anchorCtr="0"/>
          <a:lstStyle>
            <a:lvl1pPr marL="0" indent="0">
              <a:buNone/>
              <a:defRPr>
                <a:gradFill>
                  <a:gsLst>
                    <a:gs pos="97908">
                      <a:schemeClr val="tx1"/>
                    </a:gs>
                    <a:gs pos="89000">
                      <a:schemeClr val="tx1"/>
                    </a:gs>
                  </a:gsLst>
                  <a:lin ang="5400000" scaled="0"/>
                </a:gradFill>
              </a:defRPr>
            </a:lvl1pPr>
          </a:lstStyle>
          <a:p>
            <a:pPr lvl="0"/>
            <a:r>
              <a:rPr lang="en-US" dirty="0"/>
              <a:t>Section title</a:t>
            </a:r>
          </a:p>
        </p:txBody>
      </p:sp>
      <p:sp>
        <p:nvSpPr>
          <p:cNvPr id="14" name="Text Placeholder 13"/>
          <p:cNvSpPr>
            <a:spLocks noGrp="1"/>
          </p:cNvSpPr>
          <p:nvPr>
            <p:ph type="body" sz="quarter" idx="12" hasCustomPrompt="1"/>
          </p:nvPr>
        </p:nvSpPr>
        <p:spPr>
          <a:xfrm>
            <a:off x="242888" y="1211263"/>
            <a:ext cx="1860550" cy="3023905"/>
          </a:xfrm>
        </p:spPr>
        <p:txBody>
          <a:bodyPr/>
          <a:lstStyle>
            <a:lvl1pPr marL="0" indent="0">
              <a:buNone/>
              <a:defRPr sz="20500">
                <a:gradFill>
                  <a:gsLst>
                    <a:gs pos="96234">
                      <a:schemeClr val="accent4">
                        <a:lumMod val="75000"/>
                      </a:schemeClr>
                    </a:gs>
                    <a:gs pos="88285">
                      <a:schemeClr val="accent4">
                        <a:lumMod val="75000"/>
                      </a:schemeClr>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a:t>#</a:t>
            </a:r>
          </a:p>
        </p:txBody>
      </p:sp>
      <p:grpSp>
        <p:nvGrpSpPr>
          <p:cNvPr id="6" name="Group 5"/>
          <p:cNvGrpSpPr/>
          <p:nvPr userDrawn="1"/>
        </p:nvGrpSpPr>
        <p:grpSpPr>
          <a:xfrm>
            <a:off x="6508747" y="3784600"/>
            <a:ext cx="5470527" cy="2735264"/>
            <a:chOff x="4664075" y="3040063"/>
            <a:chExt cx="7315200" cy="3657601"/>
          </a:xfrm>
        </p:grpSpPr>
        <p:grpSp>
          <p:nvGrpSpPr>
            <p:cNvPr id="7" name="Group 6"/>
            <p:cNvGrpSpPr/>
            <p:nvPr/>
          </p:nvGrpSpPr>
          <p:grpSpPr>
            <a:xfrm>
              <a:off x="7318375" y="3040063"/>
              <a:ext cx="4660900" cy="3657601"/>
              <a:chOff x="7318375" y="3040063"/>
              <a:chExt cx="4660900" cy="3657601"/>
            </a:xfrm>
          </p:grpSpPr>
          <p:sp>
            <p:nvSpPr>
              <p:cNvPr id="13" name="AutoShape 3"/>
              <p:cNvSpPr>
                <a:spLocks noChangeAspect="1" noChangeArrowheads="1" noTextEdit="1"/>
              </p:cNvSpPr>
              <p:nvPr/>
            </p:nvSpPr>
            <p:spPr bwMode="auto">
              <a:xfrm flipH="1">
                <a:off x="10056812" y="3040063"/>
                <a:ext cx="1922463" cy="365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5" name="Freeform 5"/>
              <p:cNvSpPr>
                <a:spLocks/>
              </p:cNvSpPr>
              <p:nvPr/>
            </p:nvSpPr>
            <p:spPr bwMode="auto">
              <a:xfrm flipH="1">
                <a:off x="11198224" y="3043238"/>
                <a:ext cx="468313" cy="314325"/>
              </a:xfrm>
              <a:custGeom>
                <a:avLst/>
                <a:gdLst>
                  <a:gd name="T0" fmla="*/ 141 w 141"/>
                  <a:gd name="T1" fmla="*/ 95 h 95"/>
                  <a:gd name="T2" fmla="*/ 141 w 141"/>
                  <a:gd name="T3" fmla="*/ 65 h 95"/>
                  <a:gd name="T4" fmla="*/ 76 w 141"/>
                  <a:gd name="T5" fmla="*/ 0 h 95"/>
                  <a:gd name="T6" fmla="*/ 64 w 141"/>
                  <a:gd name="T7" fmla="*/ 0 h 95"/>
                  <a:gd name="T8" fmla="*/ 0 w 141"/>
                  <a:gd name="T9" fmla="*/ 65 h 95"/>
                  <a:gd name="T10" fmla="*/ 0 w 141"/>
                  <a:gd name="T11" fmla="*/ 95 h 95"/>
                  <a:gd name="T12" fmla="*/ 141 w 141"/>
                  <a:gd name="T13" fmla="*/ 95 h 95"/>
                </a:gdLst>
                <a:ahLst/>
                <a:cxnLst>
                  <a:cxn ang="0">
                    <a:pos x="T0" y="T1"/>
                  </a:cxn>
                  <a:cxn ang="0">
                    <a:pos x="T2" y="T3"/>
                  </a:cxn>
                  <a:cxn ang="0">
                    <a:pos x="T4" y="T5"/>
                  </a:cxn>
                  <a:cxn ang="0">
                    <a:pos x="T6" y="T7"/>
                  </a:cxn>
                  <a:cxn ang="0">
                    <a:pos x="T8" y="T9"/>
                  </a:cxn>
                  <a:cxn ang="0">
                    <a:pos x="T10" y="T11"/>
                  </a:cxn>
                  <a:cxn ang="0">
                    <a:pos x="T12" y="T13"/>
                  </a:cxn>
                </a:cxnLst>
                <a:rect l="0" t="0" r="r" b="b"/>
                <a:pathLst>
                  <a:path w="141" h="95">
                    <a:moveTo>
                      <a:pt x="141" y="95"/>
                    </a:moveTo>
                    <a:cubicBezTo>
                      <a:pt x="141" y="65"/>
                      <a:pt x="141" y="65"/>
                      <a:pt x="141" y="65"/>
                    </a:cubicBezTo>
                    <a:cubicBezTo>
                      <a:pt x="141" y="29"/>
                      <a:pt x="112" y="0"/>
                      <a:pt x="76" y="0"/>
                    </a:cubicBezTo>
                    <a:cubicBezTo>
                      <a:pt x="64" y="0"/>
                      <a:pt x="64" y="0"/>
                      <a:pt x="64" y="0"/>
                    </a:cubicBezTo>
                    <a:cubicBezTo>
                      <a:pt x="29" y="0"/>
                      <a:pt x="0" y="29"/>
                      <a:pt x="0" y="65"/>
                    </a:cubicBezTo>
                    <a:cubicBezTo>
                      <a:pt x="0" y="95"/>
                      <a:pt x="0" y="95"/>
                      <a:pt x="0" y="95"/>
                    </a:cubicBezTo>
                    <a:lnTo>
                      <a:pt x="141" y="9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7" name="Freeform 6"/>
              <p:cNvSpPr>
                <a:spLocks/>
              </p:cNvSpPr>
              <p:nvPr/>
            </p:nvSpPr>
            <p:spPr bwMode="auto">
              <a:xfrm flipH="1">
                <a:off x="11149012" y="3427413"/>
                <a:ext cx="571500" cy="119063"/>
              </a:xfrm>
              <a:custGeom>
                <a:avLst/>
                <a:gdLst>
                  <a:gd name="T0" fmla="*/ 0 w 172"/>
                  <a:gd name="T1" fmla="*/ 27 h 36"/>
                  <a:gd name="T2" fmla="*/ 9 w 172"/>
                  <a:gd name="T3" fmla="*/ 36 h 36"/>
                  <a:gd name="T4" fmla="*/ 164 w 172"/>
                  <a:gd name="T5" fmla="*/ 36 h 36"/>
                  <a:gd name="T6" fmla="*/ 172 w 172"/>
                  <a:gd name="T7" fmla="*/ 27 h 36"/>
                  <a:gd name="T8" fmla="*/ 172 w 172"/>
                  <a:gd name="T9" fmla="*/ 8 h 36"/>
                  <a:gd name="T10" fmla="*/ 164 w 172"/>
                  <a:gd name="T11" fmla="*/ 0 h 36"/>
                  <a:gd name="T12" fmla="*/ 9 w 172"/>
                  <a:gd name="T13" fmla="*/ 0 h 36"/>
                  <a:gd name="T14" fmla="*/ 0 w 172"/>
                  <a:gd name="T15" fmla="*/ 8 h 36"/>
                  <a:gd name="T16" fmla="*/ 0 w 172"/>
                  <a:gd name="T17" fmla="*/ 2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36">
                    <a:moveTo>
                      <a:pt x="0" y="27"/>
                    </a:moveTo>
                    <a:cubicBezTo>
                      <a:pt x="0" y="32"/>
                      <a:pt x="4" y="36"/>
                      <a:pt x="9" y="36"/>
                    </a:cubicBezTo>
                    <a:cubicBezTo>
                      <a:pt x="164" y="36"/>
                      <a:pt x="164" y="36"/>
                      <a:pt x="164" y="36"/>
                    </a:cubicBezTo>
                    <a:cubicBezTo>
                      <a:pt x="169" y="36"/>
                      <a:pt x="172" y="32"/>
                      <a:pt x="172" y="27"/>
                    </a:cubicBezTo>
                    <a:cubicBezTo>
                      <a:pt x="172" y="8"/>
                      <a:pt x="172" y="8"/>
                      <a:pt x="172" y="8"/>
                    </a:cubicBezTo>
                    <a:cubicBezTo>
                      <a:pt x="172" y="3"/>
                      <a:pt x="169" y="0"/>
                      <a:pt x="164" y="0"/>
                    </a:cubicBezTo>
                    <a:cubicBezTo>
                      <a:pt x="9" y="0"/>
                      <a:pt x="9" y="0"/>
                      <a:pt x="9" y="0"/>
                    </a:cubicBezTo>
                    <a:cubicBezTo>
                      <a:pt x="4" y="0"/>
                      <a:pt x="0" y="3"/>
                      <a:pt x="0" y="8"/>
                    </a:cubicBezTo>
                    <a:lnTo>
                      <a:pt x="0" y="27"/>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8" name="Rectangle 7"/>
              <p:cNvSpPr>
                <a:spLocks noChangeArrowheads="1"/>
              </p:cNvSpPr>
              <p:nvPr/>
            </p:nvSpPr>
            <p:spPr bwMode="auto">
              <a:xfrm flipH="1">
                <a:off x="11118850" y="4994276"/>
                <a:ext cx="628650" cy="206375"/>
              </a:xfrm>
              <a:prstGeom prst="rect">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9" name="Rectangle 8"/>
              <p:cNvSpPr>
                <a:spLocks noChangeArrowheads="1"/>
              </p:cNvSpPr>
              <p:nvPr/>
            </p:nvSpPr>
            <p:spPr bwMode="auto">
              <a:xfrm flipH="1">
                <a:off x="11118849" y="4994276"/>
                <a:ext cx="163513" cy="1527175"/>
              </a:xfrm>
              <a:prstGeom prst="rect">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0" name="Freeform 9"/>
              <p:cNvSpPr>
                <a:spLocks/>
              </p:cNvSpPr>
              <p:nvPr/>
            </p:nvSpPr>
            <p:spPr bwMode="auto">
              <a:xfrm flipH="1">
                <a:off x="10906124" y="6502401"/>
                <a:ext cx="376238" cy="195263"/>
              </a:xfrm>
              <a:custGeom>
                <a:avLst/>
                <a:gdLst>
                  <a:gd name="T0" fmla="*/ 49 w 113"/>
                  <a:gd name="T1" fmla="*/ 0 h 59"/>
                  <a:gd name="T2" fmla="*/ 113 w 113"/>
                  <a:gd name="T3" fmla="*/ 59 h 59"/>
                  <a:gd name="T4" fmla="*/ 49 w 113"/>
                  <a:gd name="T5" fmla="*/ 59 h 59"/>
                  <a:gd name="T6" fmla="*/ 0 w 113"/>
                  <a:gd name="T7" fmla="*/ 59 h 59"/>
                  <a:gd name="T8" fmla="*/ 0 w 113"/>
                  <a:gd name="T9" fmla="*/ 0 h 59"/>
                  <a:gd name="T10" fmla="*/ 49 w 113"/>
                  <a:gd name="T11" fmla="*/ 0 h 59"/>
                </a:gdLst>
                <a:ahLst/>
                <a:cxnLst>
                  <a:cxn ang="0">
                    <a:pos x="T0" y="T1"/>
                  </a:cxn>
                  <a:cxn ang="0">
                    <a:pos x="T2" y="T3"/>
                  </a:cxn>
                  <a:cxn ang="0">
                    <a:pos x="T4" y="T5"/>
                  </a:cxn>
                  <a:cxn ang="0">
                    <a:pos x="T6" y="T7"/>
                  </a:cxn>
                  <a:cxn ang="0">
                    <a:pos x="T8" y="T9"/>
                  </a:cxn>
                  <a:cxn ang="0">
                    <a:pos x="T10" y="T11"/>
                  </a:cxn>
                </a:cxnLst>
                <a:rect l="0" t="0" r="r" b="b"/>
                <a:pathLst>
                  <a:path w="113" h="59">
                    <a:moveTo>
                      <a:pt x="49" y="0"/>
                    </a:moveTo>
                    <a:cubicBezTo>
                      <a:pt x="83" y="0"/>
                      <a:pt x="110" y="26"/>
                      <a:pt x="113" y="59"/>
                    </a:cubicBezTo>
                    <a:cubicBezTo>
                      <a:pt x="49" y="59"/>
                      <a:pt x="49" y="59"/>
                      <a:pt x="49" y="59"/>
                    </a:cubicBezTo>
                    <a:cubicBezTo>
                      <a:pt x="0" y="59"/>
                      <a:pt x="0" y="59"/>
                      <a:pt x="0" y="59"/>
                    </a:cubicBezTo>
                    <a:cubicBezTo>
                      <a:pt x="0" y="0"/>
                      <a:pt x="0" y="0"/>
                      <a:pt x="0" y="0"/>
                    </a:cubicBezTo>
                    <a:lnTo>
                      <a:pt x="49" y="0"/>
                    </a:lnTo>
                    <a:close/>
                  </a:path>
                </a:pathLst>
              </a:custGeom>
              <a:solidFill>
                <a:srgbClr val="563F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1" name="Rectangle 10"/>
              <p:cNvSpPr>
                <a:spLocks noChangeArrowheads="1"/>
              </p:cNvSpPr>
              <p:nvPr/>
            </p:nvSpPr>
            <p:spPr bwMode="auto">
              <a:xfrm flipH="1">
                <a:off x="11583987" y="4994276"/>
                <a:ext cx="163513" cy="1527175"/>
              </a:xfrm>
              <a:prstGeom prst="rect">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2" name="Freeform 11"/>
              <p:cNvSpPr>
                <a:spLocks/>
              </p:cNvSpPr>
              <p:nvPr/>
            </p:nvSpPr>
            <p:spPr bwMode="auto">
              <a:xfrm flipH="1">
                <a:off x="11371262" y="6502401"/>
                <a:ext cx="376238" cy="195263"/>
              </a:xfrm>
              <a:custGeom>
                <a:avLst/>
                <a:gdLst>
                  <a:gd name="T0" fmla="*/ 49 w 113"/>
                  <a:gd name="T1" fmla="*/ 0 h 59"/>
                  <a:gd name="T2" fmla="*/ 113 w 113"/>
                  <a:gd name="T3" fmla="*/ 59 h 59"/>
                  <a:gd name="T4" fmla="*/ 49 w 113"/>
                  <a:gd name="T5" fmla="*/ 59 h 59"/>
                  <a:gd name="T6" fmla="*/ 0 w 113"/>
                  <a:gd name="T7" fmla="*/ 59 h 59"/>
                  <a:gd name="T8" fmla="*/ 0 w 113"/>
                  <a:gd name="T9" fmla="*/ 0 h 59"/>
                  <a:gd name="T10" fmla="*/ 49 w 113"/>
                  <a:gd name="T11" fmla="*/ 0 h 59"/>
                </a:gdLst>
                <a:ahLst/>
                <a:cxnLst>
                  <a:cxn ang="0">
                    <a:pos x="T0" y="T1"/>
                  </a:cxn>
                  <a:cxn ang="0">
                    <a:pos x="T2" y="T3"/>
                  </a:cxn>
                  <a:cxn ang="0">
                    <a:pos x="T4" y="T5"/>
                  </a:cxn>
                  <a:cxn ang="0">
                    <a:pos x="T6" y="T7"/>
                  </a:cxn>
                  <a:cxn ang="0">
                    <a:pos x="T8" y="T9"/>
                  </a:cxn>
                  <a:cxn ang="0">
                    <a:pos x="T10" y="T11"/>
                  </a:cxn>
                </a:cxnLst>
                <a:rect l="0" t="0" r="r" b="b"/>
                <a:pathLst>
                  <a:path w="113" h="59">
                    <a:moveTo>
                      <a:pt x="49" y="0"/>
                    </a:moveTo>
                    <a:cubicBezTo>
                      <a:pt x="82" y="0"/>
                      <a:pt x="110" y="26"/>
                      <a:pt x="113" y="59"/>
                    </a:cubicBezTo>
                    <a:cubicBezTo>
                      <a:pt x="49" y="59"/>
                      <a:pt x="49" y="59"/>
                      <a:pt x="49" y="59"/>
                    </a:cubicBezTo>
                    <a:cubicBezTo>
                      <a:pt x="0" y="59"/>
                      <a:pt x="0" y="59"/>
                      <a:pt x="0" y="59"/>
                    </a:cubicBezTo>
                    <a:cubicBezTo>
                      <a:pt x="0" y="0"/>
                      <a:pt x="0" y="0"/>
                      <a:pt x="0" y="0"/>
                    </a:cubicBezTo>
                    <a:lnTo>
                      <a:pt x="49" y="0"/>
                    </a:lnTo>
                    <a:close/>
                  </a:path>
                </a:pathLst>
              </a:custGeom>
              <a:solidFill>
                <a:srgbClr val="563F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3" name="Freeform 12"/>
              <p:cNvSpPr>
                <a:spLocks/>
              </p:cNvSpPr>
              <p:nvPr/>
            </p:nvSpPr>
            <p:spPr bwMode="auto">
              <a:xfrm flipH="1">
                <a:off x="10890250" y="3868738"/>
                <a:ext cx="1085850" cy="1125538"/>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4" name="Freeform 13"/>
              <p:cNvSpPr>
                <a:spLocks/>
              </p:cNvSpPr>
              <p:nvPr/>
            </p:nvSpPr>
            <p:spPr bwMode="auto">
              <a:xfrm flipH="1">
                <a:off x="10701337" y="4292601"/>
                <a:ext cx="387350" cy="57943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5" name="Rectangle 14"/>
              <p:cNvSpPr>
                <a:spLocks noChangeArrowheads="1"/>
              </p:cNvSpPr>
              <p:nvPr/>
            </p:nvSpPr>
            <p:spPr bwMode="auto">
              <a:xfrm flipH="1">
                <a:off x="11776074" y="4292601"/>
                <a:ext cx="169863" cy="1003300"/>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6" name="Freeform 15"/>
              <p:cNvSpPr>
                <a:spLocks/>
              </p:cNvSpPr>
              <p:nvPr/>
            </p:nvSpPr>
            <p:spPr bwMode="auto">
              <a:xfrm flipH="1">
                <a:off x="11776074" y="5124451"/>
                <a:ext cx="169863" cy="338138"/>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7" name="Freeform 16"/>
              <p:cNvSpPr>
                <a:spLocks/>
              </p:cNvSpPr>
              <p:nvPr/>
            </p:nvSpPr>
            <p:spPr bwMode="auto">
              <a:xfrm flipH="1">
                <a:off x="10531474" y="4700588"/>
                <a:ext cx="341313" cy="171450"/>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8" name="Rectangle 17"/>
              <p:cNvSpPr>
                <a:spLocks noChangeArrowheads="1"/>
              </p:cNvSpPr>
              <p:nvPr/>
            </p:nvSpPr>
            <p:spPr bwMode="auto">
              <a:xfrm flipH="1">
                <a:off x="11776074" y="5084763"/>
                <a:ext cx="173038" cy="88900"/>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9" name="Rectangle 18"/>
              <p:cNvSpPr>
                <a:spLocks noChangeArrowheads="1"/>
              </p:cNvSpPr>
              <p:nvPr/>
            </p:nvSpPr>
            <p:spPr bwMode="auto">
              <a:xfrm flipH="1">
                <a:off x="10266362" y="4624388"/>
                <a:ext cx="746125" cy="762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0" name="Freeform 19"/>
              <p:cNvSpPr>
                <a:spLocks/>
              </p:cNvSpPr>
              <p:nvPr/>
            </p:nvSpPr>
            <p:spPr bwMode="auto">
              <a:xfrm flipH="1">
                <a:off x="10059987" y="4246563"/>
                <a:ext cx="779463" cy="377825"/>
              </a:xfrm>
              <a:custGeom>
                <a:avLst/>
                <a:gdLst>
                  <a:gd name="T0" fmla="*/ 127 w 491"/>
                  <a:gd name="T1" fmla="*/ 0 h 238"/>
                  <a:gd name="T2" fmla="*/ 491 w 491"/>
                  <a:gd name="T3" fmla="*/ 0 h 238"/>
                  <a:gd name="T4" fmla="*/ 361 w 491"/>
                  <a:gd name="T5" fmla="*/ 238 h 238"/>
                  <a:gd name="T6" fmla="*/ 0 w 491"/>
                  <a:gd name="T7" fmla="*/ 238 h 238"/>
                  <a:gd name="T8" fmla="*/ 127 w 491"/>
                  <a:gd name="T9" fmla="*/ 0 h 238"/>
                </a:gdLst>
                <a:ahLst/>
                <a:cxnLst>
                  <a:cxn ang="0">
                    <a:pos x="T0" y="T1"/>
                  </a:cxn>
                  <a:cxn ang="0">
                    <a:pos x="T2" y="T3"/>
                  </a:cxn>
                  <a:cxn ang="0">
                    <a:pos x="T4" y="T5"/>
                  </a:cxn>
                  <a:cxn ang="0">
                    <a:pos x="T6" y="T7"/>
                  </a:cxn>
                  <a:cxn ang="0">
                    <a:pos x="T8" y="T9"/>
                  </a:cxn>
                </a:cxnLst>
                <a:rect l="0" t="0" r="r" b="b"/>
                <a:pathLst>
                  <a:path w="491" h="238">
                    <a:moveTo>
                      <a:pt x="127" y="0"/>
                    </a:moveTo>
                    <a:lnTo>
                      <a:pt x="491" y="0"/>
                    </a:lnTo>
                    <a:lnTo>
                      <a:pt x="361" y="238"/>
                    </a:lnTo>
                    <a:lnTo>
                      <a:pt x="0" y="238"/>
                    </a:lnTo>
                    <a:lnTo>
                      <a:pt x="127" y="0"/>
                    </a:ln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1" name="Rectangle 20"/>
              <p:cNvSpPr>
                <a:spLocks noChangeArrowheads="1"/>
              </p:cNvSpPr>
              <p:nvPr/>
            </p:nvSpPr>
            <p:spPr bwMode="auto">
              <a:xfrm flipH="1">
                <a:off x="10839449" y="4624388"/>
                <a:ext cx="173038" cy="7620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2" name="Freeform 21"/>
              <p:cNvSpPr>
                <a:spLocks/>
              </p:cNvSpPr>
              <p:nvPr/>
            </p:nvSpPr>
            <p:spPr bwMode="auto">
              <a:xfrm flipH="1">
                <a:off x="11334750" y="3640138"/>
                <a:ext cx="200025" cy="327025"/>
              </a:xfrm>
              <a:custGeom>
                <a:avLst/>
                <a:gdLst>
                  <a:gd name="T0" fmla="*/ 63 w 126"/>
                  <a:gd name="T1" fmla="*/ 206 h 206"/>
                  <a:gd name="T2" fmla="*/ 126 w 126"/>
                  <a:gd name="T3" fmla="*/ 144 h 206"/>
                  <a:gd name="T4" fmla="*/ 126 w 126"/>
                  <a:gd name="T5" fmla="*/ 0 h 206"/>
                  <a:gd name="T6" fmla="*/ 0 w 126"/>
                  <a:gd name="T7" fmla="*/ 0 h 206"/>
                  <a:gd name="T8" fmla="*/ 0 w 126"/>
                  <a:gd name="T9" fmla="*/ 144 h 206"/>
                  <a:gd name="T10" fmla="*/ 63 w 126"/>
                  <a:gd name="T11" fmla="*/ 206 h 206"/>
                </a:gdLst>
                <a:ahLst/>
                <a:cxnLst>
                  <a:cxn ang="0">
                    <a:pos x="T0" y="T1"/>
                  </a:cxn>
                  <a:cxn ang="0">
                    <a:pos x="T2" y="T3"/>
                  </a:cxn>
                  <a:cxn ang="0">
                    <a:pos x="T4" y="T5"/>
                  </a:cxn>
                  <a:cxn ang="0">
                    <a:pos x="T6" y="T7"/>
                  </a:cxn>
                  <a:cxn ang="0">
                    <a:pos x="T8" y="T9"/>
                  </a:cxn>
                  <a:cxn ang="0">
                    <a:pos x="T10" y="T11"/>
                  </a:cxn>
                </a:cxnLst>
                <a:rect l="0" t="0" r="r" b="b"/>
                <a:pathLst>
                  <a:path w="126" h="206">
                    <a:moveTo>
                      <a:pt x="63" y="206"/>
                    </a:moveTo>
                    <a:lnTo>
                      <a:pt x="126" y="144"/>
                    </a:lnTo>
                    <a:lnTo>
                      <a:pt x="126" y="0"/>
                    </a:lnTo>
                    <a:lnTo>
                      <a:pt x="0" y="0"/>
                    </a:lnTo>
                    <a:lnTo>
                      <a:pt x="0" y="144"/>
                    </a:lnTo>
                    <a:lnTo>
                      <a:pt x="63" y="206"/>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3" name="Freeform 22"/>
              <p:cNvSpPr>
                <a:spLocks/>
              </p:cNvSpPr>
              <p:nvPr/>
            </p:nvSpPr>
            <p:spPr bwMode="auto">
              <a:xfrm flipH="1">
                <a:off x="11334750" y="3640138"/>
                <a:ext cx="200025" cy="171450"/>
              </a:xfrm>
              <a:custGeom>
                <a:avLst/>
                <a:gdLst>
                  <a:gd name="T0" fmla="*/ 60 w 60"/>
                  <a:gd name="T1" fmla="*/ 48 h 52"/>
                  <a:gd name="T2" fmla="*/ 31 w 60"/>
                  <a:gd name="T3" fmla="*/ 52 h 52"/>
                  <a:gd name="T4" fmla="*/ 0 w 60"/>
                  <a:gd name="T5" fmla="*/ 48 h 52"/>
                  <a:gd name="T6" fmla="*/ 0 w 60"/>
                  <a:gd name="T7" fmla="*/ 0 h 52"/>
                  <a:gd name="T8" fmla="*/ 60 w 60"/>
                  <a:gd name="T9" fmla="*/ 0 h 52"/>
                  <a:gd name="T10" fmla="*/ 60 w 60"/>
                  <a:gd name="T11" fmla="*/ 48 h 52"/>
                </a:gdLst>
                <a:ahLst/>
                <a:cxnLst>
                  <a:cxn ang="0">
                    <a:pos x="T0" y="T1"/>
                  </a:cxn>
                  <a:cxn ang="0">
                    <a:pos x="T2" y="T3"/>
                  </a:cxn>
                  <a:cxn ang="0">
                    <a:pos x="T4" y="T5"/>
                  </a:cxn>
                  <a:cxn ang="0">
                    <a:pos x="T6" y="T7"/>
                  </a:cxn>
                  <a:cxn ang="0">
                    <a:pos x="T8" y="T9"/>
                  </a:cxn>
                  <a:cxn ang="0">
                    <a:pos x="T10" y="T11"/>
                  </a:cxn>
                </a:cxnLst>
                <a:rect l="0" t="0" r="r" b="b"/>
                <a:pathLst>
                  <a:path w="60" h="52">
                    <a:moveTo>
                      <a:pt x="60" y="48"/>
                    </a:moveTo>
                    <a:cubicBezTo>
                      <a:pt x="51" y="51"/>
                      <a:pt x="41" y="52"/>
                      <a:pt x="31" y="52"/>
                    </a:cubicBezTo>
                    <a:cubicBezTo>
                      <a:pt x="20" y="52"/>
                      <a:pt x="10" y="51"/>
                      <a:pt x="0" y="48"/>
                    </a:cubicBezTo>
                    <a:cubicBezTo>
                      <a:pt x="0" y="0"/>
                      <a:pt x="0" y="0"/>
                      <a:pt x="0" y="0"/>
                    </a:cubicBezTo>
                    <a:cubicBezTo>
                      <a:pt x="60" y="0"/>
                      <a:pt x="60" y="0"/>
                      <a:pt x="60" y="0"/>
                    </a:cubicBezTo>
                    <a:lnTo>
                      <a:pt x="60" y="48"/>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4" name="Freeform 23"/>
              <p:cNvSpPr>
                <a:spLocks/>
              </p:cNvSpPr>
              <p:nvPr/>
            </p:nvSpPr>
            <p:spPr bwMode="auto">
              <a:xfrm flipH="1">
                <a:off x="11198224" y="3332163"/>
                <a:ext cx="468313" cy="442913"/>
              </a:xfrm>
              <a:custGeom>
                <a:avLst/>
                <a:gdLst>
                  <a:gd name="T0" fmla="*/ 141 w 141"/>
                  <a:gd name="T1" fmla="*/ 0 h 134"/>
                  <a:gd name="T2" fmla="*/ 141 w 141"/>
                  <a:gd name="T3" fmla="*/ 110 h 134"/>
                  <a:gd name="T4" fmla="*/ 140 w 141"/>
                  <a:gd name="T5" fmla="*/ 110 h 134"/>
                  <a:gd name="T6" fmla="*/ 71 w 141"/>
                  <a:gd name="T7" fmla="*/ 134 h 134"/>
                  <a:gd name="T8" fmla="*/ 0 w 141"/>
                  <a:gd name="T9" fmla="*/ 110 h 134"/>
                  <a:gd name="T10" fmla="*/ 0 w 141"/>
                  <a:gd name="T11" fmla="*/ 0 h 134"/>
                  <a:gd name="T12" fmla="*/ 141 w 141"/>
                  <a:gd name="T13" fmla="*/ 0 h 134"/>
                </a:gdLst>
                <a:ahLst/>
                <a:cxnLst>
                  <a:cxn ang="0">
                    <a:pos x="T0" y="T1"/>
                  </a:cxn>
                  <a:cxn ang="0">
                    <a:pos x="T2" y="T3"/>
                  </a:cxn>
                  <a:cxn ang="0">
                    <a:pos x="T4" y="T5"/>
                  </a:cxn>
                  <a:cxn ang="0">
                    <a:pos x="T6" y="T7"/>
                  </a:cxn>
                  <a:cxn ang="0">
                    <a:pos x="T8" y="T9"/>
                  </a:cxn>
                  <a:cxn ang="0">
                    <a:pos x="T10" y="T11"/>
                  </a:cxn>
                  <a:cxn ang="0">
                    <a:pos x="T12" y="T13"/>
                  </a:cxn>
                </a:cxnLst>
                <a:rect l="0" t="0" r="r" b="b"/>
                <a:pathLst>
                  <a:path w="141" h="134">
                    <a:moveTo>
                      <a:pt x="141" y="0"/>
                    </a:moveTo>
                    <a:cubicBezTo>
                      <a:pt x="141" y="110"/>
                      <a:pt x="141" y="110"/>
                      <a:pt x="141" y="110"/>
                    </a:cubicBezTo>
                    <a:cubicBezTo>
                      <a:pt x="140" y="110"/>
                      <a:pt x="140" y="110"/>
                      <a:pt x="140" y="110"/>
                    </a:cubicBezTo>
                    <a:cubicBezTo>
                      <a:pt x="121" y="125"/>
                      <a:pt x="97" y="134"/>
                      <a:pt x="71" y="134"/>
                    </a:cubicBezTo>
                    <a:cubicBezTo>
                      <a:pt x="45" y="134"/>
                      <a:pt x="19" y="125"/>
                      <a:pt x="0" y="110"/>
                    </a:cubicBezTo>
                    <a:cubicBezTo>
                      <a:pt x="0" y="0"/>
                      <a:pt x="0" y="0"/>
                      <a:pt x="0" y="0"/>
                    </a:cubicBezTo>
                    <a:lnTo>
                      <a:pt x="141" y="0"/>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5" name="Rectangle 24"/>
              <p:cNvSpPr>
                <a:spLocks noChangeArrowheads="1"/>
              </p:cNvSpPr>
              <p:nvPr/>
            </p:nvSpPr>
            <p:spPr bwMode="auto">
              <a:xfrm flipH="1">
                <a:off x="11776074" y="4292601"/>
                <a:ext cx="169863" cy="49213"/>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6" name="Rectangle 25"/>
              <p:cNvSpPr>
                <a:spLocks noChangeArrowheads="1"/>
              </p:cNvSpPr>
              <p:nvPr/>
            </p:nvSpPr>
            <p:spPr bwMode="auto">
              <a:xfrm flipH="1">
                <a:off x="10920412" y="4292601"/>
                <a:ext cx="168275" cy="49213"/>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7" name="Rectangle 26"/>
              <p:cNvSpPr>
                <a:spLocks noChangeArrowheads="1"/>
              </p:cNvSpPr>
              <p:nvPr/>
            </p:nvSpPr>
            <p:spPr bwMode="auto">
              <a:xfrm flipH="1">
                <a:off x="11198224" y="3302001"/>
                <a:ext cx="36513" cy="2444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8" name="Rectangle 27"/>
              <p:cNvSpPr>
                <a:spLocks noChangeArrowheads="1"/>
              </p:cNvSpPr>
              <p:nvPr/>
            </p:nvSpPr>
            <p:spPr bwMode="auto">
              <a:xfrm flipH="1">
                <a:off x="11630024" y="3302001"/>
                <a:ext cx="36513" cy="2444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9" name="Oval 28"/>
              <p:cNvSpPr>
                <a:spLocks noChangeArrowheads="1"/>
              </p:cNvSpPr>
              <p:nvPr/>
            </p:nvSpPr>
            <p:spPr bwMode="auto">
              <a:xfrm flipH="1">
                <a:off x="11541124" y="3467101"/>
                <a:ext cx="36513" cy="3651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0" name="Oval 29"/>
              <p:cNvSpPr>
                <a:spLocks noChangeArrowheads="1"/>
              </p:cNvSpPr>
              <p:nvPr/>
            </p:nvSpPr>
            <p:spPr bwMode="auto">
              <a:xfrm flipH="1">
                <a:off x="11288712" y="3467101"/>
                <a:ext cx="36513" cy="3651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1" name="Freeform 30"/>
              <p:cNvSpPr>
                <a:spLocks/>
              </p:cNvSpPr>
              <p:nvPr/>
            </p:nvSpPr>
            <p:spPr bwMode="auto">
              <a:xfrm flipH="1">
                <a:off x="11401425" y="3573463"/>
                <a:ext cx="63500" cy="30163"/>
              </a:xfrm>
              <a:custGeom>
                <a:avLst/>
                <a:gdLst>
                  <a:gd name="T0" fmla="*/ 9 w 19"/>
                  <a:gd name="T1" fmla="*/ 9 h 9"/>
                  <a:gd name="T2" fmla="*/ 19 w 19"/>
                  <a:gd name="T3" fmla="*/ 0 h 9"/>
                  <a:gd name="T4" fmla="*/ 0 w 19"/>
                  <a:gd name="T5" fmla="*/ 0 h 9"/>
                  <a:gd name="T6" fmla="*/ 9 w 19"/>
                  <a:gd name="T7" fmla="*/ 9 h 9"/>
                </a:gdLst>
                <a:ahLst/>
                <a:cxnLst>
                  <a:cxn ang="0">
                    <a:pos x="T0" y="T1"/>
                  </a:cxn>
                  <a:cxn ang="0">
                    <a:pos x="T2" y="T3"/>
                  </a:cxn>
                  <a:cxn ang="0">
                    <a:pos x="T4" y="T5"/>
                  </a:cxn>
                  <a:cxn ang="0">
                    <a:pos x="T6" y="T7"/>
                  </a:cxn>
                </a:cxnLst>
                <a:rect l="0" t="0" r="r" b="b"/>
                <a:pathLst>
                  <a:path w="19" h="9">
                    <a:moveTo>
                      <a:pt x="9" y="9"/>
                    </a:moveTo>
                    <a:cubicBezTo>
                      <a:pt x="15" y="9"/>
                      <a:pt x="19" y="5"/>
                      <a:pt x="19" y="0"/>
                    </a:cubicBezTo>
                    <a:cubicBezTo>
                      <a:pt x="0" y="0"/>
                      <a:pt x="0" y="0"/>
                      <a:pt x="0" y="0"/>
                    </a:cubicBezTo>
                    <a:cubicBezTo>
                      <a:pt x="0" y="5"/>
                      <a:pt x="4" y="9"/>
                      <a:pt x="9" y="9"/>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2" name="Freeform 31"/>
              <p:cNvSpPr>
                <a:spLocks/>
              </p:cNvSpPr>
              <p:nvPr/>
            </p:nvSpPr>
            <p:spPr bwMode="auto">
              <a:xfrm flipH="1">
                <a:off x="11364912" y="3679826"/>
                <a:ext cx="136525" cy="39688"/>
              </a:xfrm>
              <a:custGeom>
                <a:avLst/>
                <a:gdLst>
                  <a:gd name="T0" fmla="*/ 41 w 41"/>
                  <a:gd name="T1" fmla="*/ 6 h 12"/>
                  <a:gd name="T2" fmla="*/ 36 w 41"/>
                  <a:gd name="T3" fmla="*/ 12 h 12"/>
                  <a:gd name="T4" fmla="*/ 5 w 41"/>
                  <a:gd name="T5" fmla="*/ 12 h 12"/>
                  <a:gd name="T6" fmla="*/ 0 w 41"/>
                  <a:gd name="T7" fmla="*/ 6 h 12"/>
                  <a:gd name="T8" fmla="*/ 0 w 41"/>
                  <a:gd name="T9" fmla="*/ 6 h 12"/>
                  <a:gd name="T10" fmla="*/ 5 w 41"/>
                  <a:gd name="T11" fmla="*/ 0 h 12"/>
                  <a:gd name="T12" fmla="*/ 36 w 41"/>
                  <a:gd name="T13" fmla="*/ 0 h 12"/>
                  <a:gd name="T14" fmla="*/ 41 w 41"/>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12">
                    <a:moveTo>
                      <a:pt x="41" y="6"/>
                    </a:moveTo>
                    <a:cubicBezTo>
                      <a:pt x="41" y="9"/>
                      <a:pt x="39" y="12"/>
                      <a:pt x="36" y="12"/>
                    </a:cubicBezTo>
                    <a:cubicBezTo>
                      <a:pt x="5" y="12"/>
                      <a:pt x="5" y="12"/>
                      <a:pt x="5" y="12"/>
                    </a:cubicBezTo>
                    <a:cubicBezTo>
                      <a:pt x="2" y="12"/>
                      <a:pt x="0" y="9"/>
                      <a:pt x="0" y="6"/>
                    </a:cubicBezTo>
                    <a:cubicBezTo>
                      <a:pt x="0" y="6"/>
                      <a:pt x="0" y="6"/>
                      <a:pt x="0" y="6"/>
                    </a:cubicBezTo>
                    <a:cubicBezTo>
                      <a:pt x="0" y="3"/>
                      <a:pt x="2" y="0"/>
                      <a:pt x="5" y="0"/>
                    </a:cubicBezTo>
                    <a:cubicBezTo>
                      <a:pt x="36" y="0"/>
                      <a:pt x="36" y="0"/>
                      <a:pt x="36" y="0"/>
                    </a:cubicBezTo>
                    <a:cubicBezTo>
                      <a:pt x="39" y="0"/>
                      <a:pt x="41" y="3"/>
                      <a:pt x="41" y="6"/>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3" name="Freeform 32"/>
              <p:cNvSpPr>
                <a:spLocks noEditPoints="1"/>
              </p:cNvSpPr>
              <p:nvPr/>
            </p:nvSpPr>
            <p:spPr bwMode="auto">
              <a:xfrm flipH="1">
                <a:off x="11304587" y="3603626"/>
                <a:ext cx="255588" cy="228600"/>
              </a:xfrm>
              <a:custGeom>
                <a:avLst/>
                <a:gdLst>
                  <a:gd name="T0" fmla="*/ 38 w 77"/>
                  <a:gd name="T1" fmla="*/ 0 h 69"/>
                  <a:gd name="T2" fmla="*/ 0 w 77"/>
                  <a:gd name="T3" fmla="*/ 39 h 69"/>
                  <a:gd name="T4" fmla="*/ 0 w 77"/>
                  <a:gd name="T5" fmla="*/ 60 h 69"/>
                  <a:gd name="T6" fmla="*/ 0 w 77"/>
                  <a:gd name="T7" fmla="*/ 63 h 69"/>
                  <a:gd name="T8" fmla="*/ 39 w 77"/>
                  <a:gd name="T9" fmla="*/ 69 h 69"/>
                  <a:gd name="T10" fmla="*/ 77 w 77"/>
                  <a:gd name="T11" fmla="*/ 63 h 69"/>
                  <a:gd name="T12" fmla="*/ 77 w 77"/>
                  <a:gd name="T13" fmla="*/ 60 h 69"/>
                  <a:gd name="T14" fmla="*/ 77 w 77"/>
                  <a:gd name="T15" fmla="*/ 39 h 69"/>
                  <a:gd name="T16" fmla="*/ 38 w 77"/>
                  <a:gd name="T17" fmla="*/ 0 h 69"/>
                  <a:gd name="T18" fmla="*/ 61 w 77"/>
                  <a:gd name="T19" fmla="*/ 45 h 69"/>
                  <a:gd name="T20" fmla="*/ 45 w 77"/>
                  <a:gd name="T21" fmla="*/ 48 h 69"/>
                  <a:gd name="T22" fmla="*/ 45 w 77"/>
                  <a:gd name="T23" fmla="*/ 35 h 69"/>
                  <a:gd name="T24" fmla="*/ 32 w 77"/>
                  <a:gd name="T25" fmla="*/ 35 h 69"/>
                  <a:gd name="T26" fmla="*/ 32 w 77"/>
                  <a:gd name="T27" fmla="*/ 48 h 69"/>
                  <a:gd name="T28" fmla="*/ 15 w 77"/>
                  <a:gd name="T29" fmla="*/ 45 h 69"/>
                  <a:gd name="T30" fmla="*/ 15 w 77"/>
                  <a:gd name="T31" fmla="*/ 37 h 69"/>
                  <a:gd name="T32" fmla="*/ 38 w 77"/>
                  <a:gd name="T33" fmla="*/ 24 h 69"/>
                  <a:gd name="T34" fmla="*/ 62 w 77"/>
                  <a:gd name="T35" fmla="*/ 37 h 69"/>
                  <a:gd name="T36" fmla="*/ 61 w 77"/>
                  <a:gd name="T37" fmla="*/ 45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7" h="69">
                    <a:moveTo>
                      <a:pt x="38" y="0"/>
                    </a:moveTo>
                    <a:cubicBezTo>
                      <a:pt x="17" y="0"/>
                      <a:pt x="0" y="18"/>
                      <a:pt x="0" y="39"/>
                    </a:cubicBezTo>
                    <a:cubicBezTo>
                      <a:pt x="0" y="60"/>
                      <a:pt x="0" y="60"/>
                      <a:pt x="0" y="60"/>
                    </a:cubicBezTo>
                    <a:cubicBezTo>
                      <a:pt x="0" y="61"/>
                      <a:pt x="0" y="62"/>
                      <a:pt x="0" y="63"/>
                    </a:cubicBezTo>
                    <a:cubicBezTo>
                      <a:pt x="13" y="67"/>
                      <a:pt x="25" y="69"/>
                      <a:pt x="39" y="69"/>
                    </a:cubicBezTo>
                    <a:cubicBezTo>
                      <a:pt x="52" y="69"/>
                      <a:pt x="65" y="67"/>
                      <a:pt x="77" y="63"/>
                    </a:cubicBezTo>
                    <a:cubicBezTo>
                      <a:pt x="77" y="62"/>
                      <a:pt x="77" y="61"/>
                      <a:pt x="77" y="60"/>
                    </a:cubicBezTo>
                    <a:cubicBezTo>
                      <a:pt x="77" y="39"/>
                      <a:pt x="77" y="39"/>
                      <a:pt x="77" y="39"/>
                    </a:cubicBezTo>
                    <a:cubicBezTo>
                      <a:pt x="77" y="18"/>
                      <a:pt x="60" y="0"/>
                      <a:pt x="38" y="0"/>
                    </a:cubicBezTo>
                    <a:close/>
                    <a:moveTo>
                      <a:pt x="61" y="45"/>
                    </a:moveTo>
                    <a:cubicBezTo>
                      <a:pt x="56" y="46"/>
                      <a:pt x="50" y="47"/>
                      <a:pt x="45" y="48"/>
                    </a:cubicBezTo>
                    <a:cubicBezTo>
                      <a:pt x="45" y="35"/>
                      <a:pt x="45" y="35"/>
                      <a:pt x="45" y="35"/>
                    </a:cubicBezTo>
                    <a:cubicBezTo>
                      <a:pt x="32" y="35"/>
                      <a:pt x="32" y="35"/>
                      <a:pt x="32" y="35"/>
                    </a:cubicBezTo>
                    <a:cubicBezTo>
                      <a:pt x="32" y="48"/>
                      <a:pt x="32" y="48"/>
                      <a:pt x="32" y="48"/>
                    </a:cubicBezTo>
                    <a:cubicBezTo>
                      <a:pt x="27" y="47"/>
                      <a:pt x="21" y="46"/>
                      <a:pt x="15" y="45"/>
                    </a:cubicBezTo>
                    <a:cubicBezTo>
                      <a:pt x="15" y="44"/>
                      <a:pt x="15" y="37"/>
                      <a:pt x="15" y="37"/>
                    </a:cubicBezTo>
                    <a:cubicBezTo>
                      <a:pt x="15" y="24"/>
                      <a:pt x="26" y="24"/>
                      <a:pt x="38" y="24"/>
                    </a:cubicBezTo>
                    <a:cubicBezTo>
                      <a:pt x="51" y="24"/>
                      <a:pt x="62" y="24"/>
                      <a:pt x="62" y="37"/>
                    </a:cubicBezTo>
                    <a:cubicBezTo>
                      <a:pt x="62" y="37"/>
                      <a:pt x="61" y="44"/>
                      <a:pt x="61" y="4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4" name="Rectangle 43"/>
              <p:cNvSpPr/>
              <p:nvPr/>
            </p:nvSpPr>
            <p:spPr bwMode="auto">
              <a:xfrm flipH="1">
                <a:off x="7318375" y="4336256"/>
                <a:ext cx="502444" cy="13811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8" name="Group 7"/>
            <p:cNvGrpSpPr/>
            <p:nvPr/>
          </p:nvGrpSpPr>
          <p:grpSpPr>
            <a:xfrm>
              <a:off x="4664075" y="4286961"/>
              <a:ext cx="5793411" cy="2392930"/>
              <a:chOff x="4664075" y="4286961"/>
              <a:chExt cx="5793411" cy="2392930"/>
            </a:xfrm>
          </p:grpSpPr>
          <p:pic>
            <p:nvPicPr>
              <p:cNvPr id="9" name="Picture 8"/>
              <p:cNvPicPr>
                <a:picLocks noChangeAspect="1"/>
              </p:cNvPicPr>
              <p:nvPr/>
            </p:nvPicPr>
            <p:blipFill>
              <a:blip r:embed="rId2"/>
              <a:stretch>
                <a:fillRect/>
              </a:stretch>
            </p:blipFill>
            <p:spPr>
              <a:xfrm flipH="1">
                <a:off x="4664075" y="4286961"/>
                <a:ext cx="5793411" cy="2392930"/>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rcRect l="528" t="1822" r="1518" b="1873"/>
              <a:stretch>
                <a:fillRect/>
              </a:stretch>
            </p:blipFill>
            <p:spPr>
              <a:xfrm>
                <a:off x="6666858" y="4311651"/>
                <a:ext cx="1177925" cy="650875"/>
              </a:xfrm>
              <a:custGeom>
                <a:avLst/>
                <a:gdLst>
                  <a:gd name="connsiteX0" fmla="*/ 15608 w 1177925"/>
                  <a:gd name="connsiteY0" fmla="*/ 0 h 650875"/>
                  <a:gd name="connsiteX1" fmla="*/ 1162317 w 1177925"/>
                  <a:gd name="connsiteY1" fmla="*/ 0 h 650875"/>
                  <a:gd name="connsiteX2" fmla="*/ 1177925 w 1177925"/>
                  <a:gd name="connsiteY2" fmla="*/ 15608 h 650875"/>
                  <a:gd name="connsiteX3" fmla="*/ 1177925 w 1177925"/>
                  <a:gd name="connsiteY3" fmla="*/ 635267 h 650875"/>
                  <a:gd name="connsiteX4" fmla="*/ 1162317 w 1177925"/>
                  <a:gd name="connsiteY4" fmla="*/ 650875 h 650875"/>
                  <a:gd name="connsiteX5" fmla="*/ 15608 w 1177925"/>
                  <a:gd name="connsiteY5" fmla="*/ 650875 h 650875"/>
                  <a:gd name="connsiteX6" fmla="*/ 0 w 1177925"/>
                  <a:gd name="connsiteY6" fmla="*/ 635267 h 650875"/>
                  <a:gd name="connsiteX7" fmla="*/ 0 w 1177925"/>
                  <a:gd name="connsiteY7" fmla="*/ 15608 h 650875"/>
                  <a:gd name="connsiteX8" fmla="*/ 15608 w 1177925"/>
                  <a:gd name="connsiteY8" fmla="*/ 0 h 650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7925" h="650875">
                    <a:moveTo>
                      <a:pt x="15608" y="0"/>
                    </a:moveTo>
                    <a:lnTo>
                      <a:pt x="1162317" y="0"/>
                    </a:lnTo>
                    <a:cubicBezTo>
                      <a:pt x="1170937" y="0"/>
                      <a:pt x="1177925" y="6988"/>
                      <a:pt x="1177925" y="15608"/>
                    </a:cubicBezTo>
                    <a:lnTo>
                      <a:pt x="1177925" y="635267"/>
                    </a:lnTo>
                    <a:cubicBezTo>
                      <a:pt x="1177925" y="643887"/>
                      <a:pt x="1170937" y="650875"/>
                      <a:pt x="1162317" y="650875"/>
                    </a:cubicBezTo>
                    <a:lnTo>
                      <a:pt x="15608" y="650875"/>
                    </a:lnTo>
                    <a:cubicBezTo>
                      <a:pt x="6988" y="650875"/>
                      <a:pt x="0" y="643887"/>
                      <a:pt x="0" y="635267"/>
                    </a:cubicBezTo>
                    <a:lnTo>
                      <a:pt x="0" y="15608"/>
                    </a:lnTo>
                    <a:cubicBezTo>
                      <a:pt x="0" y="6988"/>
                      <a:pt x="6988" y="0"/>
                      <a:pt x="15608" y="0"/>
                    </a:cubicBezTo>
                    <a:close/>
                  </a:path>
                </a:pathLst>
              </a:custGeom>
            </p:spPr>
          </p:pic>
          <p:sp>
            <p:nvSpPr>
              <p:cNvPr id="12" name="Rectangle 11"/>
              <p:cNvSpPr/>
              <p:nvPr/>
            </p:nvSpPr>
            <p:spPr bwMode="auto">
              <a:xfrm>
                <a:off x="5717381" y="4994276"/>
                <a:ext cx="226539" cy="106362"/>
              </a:xfrm>
              <a:prstGeom prst="rect">
                <a:avLst/>
              </a:prstGeom>
              <a:solidFill>
                <a:srgbClr val="505050"/>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grpSp>
      <p:sp>
        <p:nvSpPr>
          <p:cNvPr id="49" name="TextBox 4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45"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46" name="Picture 45"/>
          <p:cNvPicPr>
            <a:picLocks noChangeAspect="1"/>
          </p:cNvPicPr>
          <p:nvPr userDrawn="1"/>
        </p:nvPicPr>
        <p:blipFill>
          <a:blip r:embed="rId4">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6511626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0.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chemeClr val="accent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27843333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11490701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Demo slide Medium Blu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526575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07447626"/>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1" y="2875736"/>
            <a:ext cx="11375536" cy="1243058"/>
          </a:xfrm>
        </p:spPr>
        <p:txBody>
          <a:bodyPr anchor="b" anchorCtr="0"/>
          <a:lstStyle>
            <a:lvl1pPr>
              <a:defRPr sz="8975" spc="-306" baseline="0">
                <a:gradFill>
                  <a:gsLst>
                    <a:gs pos="100000">
                      <a:schemeClr val="bg1"/>
                    </a:gs>
                    <a:gs pos="0">
                      <a:schemeClr val="bg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6"/>
            <a:ext cx="1774190" cy="832141"/>
          </a:xfrm>
          <a:prstGeom prst="rect">
            <a:avLst/>
          </a:prstGeom>
        </p:spPr>
      </p:pic>
    </p:spTree>
    <p:extLst>
      <p:ext uri="{BB962C8B-B14F-4D97-AF65-F5344CB8AC3E}">
        <p14:creationId xmlns:p14="http://schemas.microsoft.com/office/powerpoint/2010/main" val="1892948417"/>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7880079"/>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userDrawn="1">
  <p:cSld name="1_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2" y="1476621"/>
            <a:ext cx="11375536" cy="2015262"/>
          </a:xfrm>
          <a:prstGeom prst="rect">
            <a:avLst/>
          </a:prstGeom>
        </p:spPr>
        <p:txBody>
          <a:bodyPr/>
          <a:lstStyle>
            <a:lvl1pPr marL="0" indent="0">
              <a:spcBef>
                <a:spcPts val="2447"/>
              </a:spcBef>
              <a:buNone/>
              <a:defRPr sz="4079">
                <a:gradFill>
                  <a:gsLst>
                    <a:gs pos="100000">
                      <a:schemeClr val="bg2"/>
                    </a:gs>
                    <a:gs pos="0">
                      <a:schemeClr val="bg2"/>
                    </a:gs>
                  </a:gsLst>
                  <a:lin ang="5400000" scaled="0"/>
                </a:gradFill>
                <a:latin typeface="+mj-lt"/>
              </a:defRPr>
            </a:lvl1pPr>
            <a:lvl2pPr marL="0" indent="0">
              <a:buNone/>
              <a:defRPr sz="2039">
                <a:gradFill>
                  <a:gsLst>
                    <a:gs pos="100000">
                      <a:schemeClr val="bg2"/>
                    </a:gs>
                    <a:gs pos="0">
                      <a:schemeClr val="bg2"/>
                    </a:gs>
                  </a:gsLst>
                  <a:lin ang="5400000" scaled="0"/>
                </a:gradFill>
              </a:defRPr>
            </a:lvl2pPr>
            <a:lvl3pPr marL="236296" indent="0">
              <a:buNone/>
              <a:defRPr sz="2039">
                <a:gradFill>
                  <a:gsLst>
                    <a:gs pos="100000">
                      <a:schemeClr val="bg2"/>
                    </a:gs>
                    <a:gs pos="0">
                      <a:schemeClr val="bg2"/>
                    </a:gs>
                  </a:gsLst>
                  <a:lin ang="5400000" scaled="0"/>
                </a:gradFill>
              </a:defRPr>
            </a:lvl3pPr>
            <a:lvl4pPr marL="466120" indent="0">
              <a:buNone/>
              <a:defRPr sz="2039">
                <a:gradFill>
                  <a:gsLst>
                    <a:gs pos="100000">
                      <a:schemeClr val="bg2"/>
                    </a:gs>
                    <a:gs pos="0">
                      <a:schemeClr val="bg2"/>
                    </a:gs>
                  </a:gsLst>
                  <a:lin ang="5400000" scaled="0"/>
                </a:gradFill>
              </a:defRPr>
            </a:lvl4pPr>
            <a:lvl5pPr marL="707271" indent="0">
              <a:buNone/>
              <a:defRPr sz="2039">
                <a:gradFill>
                  <a:gsLst>
                    <a:gs pos="100000">
                      <a:schemeClr val="bg2"/>
                    </a:gs>
                    <a:gs pos="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201"/>
            <a:fld id="{727B4C2D-45E2-4621-8491-2995EB46A674}" type="slidenum">
              <a:rPr lang="en-US" smtClean="0">
                <a:gradFill>
                  <a:gsLst>
                    <a:gs pos="100000">
                      <a:srgbClr val="797A7D"/>
                    </a:gs>
                    <a:gs pos="0">
                      <a:srgbClr val="797A7D"/>
                    </a:gs>
                  </a:gsLst>
                  <a:lin ang="5400000" scaled="0"/>
                </a:gradFill>
              </a:rPr>
              <a:pPr defTabSz="932201"/>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3975669732"/>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314298" y="313361"/>
            <a:ext cx="11375536" cy="762786"/>
          </a:xfrm>
        </p:spPr>
        <p:txBody>
          <a:bodyPr lIns="146304" tIns="91440" rIns="146304" bIns="91440"/>
          <a:lstStyle/>
          <a:p>
            <a:r>
              <a:rPr lang="en-US" dirty="0"/>
              <a:t>Click to edit master title style</a:t>
            </a:r>
          </a:p>
        </p:txBody>
      </p:sp>
      <p:sp>
        <p:nvSpPr>
          <p:cNvPr id="5" name="Text Placeholder 4"/>
          <p:cNvSpPr>
            <a:spLocks noGrp="1"/>
          </p:cNvSpPr>
          <p:nvPr>
            <p:ph type="body" sz="quarter" idx="10"/>
          </p:nvPr>
        </p:nvSpPr>
        <p:spPr>
          <a:xfrm>
            <a:off x="322764" y="1227305"/>
            <a:ext cx="11887200" cy="5484812"/>
          </a:xfrm>
        </p:spPr>
        <p:txBody>
          <a:bodyPr lIns="146304" tIns="91440" rIns="146304" bIns="91440"/>
          <a:lstStyle>
            <a:lvl1pPr marL="0" indent="0">
              <a:buNone/>
              <a:defRPr/>
            </a:lvl1pPr>
            <a:lvl2pPr marL="346489" indent="0">
              <a:buNone/>
              <a:defRPr/>
            </a:lvl2pPr>
            <a:lvl3pPr marL="584499" indent="0">
              <a:buNone/>
              <a:defRPr/>
            </a:lvl3pPr>
            <a:lvl4pPr marL="814415" indent="0">
              <a:buNone/>
              <a:defRPr/>
            </a:lvl4pPr>
            <a:lvl5pPr marL="1050803"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066830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Rectangle 1"/>
          <p:cNvSpPr/>
          <p:nvPr userDrawn="1"/>
        </p:nvSpPr>
        <p:spPr bwMode="white">
          <a:xfrm>
            <a:off x="2" y="874315"/>
            <a:ext cx="12436475" cy="522646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6246" tIns="91403" rIns="146246" bIns="91403" numCol="1" spcCol="0" rtlCol="0" fromWordArt="0" anchor="ctr" anchorCtr="0" forceAA="0" compatLnSpc="1">
            <a:prstTxWarp prst="textNoShape">
              <a:avLst/>
            </a:prstTxWarp>
            <a:noAutofit/>
          </a:bodyPr>
          <a:lstStyle/>
          <a:p>
            <a:pPr algn="ctr" defTabSz="931832" fontAlgn="base">
              <a:spcBef>
                <a:spcPct val="0"/>
              </a:spcBef>
              <a:spcAft>
                <a:spcPct val="0"/>
              </a:spcAft>
            </a:pPr>
            <a:endParaRPr lang="en-US" sz="2243"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289941" y="1211109"/>
            <a:ext cx="11378776" cy="2920069"/>
          </a:xfrm>
          <a:prstGeom prst="rect">
            <a:avLst/>
          </a:prstGeom>
        </p:spPr>
        <p:txBody>
          <a:bodyPr lIns="146304" tIns="91440" rIns="146304" bIns="91440">
            <a:normAutofit/>
          </a:bodyPr>
          <a:lstStyle>
            <a:lvl1pPr marL="0" indent="0">
              <a:lnSpc>
                <a:spcPct val="90000"/>
              </a:lnSpc>
              <a:buNone/>
              <a:defRPr sz="7996">
                <a:gradFill>
                  <a:gsLst>
                    <a:gs pos="100000">
                      <a:schemeClr val="bg1"/>
                    </a:gs>
                    <a:gs pos="0">
                      <a:schemeClr val="bg1"/>
                    </a:gs>
                  </a:gsLst>
                  <a:lin ang="5400000" scaled="0"/>
                </a:gradFill>
                <a:latin typeface="+mj-lt"/>
              </a:defRPr>
            </a:lvl1pPr>
            <a:lvl2pPr>
              <a:defRPr sz="6523">
                <a:solidFill>
                  <a:schemeClr val="tx2"/>
                </a:solidFill>
                <a:latin typeface="+mn-lt"/>
              </a:defRPr>
            </a:lvl2pPr>
          </a:lstStyle>
          <a:p>
            <a:pPr lvl="0"/>
            <a:r>
              <a:rPr lang="en-US" dirty="0"/>
              <a:t>Demo</a:t>
            </a: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7103" y="6141008"/>
            <a:ext cx="1799095" cy="830017"/>
          </a:xfrm>
          <a:prstGeom prst="rect">
            <a:avLst/>
          </a:prstGeom>
        </p:spPr>
      </p:pic>
      <p:sp>
        <p:nvSpPr>
          <p:cNvPr id="7" name="Freeform 20"/>
          <p:cNvSpPr>
            <a:spLocks noEditPoints="1"/>
          </p:cNvSpPr>
          <p:nvPr userDrawn="1"/>
        </p:nvSpPr>
        <p:spPr bwMode="black">
          <a:xfrm>
            <a:off x="8570046" y="3265614"/>
            <a:ext cx="3591793" cy="2497143"/>
          </a:xfrm>
          <a:custGeom>
            <a:avLst/>
            <a:gdLst/>
            <a:ahLst/>
            <a:cxnLst>
              <a:cxn ang="0">
                <a:pos x="774" y="456"/>
              </a:cxn>
              <a:cxn ang="0">
                <a:pos x="774" y="36"/>
              </a:cxn>
              <a:cxn ang="0">
                <a:pos x="737" y="0"/>
              </a:cxn>
              <a:cxn ang="0">
                <a:pos x="107" y="0"/>
              </a:cxn>
              <a:cxn ang="0">
                <a:pos x="71" y="36"/>
              </a:cxn>
              <a:cxn ang="0">
                <a:pos x="71" y="456"/>
              </a:cxn>
              <a:cxn ang="0">
                <a:pos x="0" y="544"/>
              </a:cxn>
              <a:cxn ang="0">
                <a:pos x="44" y="588"/>
              </a:cxn>
              <a:cxn ang="0">
                <a:pos x="800" y="588"/>
              </a:cxn>
              <a:cxn ang="0">
                <a:pos x="844" y="544"/>
              </a:cxn>
              <a:cxn ang="0">
                <a:pos x="774" y="456"/>
              </a:cxn>
              <a:cxn ang="0">
                <a:pos x="481" y="554"/>
              </a:cxn>
              <a:cxn ang="0">
                <a:pos x="350" y="554"/>
              </a:cxn>
              <a:cxn ang="0">
                <a:pos x="337" y="547"/>
              </a:cxn>
              <a:cxn ang="0">
                <a:pos x="352" y="519"/>
              </a:cxn>
              <a:cxn ang="0">
                <a:pos x="363" y="514"/>
              </a:cxn>
              <a:cxn ang="0">
                <a:pos x="468" y="514"/>
              </a:cxn>
              <a:cxn ang="0">
                <a:pos x="478" y="519"/>
              </a:cxn>
              <a:cxn ang="0">
                <a:pos x="494" y="547"/>
              </a:cxn>
              <a:cxn ang="0">
                <a:pos x="481" y="554"/>
              </a:cxn>
              <a:cxn ang="0">
                <a:pos x="748" y="456"/>
              </a:cxn>
              <a:cxn ang="0">
                <a:pos x="99" y="456"/>
              </a:cxn>
              <a:cxn ang="0">
                <a:pos x="99" y="42"/>
              </a:cxn>
              <a:cxn ang="0">
                <a:pos x="117" y="24"/>
              </a:cxn>
              <a:cxn ang="0">
                <a:pos x="730" y="24"/>
              </a:cxn>
              <a:cxn ang="0">
                <a:pos x="748" y="42"/>
              </a:cxn>
              <a:cxn ang="0">
                <a:pos x="748" y="456"/>
              </a:cxn>
            </a:cxnLst>
            <a:rect l="0" t="0" r="r" b="b"/>
            <a:pathLst>
              <a:path w="844" h="588">
                <a:moveTo>
                  <a:pt x="774" y="456"/>
                </a:moveTo>
                <a:cubicBezTo>
                  <a:pt x="774" y="36"/>
                  <a:pt x="774" y="36"/>
                  <a:pt x="774" y="36"/>
                </a:cubicBezTo>
                <a:cubicBezTo>
                  <a:pt x="774" y="16"/>
                  <a:pt x="757" y="0"/>
                  <a:pt x="737" y="0"/>
                </a:cubicBezTo>
                <a:cubicBezTo>
                  <a:pt x="107" y="0"/>
                  <a:pt x="107" y="0"/>
                  <a:pt x="107" y="0"/>
                </a:cubicBezTo>
                <a:cubicBezTo>
                  <a:pt x="87" y="0"/>
                  <a:pt x="71" y="16"/>
                  <a:pt x="71" y="36"/>
                </a:cubicBezTo>
                <a:cubicBezTo>
                  <a:pt x="71" y="456"/>
                  <a:pt x="71" y="456"/>
                  <a:pt x="71" y="456"/>
                </a:cubicBezTo>
                <a:cubicBezTo>
                  <a:pt x="0" y="544"/>
                  <a:pt x="0" y="544"/>
                  <a:pt x="0" y="544"/>
                </a:cubicBezTo>
                <a:cubicBezTo>
                  <a:pt x="0" y="568"/>
                  <a:pt x="20" y="588"/>
                  <a:pt x="44" y="588"/>
                </a:cubicBezTo>
                <a:cubicBezTo>
                  <a:pt x="800" y="588"/>
                  <a:pt x="800" y="588"/>
                  <a:pt x="800" y="588"/>
                </a:cubicBezTo>
                <a:cubicBezTo>
                  <a:pt x="824" y="588"/>
                  <a:pt x="844" y="568"/>
                  <a:pt x="844" y="544"/>
                </a:cubicBezTo>
                <a:lnTo>
                  <a:pt x="774" y="456"/>
                </a:lnTo>
                <a:close/>
                <a:moveTo>
                  <a:pt x="481" y="554"/>
                </a:moveTo>
                <a:cubicBezTo>
                  <a:pt x="350" y="554"/>
                  <a:pt x="350" y="554"/>
                  <a:pt x="350" y="554"/>
                </a:cubicBezTo>
                <a:cubicBezTo>
                  <a:pt x="343" y="554"/>
                  <a:pt x="337" y="551"/>
                  <a:pt x="337" y="547"/>
                </a:cubicBezTo>
                <a:cubicBezTo>
                  <a:pt x="352" y="519"/>
                  <a:pt x="352" y="519"/>
                  <a:pt x="352" y="519"/>
                </a:cubicBezTo>
                <a:cubicBezTo>
                  <a:pt x="352" y="516"/>
                  <a:pt x="357" y="514"/>
                  <a:pt x="363" y="514"/>
                </a:cubicBezTo>
                <a:cubicBezTo>
                  <a:pt x="468" y="514"/>
                  <a:pt x="468" y="514"/>
                  <a:pt x="468" y="514"/>
                </a:cubicBezTo>
                <a:cubicBezTo>
                  <a:pt x="473" y="514"/>
                  <a:pt x="478" y="516"/>
                  <a:pt x="478" y="519"/>
                </a:cubicBezTo>
                <a:cubicBezTo>
                  <a:pt x="494" y="547"/>
                  <a:pt x="494" y="547"/>
                  <a:pt x="494" y="547"/>
                </a:cubicBezTo>
                <a:cubicBezTo>
                  <a:pt x="494" y="551"/>
                  <a:pt x="488" y="554"/>
                  <a:pt x="481" y="554"/>
                </a:cubicBezTo>
                <a:close/>
                <a:moveTo>
                  <a:pt x="748" y="456"/>
                </a:moveTo>
                <a:cubicBezTo>
                  <a:pt x="99" y="456"/>
                  <a:pt x="99" y="456"/>
                  <a:pt x="99" y="456"/>
                </a:cubicBezTo>
                <a:cubicBezTo>
                  <a:pt x="99" y="42"/>
                  <a:pt x="99" y="42"/>
                  <a:pt x="99" y="42"/>
                </a:cubicBezTo>
                <a:cubicBezTo>
                  <a:pt x="99" y="32"/>
                  <a:pt x="107" y="24"/>
                  <a:pt x="117" y="24"/>
                </a:cubicBezTo>
                <a:cubicBezTo>
                  <a:pt x="730" y="24"/>
                  <a:pt x="730" y="24"/>
                  <a:pt x="730" y="24"/>
                </a:cubicBezTo>
                <a:cubicBezTo>
                  <a:pt x="740" y="24"/>
                  <a:pt x="748" y="32"/>
                  <a:pt x="748" y="42"/>
                </a:cubicBezTo>
                <a:lnTo>
                  <a:pt x="748" y="456"/>
                </a:lnTo>
                <a:close/>
              </a:path>
            </a:pathLst>
          </a:custGeom>
          <a:solidFill>
            <a:srgbClr val="FFFFFF"/>
          </a:solidFill>
          <a:extLst/>
        </p:spPr>
        <p:txBody>
          <a:bodyPr vert="horz" wrap="square" lIns="0" tIns="41136" rIns="82272" bIns="41136" numCol="1" anchor="t" anchorCtr="0" compatLnSpc="1">
            <a:prstTxWarp prst="textNoShape">
              <a:avLst/>
            </a:prstTxWarp>
          </a:bodyPr>
          <a:lstStyle/>
          <a:p>
            <a:pPr algn="ctr" defTabSz="913913"/>
            <a:endParaRPr lang="en-US" sz="9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123017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Title Slide">
    <p:bg>
      <p:bgPr>
        <a:solidFill>
          <a:schemeClr val="accent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84954" y="5133292"/>
            <a:ext cx="5542600" cy="1919175"/>
          </a:xfrm>
          <a:prstGeom prst="rect">
            <a:avLst/>
          </a:prstGeom>
        </p:spPr>
      </p:pic>
      <p:sp>
        <p:nvSpPr>
          <p:cNvPr id="2" name="Title 1"/>
          <p:cNvSpPr>
            <a:spLocks noGrp="1"/>
          </p:cNvSpPr>
          <p:nvPr>
            <p:ph type="title" hasCustomPrompt="1"/>
          </p:nvPr>
        </p:nvSpPr>
        <p:spPr>
          <a:xfrm>
            <a:off x="998580" y="2151537"/>
            <a:ext cx="10445796" cy="1017048"/>
          </a:xfrm>
        </p:spPr>
        <p:txBody>
          <a:bodyPr anchor="b" anchorCtr="0"/>
          <a:lstStyle>
            <a:lvl1pPr>
              <a:defRPr sz="7341" spc="-153" baseline="0">
                <a:gradFill>
                  <a:gsLst>
                    <a:gs pos="1250">
                      <a:schemeClr val="bg1"/>
                    </a:gs>
                    <a:gs pos="100000">
                      <a:schemeClr val="bg1"/>
                    </a:gs>
                  </a:gsLst>
                  <a:lin ang="5400000" scaled="0"/>
                </a:gradFill>
              </a:defRPr>
            </a:lvl1pPr>
          </a:lstStyle>
          <a:p>
            <a:r>
              <a:rPr lang="en-US" dirty="0"/>
              <a:t>Click to edit title style</a:t>
            </a:r>
          </a:p>
        </p:txBody>
      </p:sp>
      <p:sp>
        <p:nvSpPr>
          <p:cNvPr id="5" name="Text Placeholder 4"/>
          <p:cNvSpPr>
            <a:spLocks noGrp="1"/>
          </p:cNvSpPr>
          <p:nvPr>
            <p:ph type="body" sz="quarter" idx="12" hasCustomPrompt="1"/>
          </p:nvPr>
        </p:nvSpPr>
        <p:spPr>
          <a:xfrm>
            <a:off x="998580" y="3494024"/>
            <a:ext cx="10445796" cy="508524"/>
          </a:xfrm>
        </p:spPr>
        <p:txBody>
          <a:bodyPr>
            <a:noAutofit/>
          </a:bodyPr>
          <a:lstStyle>
            <a:lvl1pPr marL="0" indent="0">
              <a:spcBef>
                <a:spcPts val="0"/>
              </a:spcBef>
              <a:buNone/>
              <a:defRPr spc="-71" baseline="0">
                <a:gradFill>
                  <a:gsLst>
                    <a:gs pos="0">
                      <a:schemeClr val="bg1"/>
                    </a:gs>
                    <a:gs pos="100000">
                      <a:schemeClr val="bg1"/>
                    </a:gs>
                  </a:gsLst>
                  <a:lin ang="5400000" scaled="0"/>
                </a:gradFill>
                <a:latin typeface="+mj-lt"/>
              </a:defRPr>
            </a:lvl1pPr>
          </a:lstStyle>
          <a:p>
            <a:pPr lvl="0"/>
            <a:r>
              <a:rPr lang="en-US" dirty="0"/>
              <a:t>Speaker Title</a:t>
            </a:r>
          </a:p>
        </p:txBody>
      </p:sp>
    </p:spTree>
    <p:extLst>
      <p:ext uri="{BB962C8B-B14F-4D97-AF65-F5344CB8AC3E}">
        <p14:creationId xmlns:p14="http://schemas.microsoft.com/office/powerpoint/2010/main" val="21146539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24081" y="4866494"/>
            <a:ext cx="10697926" cy="1636295"/>
          </a:xfrm>
          <a:prstGeom prst="rect">
            <a:avLst/>
          </a:prstGeom>
        </p:spPr>
        <p:txBody>
          <a:bodyPr anchor="ctr">
            <a:noAutofit/>
          </a:bodyPr>
          <a:lstStyle>
            <a:lvl1pPr marL="0" marR="0" indent="0" algn="l" defTabSz="932559" rtl="0" eaLnBrk="1" fontAlgn="auto" latinLnBrk="0" hangingPunct="1">
              <a:lnSpc>
                <a:spcPct val="90000"/>
              </a:lnSpc>
              <a:spcBef>
                <a:spcPts val="0"/>
              </a:spcBef>
              <a:spcAft>
                <a:spcPts val="0"/>
              </a:spcAft>
              <a:buClr>
                <a:srgbClr val="00DCFF"/>
              </a:buClr>
              <a:buSzPct val="90000"/>
              <a:buFont typeface="Arial" pitchFamily="34" charset="0"/>
              <a:buNone/>
              <a:tabLst/>
              <a:defRPr sz="2856" b="1" cap="all" baseline="0">
                <a:solidFill>
                  <a:schemeClr val="bg1">
                    <a:alpha val="99000"/>
                  </a:schemeClr>
                </a:solidFill>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b="0" dirty="0"/>
              <a:t>{Sample Code Location e.g., Codeshow.codeplex.com} </a:t>
            </a:r>
          </a:p>
          <a:p>
            <a:r>
              <a:rPr lang="en-US" dirty="0"/>
              <a:t>(</a:t>
            </a:r>
            <a:r>
              <a:rPr lang="en-US" dirty="0" err="1"/>
              <a:t>dEMO</a:t>
            </a:r>
            <a:r>
              <a:rPr lang="en-US" dirty="0"/>
              <a:t> NAME)</a:t>
            </a:r>
          </a:p>
        </p:txBody>
      </p:sp>
      <p:sp>
        <p:nvSpPr>
          <p:cNvPr id="10" name="Text Placeholder 9"/>
          <p:cNvSpPr>
            <a:spLocks noGrp="1"/>
          </p:cNvSpPr>
          <p:nvPr>
            <p:ph type="body" sz="quarter" idx="10" hasCustomPrompt="1"/>
          </p:nvPr>
        </p:nvSpPr>
        <p:spPr>
          <a:xfrm>
            <a:off x="424081" y="3179328"/>
            <a:ext cx="10938496" cy="1411535"/>
          </a:xfrm>
          <a:prstGeom prst="rect">
            <a:avLst/>
          </a:prstGeom>
        </p:spPr>
        <p:txBody>
          <a:bodyPr anchor="ctr"/>
          <a:lstStyle>
            <a:lvl1pPr algn="l">
              <a:defRPr sz="7343" baseline="0">
                <a:solidFill>
                  <a:schemeClr val="bg1">
                    <a:alpha val="99000"/>
                  </a:schemeClr>
                </a:solidFill>
                <a:latin typeface="Segoe UI Light" panose="020B0502040204020203" pitchFamily="34" charset="0"/>
                <a:cs typeface="Segoe UI Light" panose="020B0502040204020203" pitchFamily="34" charset="0"/>
              </a:defRPr>
            </a:lvl1pPr>
            <a:lvl2pPr>
              <a:defRPr sz="6119">
                <a:solidFill>
                  <a:schemeClr val="bg1">
                    <a:alpha val="99000"/>
                  </a:schemeClr>
                </a:solidFill>
                <a:latin typeface="+mj-lt"/>
              </a:defRPr>
            </a:lvl2pPr>
            <a:lvl3pPr>
              <a:defRPr sz="6119">
                <a:solidFill>
                  <a:schemeClr val="bg1">
                    <a:alpha val="99000"/>
                  </a:schemeClr>
                </a:solidFill>
                <a:latin typeface="+mj-lt"/>
              </a:defRPr>
            </a:lvl3pPr>
            <a:lvl4pPr>
              <a:defRPr sz="6119">
                <a:solidFill>
                  <a:schemeClr val="bg1">
                    <a:alpha val="99000"/>
                  </a:schemeClr>
                </a:solidFill>
                <a:latin typeface="+mj-lt"/>
              </a:defRPr>
            </a:lvl4pPr>
            <a:lvl5pPr>
              <a:defRPr sz="6119">
                <a:solidFill>
                  <a:schemeClr val="bg1">
                    <a:alpha val="99000"/>
                  </a:schemeClr>
                </a:solidFill>
                <a:latin typeface="+mj-lt"/>
              </a:defRPr>
            </a:lvl5pPr>
          </a:lstStyle>
          <a:p>
            <a:pPr lvl="0"/>
            <a:r>
              <a:rPr lang="en-US" dirty="0"/>
              <a:t>demo</a:t>
            </a:r>
          </a:p>
        </p:txBody>
      </p:sp>
    </p:spTree>
    <p:extLst>
      <p:ext uri="{BB962C8B-B14F-4D97-AF65-F5344CB8AC3E}">
        <p14:creationId xmlns:p14="http://schemas.microsoft.com/office/powerpoint/2010/main" val="403161732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820420862"/>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7002" y="3850320"/>
            <a:ext cx="11585645" cy="1972480"/>
          </a:xfrm>
          <a:prstGeom prst="rect">
            <a:avLst/>
          </a:prstGeom>
        </p:spPr>
        <p:txBody>
          <a:bodyPr anchor="t" anchorCtr="0">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a:t>Module or Section transition style</a:t>
            </a:r>
          </a:p>
        </p:txBody>
      </p:sp>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231347" y="193508"/>
            <a:ext cx="2069423" cy="925617"/>
          </a:xfrm>
          <a:prstGeom prst="rect">
            <a:avLst/>
          </a:prstGeom>
        </p:spPr>
      </p:pic>
      <p:sp>
        <p:nvSpPr>
          <p:cNvPr id="9" name="Subtitle 2"/>
          <p:cNvSpPr>
            <a:spLocks noGrp="1"/>
          </p:cNvSpPr>
          <p:nvPr>
            <p:ph type="subTitle" idx="1" hasCustomPrompt="1"/>
          </p:nvPr>
        </p:nvSpPr>
        <p:spPr>
          <a:xfrm>
            <a:off x="557002" y="3001286"/>
            <a:ext cx="11585645" cy="763040"/>
          </a:xfrm>
          <a:prstGeom prst="rect">
            <a:avLst/>
          </a:prstGeom>
        </p:spPr>
        <p:txBody>
          <a:bodyPr>
            <a:noAutofit/>
          </a:bodyPr>
          <a:lstStyle>
            <a:lvl1pPr marL="0" indent="0" algn="l">
              <a:lnSpc>
                <a:spcPct val="90000"/>
              </a:lnSpc>
              <a:spcBef>
                <a:spcPts val="0"/>
              </a:spcBef>
              <a:buNone/>
              <a:defRPr sz="2448" b="0" cap="none" baseline="0">
                <a:solidFill>
                  <a:schemeClr val="bg1">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a:t>Course Title Style</a:t>
            </a:r>
          </a:p>
        </p:txBody>
      </p:sp>
    </p:spTree>
    <p:extLst>
      <p:ext uri="{BB962C8B-B14F-4D97-AF65-F5344CB8AC3E}">
        <p14:creationId xmlns:p14="http://schemas.microsoft.com/office/powerpoint/2010/main" val="4003019544"/>
      </p:ext>
    </p:extLst>
  </p:cSld>
  <p:clrMapOvr>
    <a:masterClrMapping/>
  </p:clrMapOvr>
  <p:transition>
    <p:fade/>
  </p:transition>
  <p:hf hdr="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3079" y="2358155"/>
            <a:ext cx="11348917" cy="1972480"/>
          </a:xfrm>
          <a:prstGeom prst="rect">
            <a:avLst/>
          </a:prstGeom>
        </p:spPr>
        <p:txBody>
          <a:bodyPr anchor="ctr">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a:t>Course Title</a:t>
            </a:r>
          </a:p>
        </p:txBody>
      </p:sp>
      <p:sp>
        <p:nvSpPr>
          <p:cNvPr id="6" name="Subtitle 2"/>
          <p:cNvSpPr>
            <a:spLocks noGrp="1"/>
          </p:cNvSpPr>
          <p:nvPr>
            <p:ph type="subTitle" idx="1" hasCustomPrompt="1"/>
          </p:nvPr>
        </p:nvSpPr>
        <p:spPr>
          <a:xfrm>
            <a:off x="543079" y="4830051"/>
            <a:ext cx="6272567" cy="1916182"/>
          </a:xfrm>
          <a:prstGeom prst="rect">
            <a:avLst/>
          </a:prstGeom>
        </p:spPr>
        <p:txBody>
          <a:bodyPr>
            <a:noAutofit/>
          </a:bodyPr>
          <a:lstStyle>
            <a:lvl1pPr marL="0" indent="0" algn="l">
              <a:lnSpc>
                <a:spcPct val="90000"/>
              </a:lnSpc>
              <a:spcBef>
                <a:spcPts val="0"/>
              </a:spcBef>
              <a:buNone/>
              <a:defRPr sz="2448" b="1" cap="none" baseline="0">
                <a:solidFill>
                  <a:schemeClr val="bg1">
                    <a:lumMod val="95000"/>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a:t>Subtitle</a:t>
            </a:r>
          </a:p>
        </p:txBody>
      </p:sp>
    </p:spTree>
    <p:extLst>
      <p:ext uri="{BB962C8B-B14F-4D97-AF65-F5344CB8AC3E}">
        <p14:creationId xmlns:p14="http://schemas.microsoft.com/office/powerpoint/2010/main" val="1566869123"/>
      </p:ext>
    </p:extLst>
  </p:cSld>
  <p:clrMapOvr>
    <a:masterClrMapping/>
  </p:clrMapOvr>
  <p:transition>
    <p:fade/>
  </p:transition>
  <p:hf hdr="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7002" y="3850320"/>
            <a:ext cx="11585645" cy="1972480"/>
          </a:xfrm>
          <a:prstGeom prst="rect">
            <a:avLst/>
          </a:prstGeom>
        </p:spPr>
        <p:txBody>
          <a:bodyPr anchor="t" anchorCtr="0">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a:t>Module or Section transition style</a:t>
            </a:r>
          </a:p>
        </p:txBody>
      </p:sp>
      <p:sp>
        <p:nvSpPr>
          <p:cNvPr id="9" name="Subtitle 2"/>
          <p:cNvSpPr>
            <a:spLocks noGrp="1"/>
          </p:cNvSpPr>
          <p:nvPr>
            <p:ph type="subTitle" idx="1" hasCustomPrompt="1"/>
          </p:nvPr>
        </p:nvSpPr>
        <p:spPr>
          <a:xfrm>
            <a:off x="557002" y="3001286"/>
            <a:ext cx="11585645" cy="763040"/>
          </a:xfrm>
          <a:prstGeom prst="rect">
            <a:avLst/>
          </a:prstGeom>
        </p:spPr>
        <p:txBody>
          <a:bodyPr>
            <a:noAutofit/>
          </a:bodyPr>
          <a:lstStyle>
            <a:lvl1pPr marL="0" indent="0" algn="l">
              <a:lnSpc>
                <a:spcPct val="90000"/>
              </a:lnSpc>
              <a:spcBef>
                <a:spcPts val="0"/>
              </a:spcBef>
              <a:buNone/>
              <a:defRPr sz="2448" b="0" cap="none" baseline="0">
                <a:solidFill>
                  <a:schemeClr val="bg1">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a:t>Course Title Style</a:t>
            </a:r>
          </a:p>
        </p:txBody>
      </p:sp>
    </p:spTree>
    <p:extLst>
      <p:ext uri="{BB962C8B-B14F-4D97-AF65-F5344CB8AC3E}">
        <p14:creationId xmlns:p14="http://schemas.microsoft.com/office/powerpoint/2010/main" val="4075779133"/>
      </p:ext>
    </p:extLst>
  </p:cSld>
  <p:clrMapOvr>
    <a:masterClrMapping/>
  </p:clrMapOvr>
  <p:transition>
    <p:fade/>
  </p:transition>
  <p:hf hdr="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89662" y="432896"/>
            <a:ext cx="10256563" cy="1191638"/>
          </a:xfrm>
          <a:prstGeom prst="rect">
            <a:avLst/>
          </a:prstGeom>
        </p:spPr>
        <p:txBody>
          <a:bodyPr anchor="b"/>
          <a:lstStyle>
            <a:lvl1pPr marL="0" indent="0" algn="l" defTabSz="932559" rtl="0" eaLnBrk="1" latinLnBrk="0" hangingPunct="1">
              <a:lnSpc>
                <a:spcPct val="90000"/>
              </a:lnSpc>
              <a:spcBef>
                <a:spcPct val="20000"/>
              </a:spcBef>
              <a:buClr>
                <a:srgbClr val="00DCFF"/>
              </a:buClr>
              <a:buSzPct val="90000"/>
              <a:buFont typeface="Arial" pitchFamily="34" charset="0"/>
              <a:buNone/>
              <a:defRPr lang="en-US" sz="4284" kern="1200" spc="-153" dirty="0">
                <a:solidFill>
                  <a:schemeClr val="bg1"/>
                </a:solidFill>
                <a:latin typeface="Segoe UI Light" pitchFamily="34" charset="0"/>
                <a:ea typeface="+mn-ea"/>
                <a:cs typeface="Segoe UI Light" pitchFamily="34" charset="0"/>
              </a:defRPr>
            </a:lvl1pPr>
          </a:lstStyle>
          <a:p>
            <a:r>
              <a:rPr lang="en-US" dirty="0"/>
              <a:t>Statement</a:t>
            </a:r>
          </a:p>
        </p:txBody>
      </p:sp>
      <p:sp>
        <p:nvSpPr>
          <p:cNvPr id="7" name="Text Placeholder 2"/>
          <p:cNvSpPr>
            <a:spLocks noGrp="1"/>
          </p:cNvSpPr>
          <p:nvPr>
            <p:ph type="body" sz="quarter" idx="10" hasCustomPrompt="1"/>
          </p:nvPr>
        </p:nvSpPr>
        <p:spPr>
          <a:xfrm>
            <a:off x="1793069" y="1945049"/>
            <a:ext cx="8362792" cy="4466599"/>
          </a:xfrm>
          <a:prstGeom prst="rect">
            <a:avLst/>
          </a:prstGeom>
        </p:spPr>
        <p:txBody>
          <a:bodyPr/>
          <a:lstStyle>
            <a:lvl1pPr marL="0" indent="0">
              <a:spcBef>
                <a:spcPts val="1632"/>
              </a:spcBef>
              <a:buNone/>
              <a:defRPr sz="2448" baseline="0">
                <a:solidFill>
                  <a:schemeClr val="bg1"/>
                </a:solidFill>
              </a:defRPr>
            </a:lvl1pPr>
            <a:lvl2pPr>
              <a:defRPr sz="2448">
                <a:solidFill>
                  <a:srgbClr val="83B800">
                    <a:alpha val="99000"/>
                  </a:srgbClr>
                </a:solidFill>
              </a:defRPr>
            </a:lvl2pPr>
            <a:lvl3pPr>
              <a:defRPr sz="2448">
                <a:solidFill>
                  <a:srgbClr val="83B800">
                    <a:alpha val="99000"/>
                  </a:srgbClr>
                </a:solidFill>
              </a:defRPr>
            </a:lvl3pPr>
            <a:lvl4pPr>
              <a:defRPr sz="2448">
                <a:solidFill>
                  <a:srgbClr val="83B800">
                    <a:alpha val="99000"/>
                  </a:srgbClr>
                </a:solidFill>
              </a:defRPr>
            </a:lvl4pPr>
            <a:lvl5pPr>
              <a:defRPr sz="2448">
                <a:solidFill>
                  <a:srgbClr val="83B800">
                    <a:alpha val="99000"/>
                  </a:srgbClr>
                </a:solidFill>
              </a:defRPr>
            </a:lvl5pPr>
          </a:lstStyle>
          <a:p>
            <a:pPr lvl="0"/>
            <a:r>
              <a:rPr lang="en-US" dirty="0"/>
              <a:t>Point 1</a:t>
            </a:r>
          </a:p>
          <a:p>
            <a:pPr lvl="0"/>
            <a:r>
              <a:rPr lang="en-US" dirty="0"/>
              <a:t>Point 2</a:t>
            </a:r>
          </a:p>
          <a:p>
            <a:pPr lvl="0"/>
            <a:r>
              <a:rPr lang="en-US" dirty="0"/>
              <a:t>Point 3</a:t>
            </a:r>
          </a:p>
          <a:p>
            <a:pPr lvl="0"/>
            <a:r>
              <a:rPr lang="en-US" dirty="0"/>
              <a:t>Point 4</a:t>
            </a:r>
          </a:p>
          <a:p>
            <a:pPr lvl="0"/>
            <a:r>
              <a:rPr lang="en-US" dirty="0"/>
              <a:t>Point 5</a:t>
            </a:r>
          </a:p>
          <a:p>
            <a:pPr lvl="0"/>
            <a:r>
              <a:rPr lang="en-US" dirty="0"/>
              <a:t>Point 6</a:t>
            </a:r>
          </a:p>
          <a:p>
            <a:pPr lvl="0"/>
            <a:r>
              <a:rPr lang="en-US" dirty="0"/>
              <a:t>Point 7</a:t>
            </a:r>
          </a:p>
          <a:p>
            <a:pPr lvl="0"/>
            <a:r>
              <a:rPr lang="en-US" dirty="0"/>
              <a:t>Point 8</a:t>
            </a:r>
          </a:p>
        </p:txBody>
      </p:sp>
    </p:spTree>
    <p:extLst>
      <p:ext uri="{BB962C8B-B14F-4D97-AF65-F5344CB8AC3E}">
        <p14:creationId xmlns:p14="http://schemas.microsoft.com/office/powerpoint/2010/main" val="2645723392"/>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204390" y="1678686"/>
            <a:ext cx="10993956" cy="4732962"/>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a:latin typeface="Consolas" panose="020B0609020204030204" pitchFamily="49" charset="0"/>
                <a:cs typeface="Consolas" panose="020B0609020204030204" pitchFamily="49" charset="0"/>
              </a:rPr>
              <a:t>&lt;audio </a:t>
            </a:r>
            <a:r>
              <a:rPr lang="en-US" dirty="0" err="1">
                <a:latin typeface="Consolas" panose="020B0609020204030204" pitchFamily="49" charset="0"/>
                <a:cs typeface="Consolas" panose="020B0609020204030204" pitchFamily="49" charset="0"/>
              </a:rPr>
              <a:t>src</a:t>
            </a:r>
            <a:r>
              <a:rPr lang="en-US" dirty="0">
                <a:latin typeface="Consolas" panose="020B0609020204030204" pitchFamily="49" charset="0"/>
                <a:cs typeface="Consolas" panose="020B0609020204030204" pitchFamily="49" charset="0"/>
              </a:rPr>
              <a:t>=“some.mp3” controls&gt;&lt;/audio&gt;</a:t>
            </a:r>
          </a:p>
          <a:p>
            <a:r>
              <a:rPr lang="en-US" dirty="0">
                <a:latin typeface="Consolas" panose="020B0609020204030204" pitchFamily="49" charset="0"/>
                <a:cs typeface="Consolas" panose="020B0609020204030204" pitchFamily="49" charset="0"/>
              </a:rPr>
              <a:t>&lt;audio controls </a:t>
            </a:r>
            <a:r>
              <a:rPr lang="en-US" dirty="0" err="1">
                <a:latin typeface="Consolas" panose="020B0609020204030204" pitchFamily="49" charset="0"/>
                <a:cs typeface="Consolas" panose="020B0609020204030204" pitchFamily="49" charset="0"/>
              </a:rPr>
              <a:t>autoplay</a:t>
            </a:r>
            <a:r>
              <a:rPr lang="en-US" dirty="0">
                <a:latin typeface="Consolas" panose="020B0609020204030204" pitchFamily="49" charset="0"/>
                <a:cs typeface="Consolas" panose="020B0609020204030204" pitchFamily="49" charset="0"/>
              </a:rPr>
              <a:t> loop preload=“auto”&gt;</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&lt;source </a:t>
            </a:r>
            <a:r>
              <a:rPr lang="en-US" dirty="0" err="1">
                <a:latin typeface="Consolas" panose="020B0609020204030204" pitchFamily="49" charset="0"/>
                <a:cs typeface="Consolas" panose="020B0609020204030204" pitchFamily="49" charset="0"/>
              </a:rPr>
              <a:t>src</a:t>
            </a:r>
            <a:r>
              <a:rPr lang="en-US" dirty="0">
                <a:latin typeface="Consolas" panose="020B0609020204030204" pitchFamily="49" charset="0"/>
                <a:cs typeface="Consolas" panose="020B0609020204030204" pitchFamily="49" charset="0"/>
              </a:rPr>
              <a:t>=“some.ogg” /&gt;</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&lt;source </a:t>
            </a:r>
            <a:r>
              <a:rPr lang="en-US" dirty="0" err="1">
                <a:latin typeface="Consolas" panose="020B0609020204030204" pitchFamily="49" charset="0"/>
                <a:cs typeface="Consolas" panose="020B0609020204030204" pitchFamily="49" charset="0"/>
              </a:rPr>
              <a:t>src</a:t>
            </a:r>
            <a:r>
              <a:rPr lang="en-US" dirty="0">
                <a:latin typeface="Consolas" panose="020B0609020204030204" pitchFamily="49" charset="0"/>
                <a:cs typeface="Consolas" panose="020B0609020204030204" pitchFamily="49" charset="0"/>
              </a:rPr>
              <a:t>=“some.mp3” /&gt;</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Your browser does not support audio!</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&lt;/audio&gt;</a:t>
            </a:r>
          </a:p>
        </p:txBody>
      </p:sp>
      <p:sp>
        <p:nvSpPr>
          <p:cNvPr id="6" name="Title 1"/>
          <p:cNvSpPr>
            <a:spLocks noGrp="1"/>
          </p:cNvSpPr>
          <p:nvPr>
            <p:ph type="title" hasCustomPrompt="1"/>
          </p:nvPr>
        </p:nvSpPr>
        <p:spPr>
          <a:xfrm>
            <a:off x="237485" y="161087"/>
            <a:ext cx="11960861" cy="1229340"/>
          </a:xfrm>
          <a:prstGeom prst="rect">
            <a:avLst/>
          </a:prstGeom>
        </p:spPr>
        <p:txBody>
          <a:bodyPr/>
          <a:lstStyle>
            <a:lvl1pPr>
              <a:defRPr sz="4080">
                <a:solidFill>
                  <a:schemeClr val="tx1">
                    <a:alpha val="98824"/>
                  </a:schemeClr>
                </a:solidFill>
                <a:latin typeface="Segoe UI Light" pitchFamily="34" charset="0"/>
              </a:defRPr>
            </a:lvl1pPr>
          </a:lstStyle>
          <a:p>
            <a:r>
              <a:rPr lang="en-US" dirty="0"/>
              <a:t>Click to edit Code Sample style</a:t>
            </a:r>
          </a:p>
        </p:txBody>
      </p:sp>
    </p:spTree>
    <p:extLst>
      <p:ext uri="{BB962C8B-B14F-4D97-AF65-F5344CB8AC3E}">
        <p14:creationId xmlns:p14="http://schemas.microsoft.com/office/powerpoint/2010/main" val="2769666246"/>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7485" y="161087"/>
            <a:ext cx="11960861" cy="1229340"/>
          </a:xfrm>
          <a:prstGeom prst="rect">
            <a:avLst/>
          </a:prstGeom>
        </p:spPr>
        <p:txBody>
          <a:bodyPr/>
          <a:lstStyle>
            <a:lvl1pPr>
              <a:defRPr sz="4080">
                <a:solidFill>
                  <a:srgbClr val="002050"/>
                </a:solidFill>
                <a:latin typeface="Segoe UI Light" pitchFamily="34" charset="0"/>
              </a:defRPr>
            </a:lvl1pPr>
          </a:lstStyle>
          <a:p>
            <a:r>
              <a:rPr lang="en-US" dirty="0"/>
              <a:t>Click to edit Master title style</a:t>
            </a:r>
          </a:p>
        </p:txBody>
      </p:sp>
      <p:sp>
        <p:nvSpPr>
          <p:cNvPr id="4" name="Content Placeholder 3"/>
          <p:cNvSpPr>
            <a:spLocks noGrp="1"/>
          </p:cNvSpPr>
          <p:nvPr>
            <p:ph sz="quarter" idx="10"/>
          </p:nvPr>
        </p:nvSpPr>
        <p:spPr>
          <a:xfrm>
            <a:off x="445433" y="1517100"/>
            <a:ext cx="11767516" cy="5262085"/>
          </a:xfrm>
          <a:prstGeom prst="rect">
            <a:avLst/>
          </a:prstGeom>
        </p:spPr>
        <p:txBody>
          <a:bodyPr/>
          <a:lstStyle>
            <a:lvl1pPr marL="349724" indent="-349724">
              <a:lnSpc>
                <a:spcPct val="100000"/>
              </a:lnSpc>
              <a:spcBef>
                <a:spcPts val="1836"/>
              </a:spcBef>
              <a:buClr>
                <a:schemeClr val="accent1"/>
              </a:buClr>
              <a:buSzPct val="100000"/>
              <a:buFont typeface="Arial" pitchFamily="34" charset="0"/>
              <a:buChar char="•"/>
              <a:defRPr sz="3264">
                <a:solidFill>
                  <a:srgbClr val="002050">
                    <a:alpha val="99000"/>
                  </a:srgbClr>
                </a:solidFill>
                <a:latin typeface="Segoe UI Light" panose="020B0502040204020203" pitchFamily="34" charset="0"/>
                <a:cs typeface="Segoe UI Light" panose="020B0502040204020203" pitchFamily="34" charset="0"/>
              </a:defRPr>
            </a:lvl1pPr>
            <a:lvl2pPr marL="824118" indent="-351343">
              <a:lnSpc>
                <a:spcPct val="100000"/>
              </a:lnSpc>
              <a:spcBef>
                <a:spcPts val="408"/>
              </a:spcBef>
              <a:spcAft>
                <a:spcPts val="408"/>
              </a:spcAft>
              <a:buClr>
                <a:schemeClr val="tx1">
                  <a:lumMod val="75000"/>
                  <a:lumOff val="25000"/>
                </a:schemeClr>
              </a:buClr>
              <a:buSzPct val="85000"/>
              <a:buFont typeface="Segoe UI" pitchFamily="34" charset="0"/>
              <a:buChar char="–"/>
              <a:defRPr sz="2856">
                <a:solidFill>
                  <a:schemeClr val="tx1">
                    <a:alpha val="99000"/>
                  </a:schemeClr>
                </a:solidFill>
                <a:latin typeface="Segoe UI Light" panose="020B0502040204020203" pitchFamily="34" charset="0"/>
                <a:cs typeface="Segoe UI Light" panose="020B0502040204020203" pitchFamily="34" charset="0"/>
              </a:defRPr>
            </a:lvl2pPr>
            <a:lvl3pPr marL="1222414" indent="-349724">
              <a:lnSpc>
                <a:spcPct val="100000"/>
              </a:lnSpc>
              <a:spcBef>
                <a:spcPts val="204"/>
              </a:spcBef>
              <a:spcAft>
                <a:spcPts val="204"/>
              </a:spcAft>
              <a:buClr>
                <a:schemeClr val="tx1">
                  <a:lumMod val="75000"/>
                  <a:lumOff val="25000"/>
                </a:schemeClr>
              </a:buClr>
              <a:buSzPct val="85000"/>
              <a:buFont typeface="Courier New" pitchFamily="49" charset="0"/>
              <a:buChar char="o"/>
              <a:defRPr sz="1836">
                <a:solidFill>
                  <a:schemeClr val="tx1">
                    <a:alpha val="99000"/>
                  </a:schemeClr>
                </a:solidFill>
                <a:latin typeface="Segoe UI Light" panose="020B0502040204020203" pitchFamily="34" charset="0"/>
                <a:cs typeface="Segoe UI Light" panose="020B0502040204020203" pitchFamily="34" charset="0"/>
              </a:defRPr>
            </a:lvl3pPr>
            <a:lvl4pPr>
              <a:defRPr sz="2040"/>
            </a:lvl4pPr>
            <a:lvl5pPr>
              <a:defRPr sz="2040"/>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4166003158"/>
      </p:ext>
    </p:extLst>
  </p:cSld>
  <p:clrMapOvr>
    <a:masterClrMapping/>
  </p:clrMapOvr>
  <p:transition>
    <p:fade/>
  </p:transition>
  <p:hf hdr="0"/>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1142111"/>
      </p:ext>
    </p:extLst>
  </p:cSld>
  <p:clrMapOvr>
    <a:masterClrMapping/>
  </p:clrMapOvr>
  <p:transition>
    <p:fade/>
  </p:transition>
  <p:hf hdr="0"/>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24081" y="4866494"/>
            <a:ext cx="10697926" cy="1636295"/>
          </a:xfrm>
          <a:prstGeom prst="rect">
            <a:avLst/>
          </a:prstGeom>
        </p:spPr>
        <p:txBody>
          <a:bodyPr anchor="ctr">
            <a:noAutofit/>
          </a:bodyPr>
          <a:lstStyle>
            <a:lvl1pPr marL="0" marR="0" indent="0" algn="l" defTabSz="932559" rtl="0" eaLnBrk="1" fontAlgn="auto" latinLnBrk="0" hangingPunct="1">
              <a:lnSpc>
                <a:spcPct val="90000"/>
              </a:lnSpc>
              <a:spcBef>
                <a:spcPts val="0"/>
              </a:spcBef>
              <a:spcAft>
                <a:spcPts val="0"/>
              </a:spcAft>
              <a:buClr>
                <a:srgbClr val="00DCFF"/>
              </a:buClr>
              <a:buSzPct val="90000"/>
              <a:buFont typeface="Arial" pitchFamily="34" charset="0"/>
              <a:buNone/>
              <a:tabLst/>
              <a:defRPr sz="2856" b="1" cap="all" baseline="0">
                <a:solidFill>
                  <a:schemeClr val="bg1">
                    <a:alpha val="99000"/>
                  </a:schemeClr>
                </a:solidFill>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b="0" dirty="0"/>
              <a:t>{Sample Code Location e.g., Codeshow.codeplex.com} </a:t>
            </a:r>
          </a:p>
          <a:p>
            <a:r>
              <a:rPr lang="en-US" dirty="0"/>
              <a:t>(</a:t>
            </a:r>
            <a:r>
              <a:rPr lang="en-US" dirty="0" err="1"/>
              <a:t>dEMO</a:t>
            </a:r>
            <a:r>
              <a:rPr lang="en-US" dirty="0"/>
              <a:t> NAME)</a:t>
            </a:r>
          </a:p>
        </p:txBody>
      </p:sp>
      <p:sp>
        <p:nvSpPr>
          <p:cNvPr id="10" name="Text Placeholder 9"/>
          <p:cNvSpPr>
            <a:spLocks noGrp="1"/>
          </p:cNvSpPr>
          <p:nvPr>
            <p:ph type="body" sz="quarter" idx="10" hasCustomPrompt="1"/>
          </p:nvPr>
        </p:nvSpPr>
        <p:spPr>
          <a:xfrm>
            <a:off x="424081" y="3179328"/>
            <a:ext cx="10938496" cy="1411535"/>
          </a:xfrm>
          <a:prstGeom prst="rect">
            <a:avLst/>
          </a:prstGeom>
        </p:spPr>
        <p:txBody>
          <a:bodyPr anchor="ctr"/>
          <a:lstStyle>
            <a:lvl1pPr algn="l">
              <a:defRPr sz="7343" baseline="0">
                <a:solidFill>
                  <a:schemeClr val="bg1">
                    <a:alpha val="99000"/>
                  </a:schemeClr>
                </a:solidFill>
                <a:latin typeface="Segoe UI Light" panose="020B0502040204020203" pitchFamily="34" charset="0"/>
                <a:cs typeface="Segoe UI Light" panose="020B0502040204020203" pitchFamily="34" charset="0"/>
              </a:defRPr>
            </a:lvl1pPr>
            <a:lvl2pPr>
              <a:defRPr sz="6119">
                <a:solidFill>
                  <a:schemeClr val="bg1">
                    <a:alpha val="99000"/>
                  </a:schemeClr>
                </a:solidFill>
                <a:latin typeface="+mj-lt"/>
              </a:defRPr>
            </a:lvl2pPr>
            <a:lvl3pPr>
              <a:defRPr sz="6119">
                <a:solidFill>
                  <a:schemeClr val="bg1">
                    <a:alpha val="99000"/>
                  </a:schemeClr>
                </a:solidFill>
                <a:latin typeface="+mj-lt"/>
              </a:defRPr>
            </a:lvl3pPr>
            <a:lvl4pPr>
              <a:defRPr sz="6119">
                <a:solidFill>
                  <a:schemeClr val="bg1">
                    <a:alpha val="99000"/>
                  </a:schemeClr>
                </a:solidFill>
                <a:latin typeface="+mj-lt"/>
              </a:defRPr>
            </a:lvl4pPr>
            <a:lvl5pPr>
              <a:defRPr sz="6119">
                <a:solidFill>
                  <a:schemeClr val="bg1">
                    <a:alpha val="99000"/>
                  </a:schemeClr>
                </a:solidFill>
                <a:latin typeface="+mj-lt"/>
              </a:defRPr>
            </a:lvl5pPr>
          </a:lstStyle>
          <a:p>
            <a:pPr lvl="0"/>
            <a:r>
              <a:rPr lang="en-US" dirty="0"/>
              <a:t>demo</a:t>
            </a:r>
          </a:p>
        </p:txBody>
      </p:sp>
    </p:spTree>
    <p:extLst>
      <p:ext uri="{BB962C8B-B14F-4D97-AF65-F5344CB8AC3E}">
        <p14:creationId xmlns:p14="http://schemas.microsoft.com/office/powerpoint/2010/main" val="669410238"/>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23180" y="2980930"/>
            <a:ext cx="5884906" cy="2396796"/>
          </a:xfrm>
          <a:prstGeom prst="rect">
            <a:avLst/>
          </a:prstGeom>
        </p:spPr>
      </p:pic>
      <p:sp>
        <p:nvSpPr>
          <p:cNvPr id="9" name="Rectangle 2"/>
          <p:cNvSpPr>
            <a:spLocks noChangeArrowheads="1"/>
          </p:cNvSpPr>
          <p:nvPr userDrawn="1"/>
        </p:nvSpPr>
        <p:spPr bwMode="auto">
          <a:xfrm>
            <a:off x="540857" y="6079406"/>
            <a:ext cx="11303915" cy="766448"/>
          </a:xfrm>
          <a:prstGeom prst="rect">
            <a:avLst/>
          </a:prstGeom>
          <a:noFill/>
          <a:ln w="9525">
            <a:noFill/>
            <a:miter lim="800000"/>
            <a:headEnd/>
            <a:tailEnd/>
          </a:ln>
        </p:spPr>
        <p:txBody>
          <a:bodyPr wrap="square">
            <a:spAutoFit/>
          </a:bodyPr>
          <a:lstStyle/>
          <a:p>
            <a:pPr marL="0" lvl="1" defTabSz="932278">
              <a:defRPr/>
            </a:pPr>
            <a:r>
              <a:rPr lang="en-US" sz="1071"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68880857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Blank">
    <p:bg>
      <p:bgPr>
        <a:solidFill>
          <a:srgbClr val="00205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4211815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587383232"/>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274640" y="295275"/>
            <a:ext cx="11889564" cy="917575"/>
          </a:xfrm>
          <a:prstGeom prst="rect">
            <a:avLst/>
          </a:prstGeom>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40" y="1212850"/>
            <a:ext cx="11889564" cy="2059025"/>
          </a:xfrm>
          <a:prstGeom prst="rect">
            <a:avLst/>
          </a:prstGeom>
        </p:spPr>
        <p:txBody>
          <a:bodyPr/>
          <a:lstStyle>
            <a:lvl1pPr marL="0" indent="0">
              <a:buNone/>
              <a:defRPr>
                <a:gradFill>
                  <a:gsLst>
                    <a:gs pos="2920">
                      <a:schemeClr val="tx2"/>
                    </a:gs>
                    <a:gs pos="39000">
                      <a:schemeClr val="tx2"/>
                    </a:gs>
                  </a:gsLst>
                  <a:lin ang="5400000" scaled="0"/>
                </a:gradFill>
              </a:defRPr>
            </a:lvl1pPr>
            <a:lvl2pPr marL="28563" indent="0">
              <a:buNone/>
              <a:defRPr sz="1999"/>
            </a:lvl2pPr>
            <a:lvl3pPr marL="223750" indent="0">
              <a:buNone/>
              <a:defRPr sz="1999"/>
            </a:lvl3pPr>
            <a:lvl4pPr marL="476062" indent="0">
              <a:buNone/>
              <a:defRPr sz="1799"/>
            </a:lvl4pPr>
            <a:lvl5pPr marL="739482" indent="0">
              <a:buNone/>
              <a:defRPr sz="1799"/>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60385388"/>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1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5083232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407"/>
            <a:ext cx="12436475" cy="6993118"/>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71539" y="483678"/>
            <a:ext cx="1811112" cy="387966"/>
          </a:xfrm>
          <a:prstGeom prst="rect">
            <a:avLst/>
          </a:prstGeom>
        </p:spPr>
      </p:pic>
    </p:spTree>
    <p:extLst>
      <p:ext uri="{BB962C8B-B14F-4D97-AF65-F5344CB8AC3E}">
        <p14:creationId xmlns:p14="http://schemas.microsoft.com/office/powerpoint/2010/main" val="3261965411"/>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938"/>
            <a:ext cx="12466637" cy="7010400"/>
          </a:xfrm>
          <a:prstGeom prst="rect">
            <a:avLst/>
          </a:prstGeom>
        </p:spPr>
      </p:pic>
      <p:sp>
        <p:nvSpPr>
          <p:cNvPr id="19" name="Dark gradation top"/>
          <p:cNvSpPr/>
          <p:nvPr userDrawn="1"/>
        </p:nvSpPr>
        <p:spPr bwMode="gray">
          <a:xfrm>
            <a:off x="1"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013" fontAlgn="base">
              <a:lnSpc>
                <a:spcPct val="90000"/>
              </a:lnSpc>
              <a:spcBef>
                <a:spcPct val="0"/>
              </a:spcBef>
              <a:spcAft>
                <a:spcPct val="0"/>
              </a:spcAft>
            </a:pPr>
            <a:endParaRPr lang="en-US" sz="2399"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1" y="550425"/>
            <a:ext cx="6021387" cy="2103119"/>
          </a:xfrm>
          <a:noFill/>
        </p:spPr>
        <p:txBody>
          <a:bodyPr vert="horz" wrap="square" lIns="146304" tIns="91440" rIns="146304" bIns="91440" rtlCol="0" anchor="t" anchorCtr="0">
            <a:noAutofit/>
          </a:bodyPr>
          <a:lstStyle>
            <a:lvl1pPr>
              <a:defRPr lang="en-US" sz="5997" spc="-100" baseline="0" dirty="0">
                <a:solidFill>
                  <a:schemeClr val="tx1"/>
                </a:solidFill>
              </a:defRPr>
            </a:lvl1pPr>
          </a:lstStyle>
          <a:p>
            <a:pPr lvl="0"/>
            <a:r>
              <a:rPr lang="en-US" dirty="0"/>
              <a:t>Presentation title</a:t>
            </a:r>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58332" y="6182442"/>
            <a:ext cx="1552932" cy="332660"/>
          </a:xfrm>
          <a:prstGeom prst="rect">
            <a:avLst/>
          </a:prstGeom>
        </p:spPr>
      </p:pic>
    </p:spTree>
    <p:extLst>
      <p:ext uri="{BB962C8B-B14F-4D97-AF65-F5344CB8AC3E}">
        <p14:creationId xmlns:p14="http://schemas.microsoft.com/office/powerpoint/2010/main" val="275559328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1" y="3954459"/>
            <a:ext cx="6399213" cy="1830388"/>
          </a:xfrm>
          <a:noFill/>
        </p:spPr>
        <p:txBody>
          <a:bodyPr lIns="146304" tIns="109728" rIns="146304" bIns="109728">
            <a:noAutofit/>
          </a:bodyPr>
          <a:lstStyle>
            <a:lvl1pPr marL="0" indent="0">
              <a:spcBef>
                <a:spcPts val="0"/>
              </a:spcBef>
              <a:buNone/>
              <a:defRPr sz="3598" spc="0" baseline="0">
                <a:solidFill>
                  <a:schemeClr val="bg1">
                    <a:lumMod val="75000"/>
                  </a:schemeClr>
                </a:solidFill>
                <a:latin typeface="+mj-lt"/>
              </a:defRPr>
            </a:lvl1pPr>
          </a:lstStyle>
          <a:p>
            <a:pPr lvl="0"/>
            <a:r>
              <a:rPr lang="en-US" dirty="0"/>
              <a:t>Speaker Name</a:t>
            </a:r>
          </a:p>
        </p:txBody>
      </p:sp>
      <p:sp>
        <p:nvSpPr>
          <p:cNvPr id="9" name="Title 1"/>
          <p:cNvSpPr>
            <a:spLocks noGrp="1"/>
          </p:cNvSpPr>
          <p:nvPr>
            <p:ph type="title" hasCustomPrompt="1"/>
          </p:nvPr>
        </p:nvSpPr>
        <p:spPr>
          <a:xfrm>
            <a:off x="274704" y="2117165"/>
            <a:ext cx="8229535" cy="1837298"/>
          </a:xfrm>
          <a:noFill/>
        </p:spPr>
        <p:txBody>
          <a:bodyPr lIns="146304" tIns="91440" rIns="146304" bIns="91440" anchor="t" anchorCtr="0"/>
          <a:lstStyle>
            <a:lvl1pPr>
              <a:defRPr sz="5997" spc="-100" baseline="0">
                <a:solidFill>
                  <a:schemeClr val="bg1">
                    <a:lumMod val="75000"/>
                  </a:schemeClr>
                </a:solidFill>
              </a:defRPr>
            </a:lvl1pPr>
          </a:lstStyle>
          <a:p>
            <a:r>
              <a:rPr lang="en-US" dirty="0"/>
              <a:t>Presentation title</a:t>
            </a:r>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58332" y="6182442"/>
            <a:ext cx="1552932" cy="332660"/>
          </a:xfrm>
          <a:prstGeom prst="rect">
            <a:avLst/>
          </a:prstGeom>
        </p:spPr>
      </p:pic>
    </p:spTree>
    <p:extLst>
      <p:ext uri="{BB962C8B-B14F-4D97-AF65-F5344CB8AC3E}">
        <p14:creationId xmlns:p14="http://schemas.microsoft.com/office/powerpoint/2010/main" val="32852496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013" fontAlgn="base">
              <a:lnSpc>
                <a:spcPct val="90000"/>
              </a:lnSpc>
              <a:spcBef>
                <a:spcPct val="0"/>
              </a:spcBef>
              <a:spcAft>
                <a:spcPct val="0"/>
              </a:spcAft>
            </a:pPr>
            <a:endParaRPr lang="en-US" sz="2399"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noFill/>
        </p:spPr>
        <p:txBody>
          <a:bodyPr tIns="91440" bIns="91440" anchor="t" anchorCtr="0"/>
          <a:lstStyle>
            <a:lvl1pPr>
              <a:defRPr sz="7196"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5"/>
            <a:ext cx="8229589" cy="1829593"/>
          </a:xfr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40986955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013" fontAlgn="base">
              <a:lnSpc>
                <a:spcPct val="90000"/>
              </a:lnSpc>
              <a:spcBef>
                <a:spcPct val="0"/>
              </a:spcBef>
              <a:spcAft>
                <a:spcPct val="0"/>
              </a:spcAft>
            </a:pPr>
            <a:endParaRPr lang="en-US" sz="2399"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noFill/>
        </p:spPr>
        <p:txBody>
          <a:bodyPr tIns="91440" bIns="91440" anchor="t" anchorCtr="0"/>
          <a:lstStyle>
            <a:lvl1pPr>
              <a:defRPr sz="7196" spc="-100" baseline="0">
                <a:gradFill>
                  <a:gsLst>
                    <a:gs pos="5833">
                      <a:srgbClr val="FFFFFF"/>
                    </a:gs>
                    <a:gs pos="18000">
                      <a:srgbClr val="FFFFFF"/>
                    </a:gs>
                  </a:gsLst>
                  <a:lin ang="5400000" scaled="0"/>
                </a:gradFill>
              </a:defRPr>
            </a:lvl1pPr>
          </a:lstStyle>
          <a:p>
            <a:r>
              <a:rPr lang="en-US" dirty="0"/>
              <a:t>Video title</a:t>
            </a:r>
          </a:p>
        </p:txBody>
      </p:sp>
    </p:spTree>
    <p:extLst>
      <p:ext uri="{BB962C8B-B14F-4D97-AF65-F5344CB8AC3E}">
        <p14:creationId xmlns:p14="http://schemas.microsoft.com/office/powerpoint/2010/main" val="237798709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4"/>
            <a:ext cx="11887200" cy="1831975"/>
          </a:xfrm>
          <a:noFill/>
        </p:spPr>
        <p:txBody>
          <a:bodyPr tIns="91440" bIns="91440" anchor="t" anchorCtr="0"/>
          <a:lstStyle>
            <a:lvl1pPr>
              <a:defRPr sz="8796" spc="-100" baseline="0">
                <a:gradFill>
                  <a:gsLst>
                    <a:gs pos="87586">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2139598442"/>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4"/>
            <a:ext cx="11887200" cy="1831975"/>
          </a:xfrm>
          <a:noFill/>
        </p:spPr>
        <p:txBody>
          <a:bodyPr tIns="91440" bIns="91440" anchor="t" anchorCtr="0"/>
          <a:lstStyle>
            <a:lvl1pPr>
              <a:defRPr sz="8796" spc="-100" baseline="0">
                <a:gradFill>
                  <a:gsLst>
                    <a:gs pos="87586">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2090496718"/>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4"/>
            <a:ext cx="11887200" cy="1831975"/>
          </a:xfrm>
          <a:noFill/>
        </p:spPr>
        <p:txBody>
          <a:bodyPr tIns="91440" bIns="91440" anchor="t" anchorCtr="0"/>
          <a:lstStyle>
            <a:lvl1pPr algn="l" defTabSz="932283" rtl="0" eaLnBrk="1" latinLnBrk="0" hangingPunct="1">
              <a:lnSpc>
                <a:spcPct val="90000"/>
              </a:lnSpc>
              <a:spcBef>
                <a:spcPct val="0"/>
              </a:spcBef>
              <a:buNone/>
              <a:defRPr lang="en-US" sz="8796" b="0" kern="1200" cap="none" spc="-100"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860320044"/>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29660" y="233151"/>
            <a:ext cx="11375536" cy="762786"/>
          </a:xfrm>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5" name="Text Placeholder 4"/>
          <p:cNvSpPr>
            <a:spLocks noGrp="1"/>
          </p:cNvSpPr>
          <p:nvPr>
            <p:ph type="body" sz="quarter" idx="10"/>
          </p:nvPr>
        </p:nvSpPr>
        <p:spPr>
          <a:xfrm>
            <a:off x="529660" y="1476621"/>
            <a:ext cx="11375536" cy="2084319"/>
          </a:xfrm>
          <a:prstGeom prst="rect">
            <a:avLst/>
          </a:prstGeom>
        </p:spPr>
        <p:txBody>
          <a:bodyPr/>
          <a:lstStyle>
            <a:lvl1pPr marL="289818" indent="-289818">
              <a:buFont typeface="Wingdings" pitchFamily="2" charset="2"/>
              <a:buChar char=""/>
              <a:defRPr sz="4080"/>
            </a:lvl1pPr>
            <a:lvl2pPr marL="527824" indent="-238007">
              <a:buFont typeface="Wingdings" pitchFamily="2" charset="2"/>
              <a:buChar char=""/>
              <a:defRPr>
                <a:latin typeface="+mn-lt"/>
              </a:defRPr>
            </a:lvl2pPr>
            <a:lvl3pPr marL="756116" indent="-228292">
              <a:buFont typeface="Wingdings" pitchFamily="2" charset="2"/>
              <a:buChar char=""/>
              <a:tabLst/>
              <a:defRPr>
                <a:latin typeface="+mn-lt"/>
              </a:defRPr>
            </a:lvl3pPr>
            <a:lvl4pPr marL="932597" indent="-176481">
              <a:buFont typeface="Wingdings" pitchFamily="2" charset="2"/>
              <a:buChar char=""/>
              <a:defRPr>
                <a:latin typeface="+mn-lt"/>
              </a:defRPr>
            </a:lvl4pPr>
            <a:lvl5pPr marL="1109078" indent="-176481">
              <a:buFont typeface="Wingdings" pitchFamily="2" charset="2"/>
              <a:buChar char=""/>
              <a:tabLst/>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841741470"/>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4"/>
            <a:ext cx="11887200" cy="1831975"/>
          </a:xfrm>
          <a:noFill/>
        </p:spPr>
        <p:txBody>
          <a:bodyPr tIns="91440" bIns="91440" anchor="t" anchorCtr="0"/>
          <a:lstStyle>
            <a:lvl1pPr algn="l" defTabSz="932283" rtl="0" eaLnBrk="1" latinLnBrk="0" hangingPunct="1">
              <a:lnSpc>
                <a:spcPct val="90000"/>
              </a:lnSpc>
              <a:spcBef>
                <a:spcPct val="0"/>
              </a:spcBef>
              <a:buNone/>
              <a:defRPr lang="en-US" sz="8796"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270107497"/>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40" y="1212851"/>
            <a:ext cx="11889564" cy="2059025"/>
          </a:xfrm>
        </p:spPr>
        <p:txBody>
          <a:bodyPr/>
          <a:lstStyle>
            <a:lvl1pPr marL="0" indent="0">
              <a:buNone/>
              <a:defRPr/>
            </a:lvl1pPr>
            <a:lvl2pPr marL="28561" indent="0">
              <a:buNone/>
              <a:defRPr sz="1999"/>
            </a:lvl2pPr>
            <a:lvl3pPr marL="223727" indent="0">
              <a:buNone/>
              <a:defRPr sz="1999"/>
            </a:lvl3pPr>
            <a:lvl4pPr marL="476016" indent="0">
              <a:buNone/>
              <a:defRPr sz="1799"/>
            </a:lvl4pPr>
            <a:lvl5pPr marL="739410" indent="0">
              <a:buNone/>
              <a:defRPr sz="1799"/>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64277419"/>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40" y="1212851"/>
            <a:ext cx="11889564" cy="2059025"/>
          </a:xfrm>
        </p:spPr>
        <p:txBody>
          <a:bodyPr/>
          <a:lstStyle>
            <a:lvl1pPr marL="0" indent="0">
              <a:buNone/>
              <a:defRPr>
                <a:gradFill>
                  <a:gsLst>
                    <a:gs pos="2920">
                      <a:schemeClr val="tx1"/>
                    </a:gs>
                    <a:gs pos="100000">
                      <a:schemeClr val="tx1"/>
                    </a:gs>
                  </a:gsLst>
                  <a:lin ang="5400000" scaled="0"/>
                </a:gradFill>
              </a:defRPr>
            </a:lvl1pPr>
            <a:lvl2pPr marL="28561" indent="0">
              <a:buNone/>
              <a:defRPr sz="1999"/>
            </a:lvl2pPr>
            <a:lvl3pPr marL="223727" indent="0">
              <a:buNone/>
              <a:defRPr sz="1999"/>
            </a:lvl3pPr>
            <a:lvl4pPr marL="476016" indent="0">
              <a:buNone/>
              <a:defRPr sz="1799"/>
            </a:lvl4pPr>
            <a:lvl5pPr marL="739410" indent="0">
              <a:buNone/>
              <a:defRPr sz="1799"/>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85489895"/>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399"/>
            </a:lvl3pPr>
            <a:lvl4pPr>
              <a:defRPr sz="1999"/>
            </a:lvl4pPr>
            <a:lvl5pPr>
              <a:defRPr sz="1999"/>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09694203"/>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399"/>
            </a:lvl3pPr>
            <a:lvl4pPr>
              <a:defRPr sz="1999"/>
            </a:lvl4pPr>
            <a:lvl5pPr>
              <a:defRPr sz="1999"/>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0576965"/>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49"/>
            <a:ext cx="5486399" cy="2539349"/>
          </a:xfrm>
        </p:spPr>
        <p:txBody>
          <a:bodyPr wrap="square">
            <a:spAutoFit/>
          </a:bodyPr>
          <a:lstStyle>
            <a:lvl1pPr marL="0" indent="0">
              <a:spcBef>
                <a:spcPts val="1224"/>
              </a:spcBef>
              <a:buClr>
                <a:schemeClr val="tx1"/>
              </a:buClr>
              <a:buFont typeface="Wingdings" pitchFamily="2" charset="2"/>
              <a:buNone/>
              <a:defRPr sz="3598"/>
            </a:lvl1pPr>
            <a:lvl2pPr marL="0" indent="0">
              <a:buNone/>
              <a:defRPr sz="1999"/>
            </a:lvl2pPr>
            <a:lvl3pPr marL="231661" indent="0">
              <a:buNone/>
              <a:tabLst/>
              <a:defRPr sz="1999"/>
            </a:lvl3pPr>
            <a:lvl4pPr marL="460149" indent="0">
              <a:buNone/>
              <a:defRPr/>
            </a:lvl4pPr>
            <a:lvl5pPr marL="685463"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40" y="1212849"/>
            <a:ext cx="5486399" cy="2539349"/>
          </a:xfrm>
        </p:spPr>
        <p:txBody>
          <a:bodyPr wrap="square">
            <a:spAutoFit/>
          </a:bodyPr>
          <a:lstStyle>
            <a:lvl1pPr marL="0" indent="0">
              <a:spcBef>
                <a:spcPts val="1224"/>
              </a:spcBef>
              <a:buClr>
                <a:schemeClr val="tx1"/>
              </a:buClr>
              <a:buFont typeface="Wingdings" pitchFamily="2" charset="2"/>
              <a:buNone/>
              <a:defRPr sz="3598"/>
            </a:lvl1pPr>
            <a:lvl2pPr marL="0" indent="0">
              <a:buNone/>
              <a:defRPr sz="1999"/>
            </a:lvl2pPr>
            <a:lvl3pPr marL="231661" indent="0">
              <a:buNone/>
              <a:tabLst/>
              <a:defRPr sz="1999"/>
            </a:lvl3pPr>
            <a:lvl4pPr marL="460149" indent="0">
              <a:buNone/>
              <a:defRPr/>
            </a:lvl4pPr>
            <a:lvl5pPr marL="685463"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3504762"/>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50"/>
            <a:ext cx="5486399" cy="2536079"/>
          </a:xfrm>
        </p:spPr>
        <p:txBody>
          <a:bodyPr wrap="square">
            <a:spAutoFit/>
          </a:bodyPr>
          <a:lstStyle>
            <a:lvl1pPr marL="0" indent="0">
              <a:spcBef>
                <a:spcPts val="1224"/>
              </a:spcBef>
              <a:buClr>
                <a:schemeClr val="tx1"/>
              </a:buClr>
              <a:buFont typeface="Wingdings" pitchFamily="2" charset="2"/>
              <a:buNone/>
              <a:defRPr sz="3598">
                <a:solidFill>
                  <a:schemeClr val="tx1"/>
                </a:solidFill>
              </a:defRPr>
            </a:lvl1pPr>
            <a:lvl2pPr marL="0" indent="0">
              <a:buNone/>
              <a:defRPr sz="1999"/>
            </a:lvl2pPr>
            <a:lvl3pPr marL="231661" indent="0">
              <a:buNone/>
              <a:tabLst/>
              <a:defRPr sz="1999"/>
            </a:lvl3pPr>
            <a:lvl4pPr marL="460149" indent="0">
              <a:buNone/>
              <a:defRPr/>
            </a:lvl4pPr>
            <a:lvl5pPr marL="685463"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40" y="1212850"/>
            <a:ext cx="5486399" cy="2536079"/>
          </a:xfrm>
        </p:spPr>
        <p:txBody>
          <a:bodyPr wrap="square">
            <a:spAutoFit/>
          </a:bodyPr>
          <a:lstStyle>
            <a:lvl1pPr marL="0" indent="0">
              <a:spcBef>
                <a:spcPts val="1224"/>
              </a:spcBef>
              <a:buClr>
                <a:schemeClr val="tx1"/>
              </a:buClr>
              <a:buFont typeface="Wingdings" pitchFamily="2" charset="2"/>
              <a:buNone/>
              <a:defRPr sz="3598">
                <a:solidFill>
                  <a:schemeClr val="tx1"/>
                </a:solidFill>
              </a:defRPr>
            </a:lvl1pPr>
            <a:lvl2pPr marL="0" indent="0">
              <a:buNone/>
              <a:defRPr sz="1999"/>
            </a:lvl2pPr>
            <a:lvl3pPr marL="231661" indent="0">
              <a:buNone/>
              <a:tabLst/>
              <a:defRPr sz="1999"/>
            </a:lvl3pPr>
            <a:lvl4pPr marL="460149" indent="0">
              <a:buNone/>
              <a:defRPr/>
            </a:lvl4pPr>
            <a:lvl5pPr marL="685463"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55532700"/>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51"/>
            <a:ext cx="5486399" cy="2603790"/>
          </a:xfrm>
        </p:spPr>
        <p:txBody>
          <a:bodyPr wrap="square">
            <a:spAutoFit/>
          </a:bodyPr>
          <a:lstStyle>
            <a:lvl1pPr marL="287196" indent="-287196">
              <a:spcBef>
                <a:spcPts val="1224"/>
              </a:spcBef>
              <a:buClr>
                <a:schemeClr val="tx1"/>
              </a:buClr>
              <a:buFontTx/>
              <a:buBlip>
                <a:blip r:embed="rId2"/>
              </a:buBlip>
              <a:defRPr sz="3598"/>
            </a:lvl1pPr>
            <a:lvl2pPr marL="530905" indent="-233080">
              <a:defRPr sz="2399"/>
            </a:lvl2pPr>
            <a:lvl3pPr marL="699240" indent="-168336">
              <a:tabLst/>
              <a:defRPr sz="1999"/>
            </a:lvl3pPr>
            <a:lvl4pPr marL="880525" indent="-181285">
              <a:defRPr/>
            </a:lvl4pPr>
            <a:lvl5pPr marL="1048860" indent="-168336">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40" y="1212851"/>
            <a:ext cx="5486399" cy="2603790"/>
          </a:xfrm>
        </p:spPr>
        <p:txBody>
          <a:bodyPr wrap="square">
            <a:spAutoFit/>
          </a:bodyPr>
          <a:lstStyle>
            <a:lvl1pPr marL="287196" indent="-287196">
              <a:spcBef>
                <a:spcPts val="1224"/>
              </a:spcBef>
              <a:buClr>
                <a:schemeClr val="tx1"/>
              </a:buClr>
              <a:buFontTx/>
              <a:buBlip>
                <a:blip r:embed="rId2"/>
              </a:buBlip>
              <a:defRPr sz="3598"/>
            </a:lvl1pPr>
            <a:lvl2pPr marL="530905" indent="-233080">
              <a:defRPr sz="2399"/>
            </a:lvl2pPr>
            <a:lvl3pPr marL="699240" indent="-168336">
              <a:tabLst/>
              <a:defRPr sz="1999"/>
            </a:lvl3pPr>
            <a:lvl4pPr marL="880525" indent="-181285">
              <a:defRPr/>
            </a:lvl4pPr>
            <a:lvl5pPr marL="1048860" indent="-168336">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50128665"/>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51"/>
            <a:ext cx="5486399" cy="2603790"/>
          </a:xfrm>
        </p:spPr>
        <p:txBody>
          <a:bodyPr wrap="square">
            <a:spAutoFit/>
          </a:bodyPr>
          <a:lstStyle>
            <a:lvl1pPr marL="287196" indent="-287196">
              <a:spcBef>
                <a:spcPts val="1224"/>
              </a:spcBef>
              <a:buClr>
                <a:schemeClr val="tx2"/>
              </a:buClr>
              <a:buFontTx/>
              <a:buBlip>
                <a:blip r:embed="rId2"/>
              </a:buBlip>
              <a:defRPr sz="3598">
                <a:solidFill>
                  <a:schemeClr val="tx1"/>
                </a:solidFill>
              </a:defRPr>
            </a:lvl1pPr>
            <a:lvl2pPr marL="530905" indent="-233080">
              <a:defRPr sz="2399"/>
            </a:lvl2pPr>
            <a:lvl3pPr marL="699240" indent="-168336">
              <a:tabLst/>
              <a:defRPr sz="1999"/>
            </a:lvl3pPr>
            <a:lvl4pPr marL="880525" indent="-181285">
              <a:defRPr/>
            </a:lvl4pPr>
            <a:lvl5pPr marL="1048860" indent="-168336">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40" y="1212851"/>
            <a:ext cx="5486399" cy="2603790"/>
          </a:xfrm>
        </p:spPr>
        <p:txBody>
          <a:bodyPr wrap="square">
            <a:spAutoFit/>
          </a:bodyPr>
          <a:lstStyle>
            <a:lvl1pPr marL="287196" indent="-287196">
              <a:spcBef>
                <a:spcPts val="1224"/>
              </a:spcBef>
              <a:buClr>
                <a:schemeClr val="tx2"/>
              </a:buClr>
              <a:buFontTx/>
              <a:buBlip>
                <a:blip r:embed="rId2"/>
              </a:buBlip>
              <a:defRPr sz="3598">
                <a:solidFill>
                  <a:schemeClr val="tx1"/>
                </a:solidFill>
              </a:defRPr>
            </a:lvl1pPr>
            <a:lvl2pPr marL="530905" indent="-233080">
              <a:defRPr sz="2399"/>
            </a:lvl2pPr>
            <a:lvl3pPr marL="699240" indent="-168336">
              <a:tabLst/>
              <a:defRPr sz="1999"/>
            </a:lvl3pPr>
            <a:lvl4pPr marL="880525" indent="-181285">
              <a:defRPr/>
            </a:lvl4pPr>
            <a:lvl5pPr marL="1048860" indent="-168336">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16075004"/>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0204826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1"/>
          </p:nvPr>
        </p:nvSpPr>
        <p:spPr>
          <a:xfrm>
            <a:off x="531279" y="1476623"/>
            <a:ext cx="5504574" cy="2511229"/>
          </a:xfrm>
        </p:spPr>
        <p:txBody>
          <a:bodyPr/>
          <a:lstStyle>
            <a:lvl1pPr marL="0" indent="0">
              <a:spcBef>
                <a:spcPts val="1224"/>
              </a:spcBef>
              <a:buNone/>
              <a:defRPr sz="4080">
                <a:gradFill>
                  <a:gsLst>
                    <a:gs pos="100000">
                      <a:schemeClr val="tx2"/>
                    </a:gs>
                    <a:gs pos="0">
                      <a:schemeClr val="tx2"/>
                    </a:gs>
                  </a:gsLst>
                  <a:lin ang="5400000" scaled="0"/>
                </a:gradFill>
                <a:latin typeface="+mj-lt"/>
              </a:defRPr>
            </a:lvl1pPr>
            <a:lvl2pPr marL="0" indent="0">
              <a:buNone/>
              <a:defRPr sz="2040"/>
            </a:lvl2pPr>
            <a:lvl3pPr marL="238007" indent="0">
              <a:buNone/>
              <a:defRPr sz="2040"/>
            </a:lvl3pPr>
            <a:lvl4pPr marL="466298" indent="0">
              <a:buNone/>
              <a:defRPr sz="2040"/>
            </a:lvl4pPr>
            <a:lvl5pPr marL="707543" indent="0">
              <a:buNone/>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2"/>
          </p:nvPr>
        </p:nvSpPr>
        <p:spPr>
          <a:xfrm>
            <a:off x="6405481" y="1476623"/>
            <a:ext cx="5504574" cy="2511229"/>
          </a:xfrm>
        </p:spPr>
        <p:txBody>
          <a:bodyPr/>
          <a:lstStyle>
            <a:lvl1pPr marL="0" indent="0">
              <a:spcBef>
                <a:spcPts val="1224"/>
              </a:spcBef>
              <a:buNone/>
              <a:defRPr lang="en-US" sz="4080" kern="1200" spc="-71" baseline="0" dirty="0" smtClean="0">
                <a:gradFill>
                  <a:gsLst>
                    <a:gs pos="100000">
                      <a:schemeClr val="tx2"/>
                    </a:gs>
                    <a:gs pos="0">
                      <a:schemeClr val="tx2"/>
                    </a:gs>
                  </a:gsLst>
                  <a:lin ang="5400000" scaled="0"/>
                </a:gradFill>
                <a:latin typeface="+mj-lt"/>
                <a:ea typeface="+mn-ea"/>
                <a:cs typeface="+mn-cs"/>
              </a:defRPr>
            </a:lvl1pPr>
            <a:lvl2pPr marL="3238"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2pPr>
            <a:lvl3pPr marL="23800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3pPr>
            <a:lvl4pPr marL="469536"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4pPr>
            <a:lvl5pPr marL="70106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a:gradFill>
                  <a:gsLst>
                    <a:gs pos="1250">
                      <a:schemeClr val="bg2"/>
                    </a:gs>
                    <a:gs pos="100000">
                      <a:schemeClr val="bg2"/>
                    </a:gs>
                  </a:gsLst>
                  <a:lin ang="5400000" scaled="0"/>
                </a:gradFill>
                <a:latin typeface="+mn-lt"/>
                <a:ea typeface="+mn-ea"/>
                <a:cs typeface="+mn-cs"/>
              </a:defRPr>
            </a:lvl5pPr>
          </a:lstStyle>
          <a:p>
            <a:pPr marL="0" marR="0" lvl="0"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Click to edit Master text styles</a:t>
            </a:r>
          </a:p>
          <a:p>
            <a:pPr marL="0" marR="0" lvl="1"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Fifth level</a:t>
            </a:r>
            <a:endParaRPr lang="en-US" dirty="0"/>
          </a:p>
        </p:txBody>
      </p:sp>
      <p:sp>
        <p:nvSpPr>
          <p:cNvPr id="7" name="Slide Number Placeholder 9"/>
          <p:cNvSpPr>
            <a:spLocks noGrp="1"/>
          </p:cNvSpPr>
          <p:nvPr>
            <p:ph type="sldNum" sz="quarter" idx="13"/>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472703722"/>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82577" y="1211265"/>
            <a:ext cx="11889564" cy="917575"/>
          </a:xfrm>
        </p:spPr>
        <p:txBody>
          <a:bodyPr/>
          <a:lstStyle>
            <a:lvl1pPr>
              <a:defRPr sz="7196" baseline="0"/>
            </a:lvl1pPr>
          </a:lstStyle>
          <a:p>
            <a:r>
              <a:rPr lang="en-US"/>
              <a:t>Click to edit Master title style</a:t>
            </a:r>
            <a:endParaRPr lang="en-US" dirty="0"/>
          </a:p>
        </p:txBody>
      </p:sp>
    </p:spTree>
    <p:extLst>
      <p:ext uri="{BB962C8B-B14F-4D97-AF65-F5344CB8AC3E}">
        <p14:creationId xmlns:p14="http://schemas.microsoft.com/office/powerpoint/2010/main" val="575736211"/>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4" cy="1828800"/>
          </a:xfrm>
        </p:spPr>
        <p:txBody>
          <a:bodyPr/>
          <a:lstStyle>
            <a:lvl1pPr>
              <a:defRPr sz="5997" baseline="0"/>
            </a:lvl1pPr>
          </a:lstStyle>
          <a:p>
            <a:r>
              <a:rPr lang="en-US"/>
              <a:t>Click to edit Master title style</a:t>
            </a:r>
            <a:endParaRPr lang="en-US" dirty="0"/>
          </a:p>
        </p:txBody>
      </p:sp>
    </p:spTree>
    <p:extLst>
      <p:ext uri="{BB962C8B-B14F-4D97-AF65-F5344CB8AC3E}">
        <p14:creationId xmlns:p14="http://schemas.microsoft.com/office/powerpoint/2010/main" val="3849080299"/>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4" cy="1828800"/>
          </a:xfrm>
        </p:spPr>
        <p:txBody>
          <a:bodyPr/>
          <a:lstStyle>
            <a:lvl1pPr>
              <a:defRPr sz="5997" baseline="0"/>
            </a:lvl1pPr>
          </a:lstStyle>
          <a:p>
            <a:r>
              <a:rPr lang="en-US"/>
              <a:t>Click to edit Master title style</a:t>
            </a:r>
            <a:endParaRPr lang="en-US" dirty="0"/>
          </a:p>
        </p:txBody>
      </p:sp>
    </p:spTree>
    <p:extLst>
      <p:ext uri="{BB962C8B-B14F-4D97-AF65-F5344CB8AC3E}">
        <p14:creationId xmlns:p14="http://schemas.microsoft.com/office/powerpoint/2010/main" val="87028862"/>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9" y="1201808"/>
            <a:ext cx="10058399" cy="917575"/>
          </a:xfrm>
        </p:spPr>
        <p:txBody>
          <a:bodyPr/>
          <a:lstStyle>
            <a:lvl1pPr marL="233248" indent="-233248">
              <a:defRPr sz="5997"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9" y="5126038"/>
            <a:ext cx="5486400" cy="1071062"/>
          </a:xfrm>
        </p:spPr>
        <p:txBody>
          <a:bodyPr/>
          <a:lstStyle>
            <a:lvl1pPr marL="0" indent="0">
              <a:spcBef>
                <a:spcPts val="0"/>
              </a:spcBef>
              <a:buNone/>
              <a:defRPr sz="3198" baseline="0">
                <a:latin typeface="+mj-lt"/>
              </a:defRPr>
            </a:lvl1pPr>
          </a:lstStyle>
          <a:p>
            <a:pPr lvl="0"/>
            <a:r>
              <a:rPr lang="en-US" dirty="0"/>
              <a:t>Author Name</a:t>
            </a:r>
          </a:p>
          <a:p>
            <a:pPr lvl="0"/>
            <a:r>
              <a:rPr lang="en-US" dirty="0"/>
              <a:t>Title</a:t>
            </a:r>
          </a:p>
        </p:txBody>
      </p:sp>
    </p:spTree>
    <p:extLst>
      <p:ext uri="{BB962C8B-B14F-4D97-AF65-F5344CB8AC3E}">
        <p14:creationId xmlns:p14="http://schemas.microsoft.com/office/powerpoint/2010/main" val="1405590071"/>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9" y="2125665"/>
            <a:ext cx="10058399" cy="917575"/>
          </a:xfrm>
        </p:spPr>
        <p:txBody>
          <a:bodyPr/>
          <a:lstStyle>
            <a:lvl1pPr marL="282436" indent="-282436">
              <a:tabLst>
                <a:tab pos="282436" algn="l"/>
              </a:tabLst>
              <a:defRPr sz="5997"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9" y="4868847"/>
            <a:ext cx="5486400" cy="1071062"/>
          </a:xfrm>
        </p:spPr>
        <p:txBody>
          <a:bodyPr/>
          <a:lstStyle>
            <a:lvl1pPr marL="0" indent="0">
              <a:spcBef>
                <a:spcPts val="0"/>
              </a:spcBef>
              <a:buNone/>
              <a:defRPr sz="3198" baseline="0">
                <a:latin typeface="+mj-lt"/>
              </a:defRPr>
            </a:lvl1pPr>
          </a:lstStyle>
          <a:p>
            <a:pPr lvl="0"/>
            <a:r>
              <a:rPr lang="en-US" dirty="0"/>
              <a:t>Author’s Name</a:t>
            </a:r>
          </a:p>
          <a:p>
            <a:pPr lvl="0"/>
            <a:r>
              <a:rPr lang="en-US" dirty="0"/>
              <a:t>Title</a:t>
            </a:r>
          </a:p>
        </p:txBody>
      </p:sp>
    </p:spTree>
    <p:extLst>
      <p:ext uri="{BB962C8B-B14F-4D97-AF65-F5344CB8AC3E}">
        <p14:creationId xmlns:p14="http://schemas.microsoft.com/office/powerpoint/2010/main" val="2210827208"/>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3"/>
            <a:ext cx="11887200" cy="932563"/>
          </a:xfrm>
        </p:spPr>
        <p:txBody>
          <a:bodyPr/>
          <a:lstStyle>
            <a:lvl1pPr marL="0" indent="0">
              <a:buNone/>
              <a:defRPr sz="5397">
                <a:gradFill>
                  <a:gsLst>
                    <a:gs pos="3333">
                      <a:schemeClr val="tx1"/>
                    </a:gs>
                    <a:gs pos="39000">
                      <a:schemeClr val="tx1"/>
                    </a:gs>
                  </a:gsLst>
                  <a:lin ang="5400000" scaled="0"/>
                </a:gradFill>
              </a:defRPr>
            </a:lvl1pPr>
            <a:lvl2pPr marL="0" indent="0">
              <a:buFontTx/>
              <a:buNone/>
              <a:defRPr sz="1999"/>
            </a:lvl2pPr>
            <a:lvl3pPr marL="228488" indent="0">
              <a:buNone/>
              <a:defRPr/>
            </a:lvl3pPr>
            <a:lvl4pPr marL="456975" indent="0">
              <a:buNone/>
              <a:defRPr/>
            </a:lvl4pPr>
            <a:lvl5pPr marL="685463" indent="0">
              <a:buNone/>
              <a:defRPr/>
            </a:lvl5pPr>
          </a:lstStyle>
          <a:p>
            <a:pPr lvl="0"/>
            <a:r>
              <a:rPr lang="en-US"/>
              <a:t>Click to edit Master text styles</a:t>
            </a:r>
          </a:p>
        </p:txBody>
      </p:sp>
      <p:sp>
        <p:nvSpPr>
          <p:cNvPr id="4" name="Title 1"/>
          <p:cNvSpPr>
            <a:spLocks noGrp="1"/>
          </p:cNvSpPr>
          <p:nvPr>
            <p:ph type="title"/>
          </p:nvPr>
        </p:nvSpPr>
        <p:spPr>
          <a:xfrm>
            <a:off x="282577" y="1211265"/>
            <a:ext cx="11889564" cy="917575"/>
          </a:xfrm>
        </p:spPr>
        <p:txBody>
          <a:bodyPr/>
          <a:lstStyle>
            <a:lvl1pPr>
              <a:defRPr sz="7196" baseline="0">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734800889"/>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74640" y="2137697"/>
            <a:ext cx="5486400" cy="2731168"/>
          </a:xfrm>
          <a:noFill/>
        </p:spPr>
        <p:txBody>
          <a:bodyPr vert="horz" wrap="square" lIns="146304" tIns="91440" rIns="146304" bIns="91440" rtlCol="0" anchor="t" anchorCtr="0">
            <a:noAutofit/>
          </a:bodyPr>
          <a:lstStyle>
            <a:lvl1pPr>
              <a:defRPr lang="en-US" sz="5997" spc="-100" baseline="0" dirty="0">
                <a:solidFill>
                  <a:schemeClr val="bg1"/>
                </a:soli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3" y="4868865"/>
            <a:ext cx="5485040" cy="914399"/>
          </a:xfrm>
        </p:spPr>
        <p:txBody>
          <a:bodyPr tIns="109728" bIns="109728">
            <a:noAutofit/>
          </a:bodyPr>
          <a:lstStyle>
            <a:lvl1pPr marL="0" indent="0">
              <a:spcBef>
                <a:spcPts val="0"/>
              </a:spcBef>
              <a:buNone/>
              <a:defRPr sz="3198">
                <a:solidFill>
                  <a:schemeClr val="bg1"/>
                </a:solidFill>
              </a:defRPr>
            </a:lvl1pPr>
          </a:lstStyle>
          <a:p>
            <a:pPr lvl="0"/>
            <a:r>
              <a:rPr lang="en-US" dirty="0"/>
              <a:t>Speaker Name</a:t>
            </a:r>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294436" y="0"/>
            <a:ext cx="6172200" cy="6994525"/>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270259" y="-7938"/>
            <a:ext cx="6196378" cy="7010400"/>
          </a:xfrm>
          <a:prstGeom prst="rect">
            <a:avLst/>
          </a:prstGeom>
        </p:spPr>
      </p:pic>
    </p:spTree>
    <p:extLst>
      <p:ext uri="{BB962C8B-B14F-4D97-AF65-F5344CB8AC3E}">
        <p14:creationId xmlns:p14="http://schemas.microsoft.com/office/powerpoint/2010/main" val="2542559262"/>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74640" y="2137697"/>
            <a:ext cx="5486400" cy="2731168"/>
          </a:xfrm>
          <a:noFill/>
        </p:spPr>
        <p:txBody>
          <a:bodyPr vert="horz" wrap="square" lIns="146304" tIns="91440" rIns="146304" bIns="91440" rtlCol="0" anchor="t" anchorCtr="0">
            <a:noAutofit/>
          </a:bodyPr>
          <a:lstStyle>
            <a:lvl1pPr>
              <a:defRPr lang="en-US" sz="5997" spc="-100" baseline="0" dirty="0">
                <a:solidFill>
                  <a:schemeClr val="bg1"/>
                </a:soli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3" y="4868865"/>
            <a:ext cx="5485040" cy="914399"/>
          </a:xfrm>
        </p:spPr>
        <p:txBody>
          <a:bodyPr tIns="109728" bIns="109728">
            <a:noAutofit/>
          </a:bodyPr>
          <a:lstStyle>
            <a:lvl1pPr marL="0" indent="0">
              <a:spcBef>
                <a:spcPts val="0"/>
              </a:spcBef>
              <a:buNone/>
              <a:defRPr sz="3198">
                <a:solidFill>
                  <a:schemeClr val="bg1"/>
                </a:solidFill>
              </a:defRPr>
            </a:lvl1pPr>
          </a:lstStyle>
          <a:p>
            <a:pPr lvl="0"/>
            <a:r>
              <a:rPr lang="en-US" dirty="0"/>
              <a:t>Speaker Name</a:t>
            </a:r>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294436" y="3"/>
            <a:ext cx="6172200" cy="6994524"/>
          </a:xfrm>
          <a:prstGeom prst="rect">
            <a:avLst/>
          </a:prstGeom>
        </p:spPr>
      </p:pic>
    </p:spTree>
    <p:extLst>
      <p:ext uri="{BB962C8B-B14F-4D97-AF65-F5344CB8AC3E}">
        <p14:creationId xmlns:p14="http://schemas.microsoft.com/office/powerpoint/2010/main" val="4173620847"/>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5494133"/>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7783150"/>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1"/>
          </p:nvPr>
        </p:nvSpPr>
        <p:spPr>
          <a:xfrm>
            <a:off x="531279" y="1476623"/>
            <a:ext cx="5504574" cy="2511229"/>
          </a:xfrm>
        </p:spPr>
        <p:txBody>
          <a:bodyPr/>
          <a:lstStyle>
            <a:lvl1pPr marL="0" indent="0">
              <a:spcBef>
                <a:spcPts val="1224"/>
              </a:spcBef>
              <a:buNone/>
              <a:defRPr sz="4080">
                <a:gradFill>
                  <a:gsLst>
                    <a:gs pos="1000">
                      <a:schemeClr val="bg2"/>
                    </a:gs>
                    <a:gs pos="98000">
                      <a:schemeClr val="bg2"/>
                    </a:gs>
                  </a:gsLst>
                  <a:lin ang="5400000" scaled="0"/>
                </a:gradFill>
                <a:latin typeface="+mj-lt"/>
              </a:defRPr>
            </a:lvl1pPr>
            <a:lvl2pPr marL="0" indent="0">
              <a:buNone/>
              <a:defRPr sz="2040">
                <a:gradFill>
                  <a:gsLst>
                    <a:gs pos="1000">
                      <a:schemeClr val="bg2"/>
                    </a:gs>
                    <a:gs pos="98000">
                      <a:schemeClr val="bg2"/>
                    </a:gs>
                  </a:gsLst>
                  <a:lin ang="5400000" scaled="0"/>
                </a:gradFill>
              </a:defRPr>
            </a:lvl2pPr>
            <a:lvl3pPr marL="238007" indent="0">
              <a:buNone/>
              <a:defRPr sz="2040">
                <a:gradFill>
                  <a:gsLst>
                    <a:gs pos="1000">
                      <a:schemeClr val="bg2"/>
                    </a:gs>
                    <a:gs pos="98000">
                      <a:schemeClr val="bg2"/>
                    </a:gs>
                  </a:gsLst>
                  <a:lin ang="5400000" scaled="0"/>
                </a:gradFill>
              </a:defRPr>
            </a:lvl3pPr>
            <a:lvl4pPr marL="466298" indent="0">
              <a:buNone/>
              <a:defRPr sz="2040">
                <a:gradFill>
                  <a:gsLst>
                    <a:gs pos="1000">
                      <a:schemeClr val="bg2"/>
                    </a:gs>
                    <a:gs pos="98000">
                      <a:schemeClr val="bg2"/>
                    </a:gs>
                  </a:gsLst>
                  <a:lin ang="5400000" scaled="0"/>
                </a:gradFill>
              </a:defRPr>
            </a:lvl4pPr>
            <a:lvl5pPr marL="707543" indent="0">
              <a:buNone/>
              <a:defRPr sz="2040">
                <a:gradFill>
                  <a:gsLst>
                    <a:gs pos="1000">
                      <a:schemeClr val="bg2"/>
                    </a:gs>
                    <a:gs pos="98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2"/>
          </p:nvPr>
        </p:nvSpPr>
        <p:spPr>
          <a:xfrm>
            <a:off x="6405481" y="1476623"/>
            <a:ext cx="5504574" cy="2511229"/>
          </a:xfrm>
        </p:spPr>
        <p:txBody>
          <a:bodyPr/>
          <a:lstStyle>
            <a:lvl1pPr marL="0" indent="0">
              <a:spcBef>
                <a:spcPts val="1224"/>
              </a:spcBef>
              <a:buNone/>
              <a:defRPr lang="en-US" sz="4080" kern="1200" spc="-71" baseline="0" dirty="0" smtClean="0">
                <a:gradFill>
                  <a:gsLst>
                    <a:gs pos="1000">
                      <a:schemeClr val="bg2"/>
                    </a:gs>
                    <a:gs pos="98000">
                      <a:schemeClr val="bg2"/>
                    </a:gs>
                  </a:gsLst>
                  <a:lin ang="5400000" scaled="0"/>
                </a:gradFill>
                <a:latin typeface="+mj-lt"/>
                <a:ea typeface="+mn-ea"/>
                <a:cs typeface="+mn-cs"/>
              </a:defRPr>
            </a:lvl1pPr>
            <a:lvl2pPr marL="3238"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2pPr>
            <a:lvl3pPr marL="23800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3pPr>
            <a:lvl4pPr marL="469536"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4pPr>
            <a:lvl5pPr marL="70106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a:gradFill>
                  <a:gsLst>
                    <a:gs pos="1000">
                      <a:schemeClr val="bg2"/>
                    </a:gs>
                    <a:gs pos="98000">
                      <a:schemeClr val="bg2"/>
                    </a:gs>
                  </a:gsLst>
                  <a:lin ang="5400000" scaled="0"/>
                </a:gradFill>
                <a:latin typeface="+mn-lt"/>
                <a:ea typeface="+mn-ea"/>
                <a:cs typeface="+mn-cs"/>
              </a:defRPr>
            </a:lvl5pPr>
          </a:lstStyle>
          <a:p>
            <a:pPr marL="0" marR="0" lvl="0"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Click to edit Master text styles</a:t>
            </a:r>
          </a:p>
          <a:p>
            <a:pPr marL="0" marR="0" lvl="1"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Fifth level</a:t>
            </a:r>
            <a:endParaRPr lang="en-US" dirty="0"/>
          </a:p>
        </p:txBody>
      </p:sp>
      <p:sp>
        <p:nvSpPr>
          <p:cNvPr id="7" name="Slide Number Placeholder 9"/>
          <p:cNvSpPr>
            <a:spLocks noGrp="1"/>
          </p:cNvSpPr>
          <p:nvPr>
            <p:ph type="sldNum" sz="quarter" idx="13"/>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794671546"/>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587477"/>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046714"/>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2"/>
            <a:ext cx="11887200" cy="2443746"/>
          </a:xfrm>
          <a:prstGeom prst="rect">
            <a:avLst/>
          </a:prstGeom>
        </p:spPr>
        <p:txBody>
          <a:bodyPr/>
          <a:lstStyle>
            <a:lvl1pPr marL="290371" indent="-290371">
              <a:buClr>
                <a:schemeClr val="tx1"/>
              </a:buClr>
              <a:buSzPct val="90000"/>
              <a:buFont typeface="Wingdings" panose="05000000000000000000" pitchFamily="2" charset="2"/>
              <a:buChar char="§"/>
              <a:defRPr sz="3598">
                <a:solidFill>
                  <a:schemeClr val="bg1"/>
                </a:solidFill>
                <a:latin typeface="Segoe UI" pitchFamily="34" charset="0"/>
                <a:ea typeface="Segoe UI" pitchFamily="34" charset="0"/>
                <a:cs typeface="Segoe UI" pitchFamily="34" charset="0"/>
              </a:defRPr>
            </a:lvl1pPr>
            <a:lvl2pPr marL="571218" indent="-280850">
              <a:buClr>
                <a:schemeClr val="tx1"/>
              </a:buClr>
              <a:buSzPct val="90000"/>
              <a:buFont typeface="Wingdings" panose="05000000000000000000" pitchFamily="2" charset="2"/>
              <a:buChar char="§"/>
              <a:defRPr sz="3198">
                <a:solidFill>
                  <a:schemeClr val="bg1"/>
                </a:solidFill>
                <a:latin typeface="Segoe UI" pitchFamily="34" charset="0"/>
                <a:ea typeface="Segoe UI" pitchFamily="34" charset="0"/>
                <a:cs typeface="Segoe UI" pitchFamily="34" charset="0"/>
              </a:defRPr>
            </a:lvl2pPr>
            <a:lvl3pPr marL="861588" indent="-290371">
              <a:buClr>
                <a:schemeClr val="tx1"/>
              </a:buClr>
              <a:buSzPct val="90000"/>
              <a:buFont typeface="Wingdings" panose="05000000000000000000" pitchFamily="2" charset="2"/>
              <a:buChar char="§"/>
              <a:defRPr sz="2799">
                <a:solidFill>
                  <a:schemeClr val="bg1"/>
                </a:solidFill>
                <a:latin typeface="Segoe UI" pitchFamily="34" charset="0"/>
                <a:ea typeface="Segoe UI" pitchFamily="34" charset="0"/>
                <a:cs typeface="Segoe UI" pitchFamily="34" charset="0"/>
              </a:defRPr>
            </a:lvl3pPr>
            <a:lvl4pPr marL="1090076" indent="-228488">
              <a:buClr>
                <a:schemeClr val="tx1"/>
              </a:buClr>
              <a:buSzPct val="90000"/>
              <a:buFont typeface="Wingdings" panose="05000000000000000000" pitchFamily="2" charset="2"/>
              <a:buChar char="§"/>
              <a:defRPr sz="2399">
                <a:solidFill>
                  <a:schemeClr val="bg1"/>
                </a:solidFill>
                <a:latin typeface="Segoe UI" pitchFamily="34" charset="0"/>
                <a:ea typeface="Segoe UI" pitchFamily="34" charset="0"/>
                <a:cs typeface="Segoe UI" pitchFamily="34" charset="0"/>
              </a:defRPr>
            </a:lvl4pPr>
            <a:lvl5pPr marL="1318564" indent="-228488">
              <a:buClr>
                <a:schemeClr val="tx1"/>
              </a:buClr>
              <a:buSzPct val="90000"/>
              <a:buFont typeface="Wingdings" panose="05000000000000000000" pitchFamily="2" charset="2"/>
              <a:buChar char="§"/>
              <a:defRPr sz="1999">
                <a:solidFill>
                  <a:schemeClr val="bg1"/>
                </a:soli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7"/>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98"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8653859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2"/>
            <a:ext cx="11887200" cy="2443746"/>
          </a:xfrm>
          <a:prstGeom prst="rect">
            <a:avLst/>
          </a:prstGeom>
        </p:spPr>
        <p:txBody>
          <a:bodyPr/>
          <a:lstStyle>
            <a:lvl1pPr marL="290371" indent="-290371">
              <a:buClr>
                <a:schemeClr val="tx1"/>
              </a:buClr>
              <a:buSzPct val="90000"/>
              <a:buFont typeface="Wingdings" panose="05000000000000000000" pitchFamily="2" charset="2"/>
              <a:buChar char="§"/>
              <a:defRPr sz="359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218" indent="-280850">
              <a:buClr>
                <a:schemeClr val="tx1"/>
              </a:buClr>
              <a:buSzPct val="90000"/>
              <a:buFont typeface="Wingdings" panose="05000000000000000000" pitchFamily="2" charset="2"/>
              <a:buChar char="§"/>
              <a:defRPr sz="3198">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588" indent="-290371">
              <a:buClr>
                <a:schemeClr val="tx1"/>
              </a:buClr>
              <a:buSzPct val="90000"/>
              <a:buFont typeface="Wingdings" panose="05000000000000000000" pitchFamily="2" charset="2"/>
              <a:buChar char="§"/>
              <a:defRPr sz="279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076" indent="-228488">
              <a:buClr>
                <a:schemeClr val="tx1"/>
              </a:buClr>
              <a:buSzPct val="90000"/>
              <a:buFont typeface="Wingdings" panose="05000000000000000000" pitchFamily="2" charset="2"/>
              <a:buChar char="§"/>
              <a:defRPr sz="2399">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564" indent="-228488">
              <a:buClr>
                <a:schemeClr val="tx1"/>
              </a:buClr>
              <a:buSzPct val="90000"/>
              <a:buFont typeface="Wingdings" panose="05000000000000000000" pitchFamily="2" charset="2"/>
              <a:buChar char="§"/>
              <a:defRPr sz="199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314095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 y="0"/>
            <a:ext cx="12473406" cy="6994525"/>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812" y="0"/>
            <a:ext cx="12436475" cy="6994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2430" tIns="46214" rIns="92430" bIns="46214" rtlCol="0" anchor="ctr"/>
          <a:lstStyle/>
          <a:p>
            <a:pPr algn="ctr" defTabSz="932139"/>
            <a:endParaRPr lang="en-US" sz="1721">
              <a:solidFill>
                <a:prstClr val="white"/>
              </a:solidFill>
            </a:endParaRPr>
          </a:p>
        </p:txBody>
      </p:sp>
    </p:spTree>
    <p:extLst>
      <p:ext uri="{BB962C8B-B14F-4D97-AF65-F5344CB8AC3E}">
        <p14:creationId xmlns:p14="http://schemas.microsoft.com/office/powerpoint/2010/main" val="401435801"/>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1" y="296898"/>
            <a:ext cx="11887518" cy="914365"/>
          </a:xfrm>
        </p:spPr>
        <p:txBody>
          <a:bodyPr/>
          <a:lstStyle>
            <a:lvl1pPr>
              <a:defRPr sz="5797">
                <a:solidFill>
                  <a:schemeClr val="bg1"/>
                </a:soli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1697064"/>
            <a:ext cx="10972801" cy="1902453"/>
          </a:xfrm>
        </p:spPr>
        <p:txBody>
          <a:bodyPr/>
          <a:lstStyle>
            <a:lvl1pPr>
              <a:defRPr sz="2599">
                <a:solidFill>
                  <a:schemeClr val="bg1"/>
                </a:solidFill>
                <a:latin typeface="+mn-lt"/>
              </a:defRPr>
            </a:lvl1pPr>
            <a:lvl2pPr>
              <a:defRPr sz="2399">
                <a:solidFill>
                  <a:schemeClr val="bg1"/>
                </a:solidFill>
              </a:defRPr>
            </a:lvl2pPr>
            <a:lvl3pPr>
              <a:defRPr sz="19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64438406"/>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98580" y="2151537"/>
            <a:ext cx="10445796" cy="1017048"/>
          </a:xfrm>
        </p:spPr>
        <p:txBody>
          <a:bodyPr anchor="b" anchorCtr="0"/>
          <a:lstStyle>
            <a:lvl1pPr>
              <a:defRPr sz="7343" spc="-153" baseline="0">
                <a:gradFill>
                  <a:gsLst>
                    <a:gs pos="1250">
                      <a:schemeClr val="bg1"/>
                    </a:gs>
                    <a:gs pos="100000">
                      <a:schemeClr val="bg1"/>
                    </a:gs>
                  </a:gsLst>
                  <a:lin ang="5400000" scaled="0"/>
                </a:gradFill>
              </a:defRPr>
            </a:lvl1pPr>
          </a:lstStyle>
          <a:p>
            <a:r>
              <a:rPr lang="en-US" dirty="0"/>
              <a:t>Click to edit title style</a:t>
            </a:r>
          </a:p>
        </p:txBody>
      </p:sp>
      <p:sp>
        <p:nvSpPr>
          <p:cNvPr id="5" name="Text Placeholder 4"/>
          <p:cNvSpPr>
            <a:spLocks noGrp="1"/>
          </p:cNvSpPr>
          <p:nvPr>
            <p:ph type="body" sz="quarter" idx="12" hasCustomPrompt="1"/>
          </p:nvPr>
        </p:nvSpPr>
        <p:spPr>
          <a:xfrm>
            <a:off x="998580" y="3494024"/>
            <a:ext cx="10445796" cy="508524"/>
          </a:xfrm>
        </p:spPr>
        <p:txBody>
          <a:bodyPr>
            <a:noAutofit/>
          </a:bodyPr>
          <a:lstStyle>
            <a:lvl1pPr marL="0" indent="0">
              <a:spcBef>
                <a:spcPts val="0"/>
              </a:spcBef>
              <a:buNone/>
              <a:defRPr spc="-71" baseline="0">
                <a:gradFill>
                  <a:gsLst>
                    <a:gs pos="0">
                      <a:schemeClr val="bg1"/>
                    </a:gs>
                    <a:gs pos="100000">
                      <a:schemeClr val="bg1"/>
                    </a:gs>
                  </a:gsLst>
                  <a:lin ang="5400000" scaled="0"/>
                </a:gradFill>
                <a:latin typeface="+mj-lt"/>
              </a:defRPr>
            </a:lvl1pPr>
          </a:lstStyle>
          <a:p>
            <a:pPr lvl="0"/>
            <a:r>
              <a:rPr lang="en-US" dirty="0"/>
              <a:t>Speaker Title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69724" y="4971002"/>
            <a:ext cx="4450767" cy="2087525"/>
          </a:xfrm>
          <a:prstGeom prst="rect">
            <a:avLst/>
          </a:prstGeom>
        </p:spPr>
      </p:pic>
    </p:spTree>
    <p:extLst>
      <p:ext uri="{BB962C8B-B14F-4D97-AF65-F5344CB8AC3E}">
        <p14:creationId xmlns:p14="http://schemas.microsoft.com/office/powerpoint/2010/main" val="356380493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0" y="2875735"/>
            <a:ext cx="11375536" cy="1243058"/>
          </a:xfrm>
        </p:spPr>
        <p:txBody>
          <a:bodyPr anchor="b" anchorCtr="0"/>
          <a:lstStyle>
            <a:lvl1pPr>
              <a:defRPr sz="8975" spc="-306" baseline="0">
                <a:gradFill>
                  <a:gsLst>
                    <a:gs pos="100000">
                      <a:schemeClr val="bg1"/>
                    </a:gs>
                    <a:gs pos="0">
                      <a:schemeClr val="bg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5"/>
            <a:ext cx="1774190" cy="832141"/>
          </a:xfrm>
          <a:prstGeom prst="rect">
            <a:avLst/>
          </a:prstGeom>
        </p:spPr>
      </p:pic>
    </p:spTree>
    <p:extLst>
      <p:ext uri="{BB962C8B-B14F-4D97-AF65-F5344CB8AC3E}">
        <p14:creationId xmlns:p14="http://schemas.microsoft.com/office/powerpoint/2010/main" val="4117514084"/>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2911" y="4429866"/>
            <a:ext cx="10445795" cy="470856"/>
          </a:xfrm>
        </p:spPr>
        <p:txBody>
          <a:bodyPr>
            <a:noAutofit/>
          </a:bodyPr>
          <a:lstStyle>
            <a:lvl1pPr marL="0" indent="0" algn="l">
              <a:lnSpc>
                <a:spcPct val="90000"/>
              </a:lnSpc>
              <a:spcBef>
                <a:spcPts val="0"/>
              </a:spcBef>
              <a:buNone/>
              <a:defRPr lang="en-US" sz="3672" kern="1200" spc="-71" baseline="0" dirty="0">
                <a:gradFill>
                  <a:gsLst>
                    <a:gs pos="2083">
                      <a:schemeClr val="bg2"/>
                    </a:gs>
                    <a:gs pos="99000">
                      <a:schemeClr val="bg2"/>
                    </a:gs>
                  </a:gsLst>
                  <a:lin ang="5400000" scaled="0"/>
                </a:gradFill>
                <a:latin typeface="+mj-lt"/>
                <a:ea typeface="+mn-ea"/>
                <a:cs typeface="+mn-cs"/>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pPr marL="0" marR="0" lvl="0" indent="0" algn="l" defTabSz="932559" rtl="0" eaLnBrk="1" fontAlgn="auto" latinLnBrk="0" hangingPunct="1">
              <a:lnSpc>
                <a:spcPct val="90000"/>
              </a:lnSpc>
              <a:spcBef>
                <a:spcPts val="0"/>
              </a:spcBef>
              <a:spcAft>
                <a:spcPts val="0"/>
              </a:spcAft>
              <a:buClrTx/>
              <a:buSzPct val="90000"/>
              <a:buFont typeface="Arial" pitchFamily="34" charset="0"/>
              <a:buNone/>
              <a:tabLst/>
            </a:pPr>
            <a:r>
              <a:rPr lang="en-US"/>
              <a:t>Click to edit Master subtitle style</a:t>
            </a:r>
            <a:endParaRPr lang="en-US" dirty="0"/>
          </a:p>
        </p:txBody>
      </p:sp>
      <p:sp>
        <p:nvSpPr>
          <p:cNvPr id="7" name="Text Placeholder 6"/>
          <p:cNvSpPr>
            <a:spLocks noGrp="1"/>
          </p:cNvSpPr>
          <p:nvPr>
            <p:ph type="body" sz="quarter" idx="10" hasCustomPrompt="1"/>
          </p:nvPr>
        </p:nvSpPr>
        <p:spPr>
          <a:xfrm>
            <a:off x="992910" y="2794218"/>
            <a:ext cx="10453896" cy="1406089"/>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791" b="0" kern="1200" cap="none" spc="-408"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a:t>click to…</a:t>
            </a:r>
          </a:p>
        </p:txBody>
      </p:sp>
      <p:sp>
        <p:nvSpPr>
          <p:cNvPr id="5" name="Text Placeholder 4"/>
          <p:cNvSpPr>
            <a:spLocks noGrp="1"/>
          </p:cNvSpPr>
          <p:nvPr>
            <p:ph type="body" sz="quarter" idx="11"/>
          </p:nvPr>
        </p:nvSpPr>
        <p:spPr>
          <a:xfrm>
            <a:off x="992911" y="1476622"/>
            <a:ext cx="10445796" cy="932293"/>
          </a:xfrm>
        </p:spPr>
        <p:txBody>
          <a:bodyPr wrap="square" anchor="b">
            <a:noAutofit/>
          </a:bodyPr>
          <a:lstStyle>
            <a:lvl1pPr marL="0" indent="0">
              <a:buNone/>
              <a:defRPr sz="6731" spc="-153"/>
            </a:lvl1pPr>
          </a:lstStyle>
          <a:p>
            <a:pPr lvl="0"/>
            <a:r>
              <a:rPr lang="en-US"/>
              <a:t>Click to edit Master text styles</a:t>
            </a:r>
          </a:p>
        </p:txBody>
      </p:sp>
    </p:spTree>
    <p:extLst>
      <p:ext uri="{BB962C8B-B14F-4D97-AF65-F5344CB8AC3E}">
        <p14:creationId xmlns:p14="http://schemas.microsoft.com/office/powerpoint/2010/main" val="380988413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03126952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31279" y="1476622"/>
            <a:ext cx="5504574" cy="2398224"/>
          </a:xfrm>
        </p:spPr>
        <p:txBody>
          <a:bodyPr>
            <a:spAutoFit/>
          </a:bodyPr>
          <a:lstStyle>
            <a:lvl1pPr marL="297913" indent="-297913">
              <a:spcBef>
                <a:spcPts val="1224"/>
              </a:spcBef>
              <a:buClr>
                <a:schemeClr val="bg2"/>
              </a:buClr>
              <a:buSzPct val="100000"/>
              <a:buFont typeface="Wingdings" pitchFamily="2" charset="2"/>
              <a:buChar char=""/>
              <a:defRPr lang="en-US" sz="3672" kern="1200" spc="-71" baseline="0" dirty="0" smtClean="0">
                <a:gradFill>
                  <a:gsLst>
                    <a:gs pos="1250">
                      <a:schemeClr val="bg2"/>
                    </a:gs>
                    <a:gs pos="100000">
                      <a:schemeClr val="bg2"/>
                    </a:gs>
                  </a:gsLst>
                  <a:lin ang="5400000" scaled="0"/>
                </a:gradFill>
                <a:latin typeface="+mj-lt"/>
                <a:ea typeface="+mn-ea"/>
                <a:cs typeface="+mn-cs"/>
              </a:defRPr>
            </a:lvl1pPr>
            <a:lvl2pPr marL="531062" indent="-233149">
              <a:defRPr sz="2040"/>
            </a:lvl2pPr>
            <a:lvl3pPr marL="699447" indent="-168385">
              <a:tabLst/>
              <a:defRPr sz="2040"/>
            </a:lvl3pPr>
            <a:lvl4pPr marL="880786" indent="-181338">
              <a:defRPr/>
            </a:lvl4pPr>
            <a:lvl5pPr marL="1049171" indent="-168385">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p:cNvSpPr>
            <a:spLocks noGrp="1"/>
          </p:cNvSpPr>
          <p:nvPr>
            <p:ph type="body" sz="quarter" idx="11"/>
          </p:nvPr>
        </p:nvSpPr>
        <p:spPr>
          <a:xfrm>
            <a:off x="6405481" y="1476622"/>
            <a:ext cx="5504574" cy="2817808"/>
          </a:xfrm>
        </p:spPr>
        <p:txBody>
          <a:bodyPr>
            <a:spAutoFit/>
          </a:bodyPr>
          <a:lstStyle>
            <a:lvl1pPr marL="346486" indent="-346486">
              <a:spcBef>
                <a:spcPts val="1224"/>
              </a:spcBef>
              <a:buClr>
                <a:schemeClr val="bg2"/>
              </a:buClr>
              <a:buFont typeface="Arial" pitchFamily="34" charset="0"/>
              <a:buChar char="•"/>
              <a:defRPr lang="en-US" sz="3672" kern="1200" spc="-71" baseline="0" dirty="0" smtClean="0">
                <a:gradFill>
                  <a:gsLst>
                    <a:gs pos="1250">
                      <a:schemeClr val="bg2"/>
                    </a:gs>
                    <a:gs pos="100000">
                      <a:schemeClr val="bg2"/>
                    </a:gs>
                  </a:gsLst>
                  <a:lin ang="5400000" scaled="0"/>
                </a:gradFill>
                <a:latin typeface="+mj-lt"/>
                <a:ea typeface="+mn-ea"/>
                <a:cs typeface="+mn-cs"/>
              </a:defRPr>
            </a:lvl1pPr>
            <a:lvl2pPr marL="647637" indent="-349724">
              <a:defRPr lang="en-US" sz="2040" kern="1200" spc="0" baseline="0" dirty="0" smtClean="0">
                <a:gradFill>
                  <a:gsLst>
                    <a:gs pos="1250">
                      <a:schemeClr val="bg2"/>
                    </a:gs>
                    <a:gs pos="100000">
                      <a:schemeClr val="bg2"/>
                    </a:gs>
                  </a:gsLst>
                  <a:lin ang="5400000" scaled="0"/>
                </a:gradFill>
                <a:latin typeface="+mn-lt"/>
                <a:ea typeface="+mn-ea"/>
                <a:cs typeface="+mn-cs"/>
              </a:defRPr>
            </a:lvl2pPr>
            <a:lvl3pPr marL="880786" indent="-349724">
              <a:defRPr lang="en-US" sz="2040" kern="1200" spc="0" baseline="0" dirty="0" smtClean="0">
                <a:gradFill>
                  <a:gsLst>
                    <a:gs pos="1250">
                      <a:schemeClr val="bg2"/>
                    </a:gs>
                    <a:gs pos="100000">
                      <a:schemeClr val="bg2"/>
                    </a:gs>
                  </a:gsLst>
                  <a:lin ang="5400000" scaled="0"/>
                </a:gradFill>
                <a:latin typeface="+mn-lt"/>
                <a:ea typeface="+mn-ea"/>
                <a:cs typeface="+mn-cs"/>
              </a:defRPr>
            </a:lvl3pPr>
            <a:lvl4pPr marL="1049171" indent="-349724">
              <a:defRPr lang="en-US" sz="2040" kern="1200" spc="0" baseline="0" dirty="0" smtClean="0">
                <a:gradFill>
                  <a:gsLst>
                    <a:gs pos="1250">
                      <a:schemeClr val="bg2"/>
                    </a:gs>
                    <a:gs pos="100000">
                      <a:schemeClr val="bg2"/>
                    </a:gs>
                  </a:gsLst>
                  <a:lin ang="5400000" scaled="0"/>
                </a:gradFill>
                <a:latin typeface="+mn-lt"/>
                <a:ea typeface="+mn-ea"/>
                <a:cs typeface="+mn-cs"/>
              </a:defRPr>
            </a:lvl4pPr>
            <a:lvl5pPr marL="1230509" indent="-349724">
              <a:defRPr lang="en-US" sz="2040" kern="1200" spc="0" baseline="0" dirty="0">
                <a:gradFill>
                  <a:gsLst>
                    <a:gs pos="1250">
                      <a:schemeClr val="bg2"/>
                    </a:gs>
                    <a:gs pos="100000">
                      <a:schemeClr val="bg2"/>
                    </a:gs>
                  </a:gsLst>
                  <a:lin ang="5400000" scaled="0"/>
                </a:gradFill>
                <a:latin typeface="+mn-lt"/>
                <a:ea typeface="+mn-ea"/>
                <a:cs typeface="+mn-cs"/>
              </a:defRPr>
            </a:lvl5pPr>
          </a:lstStyle>
          <a:p>
            <a:pPr marL="297913" marR="0" lvl="0"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a:t>Click to edit Master text styles</a:t>
            </a:r>
          </a:p>
          <a:p>
            <a:pPr marL="297913" marR="0" lvl="1"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a:t>Second level</a:t>
            </a:r>
          </a:p>
          <a:p>
            <a:pPr marL="297913" marR="0" lvl="2"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a:t>Third level</a:t>
            </a:r>
          </a:p>
          <a:p>
            <a:pPr marL="297913" marR="0" lvl="3"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a:t>Fourth level</a:t>
            </a:r>
          </a:p>
          <a:p>
            <a:pPr marL="297913" marR="0" lvl="4"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a:t>Fifth level</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278364532"/>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68127313"/>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29660" y="233151"/>
            <a:ext cx="11375536" cy="762786"/>
          </a:xfrm>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5" name="Text Placeholder 4"/>
          <p:cNvSpPr>
            <a:spLocks noGrp="1"/>
          </p:cNvSpPr>
          <p:nvPr>
            <p:ph type="body" sz="quarter" idx="10"/>
          </p:nvPr>
        </p:nvSpPr>
        <p:spPr>
          <a:xfrm>
            <a:off x="529660" y="1476621"/>
            <a:ext cx="11375536" cy="2084319"/>
          </a:xfrm>
          <a:prstGeom prst="rect">
            <a:avLst/>
          </a:prstGeom>
        </p:spPr>
        <p:txBody>
          <a:bodyPr/>
          <a:lstStyle>
            <a:lvl1pPr marL="289818" indent="-289818">
              <a:buFont typeface="Wingdings" pitchFamily="2" charset="2"/>
              <a:buChar char=""/>
              <a:defRPr sz="4080"/>
            </a:lvl1pPr>
            <a:lvl2pPr marL="527824" indent="-238007">
              <a:buFont typeface="Wingdings" pitchFamily="2" charset="2"/>
              <a:buChar char=""/>
              <a:defRPr>
                <a:latin typeface="+mn-lt"/>
              </a:defRPr>
            </a:lvl2pPr>
            <a:lvl3pPr marL="756116" indent="-228292">
              <a:buFont typeface="Wingdings" pitchFamily="2" charset="2"/>
              <a:buChar char=""/>
              <a:tabLst/>
              <a:defRPr>
                <a:latin typeface="+mn-lt"/>
              </a:defRPr>
            </a:lvl3pPr>
            <a:lvl4pPr marL="932597" indent="-176481">
              <a:buFont typeface="Wingdings" pitchFamily="2" charset="2"/>
              <a:buChar char=""/>
              <a:defRPr>
                <a:latin typeface="+mn-lt"/>
              </a:defRPr>
            </a:lvl4pPr>
            <a:lvl5pPr marL="1109078" indent="-176481">
              <a:buFont typeface="Wingdings" pitchFamily="2" charset="2"/>
              <a:buChar char=""/>
              <a:tabLst/>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1082392243"/>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1"/>
          </p:nvPr>
        </p:nvSpPr>
        <p:spPr>
          <a:xfrm>
            <a:off x="531279" y="1476623"/>
            <a:ext cx="5504574" cy="2511229"/>
          </a:xfrm>
        </p:spPr>
        <p:txBody>
          <a:bodyPr/>
          <a:lstStyle>
            <a:lvl1pPr marL="0" indent="0">
              <a:spcBef>
                <a:spcPts val="1224"/>
              </a:spcBef>
              <a:buNone/>
              <a:defRPr sz="4080">
                <a:gradFill>
                  <a:gsLst>
                    <a:gs pos="100000">
                      <a:schemeClr val="tx2"/>
                    </a:gs>
                    <a:gs pos="0">
                      <a:schemeClr val="tx2"/>
                    </a:gs>
                  </a:gsLst>
                  <a:lin ang="5400000" scaled="0"/>
                </a:gradFill>
                <a:latin typeface="+mj-lt"/>
              </a:defRPr>
            </a:lvl1pPr>
            <a:lvl2pPr marL="0" indent="0">
              <a:buNone/>
              <a:defRPr sz="2040"/>
            </a:lvl2pPr>
            <a:lvl3pPr marL="238007" indent="0">
              <a:buNone/>
              <a:defRPr sz="2040"/>
            </a:lvl3pPr>
            <a:lvl4pPr marL="466298" indent="0">
              <a:buNone/>
              <a:defRPr sz="2040"/>
            </a:lvl4pPr>
            <a:lvl5pPr marL="707543" indent="0">
              <a:buNone/>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2"/>
          </p:nvPr>
        </p:nvSpPr>
        <p:spPr>
          <a:xfrm>
            <a:off x="6405481" y="1476623"/>
            <a:ext cx="5504574" cy="2511229"/>
          </a:xfrm>
        </p:spPr>
        <p:txBody>
          <a:bodyPr/>
          <a:lstStyle>
            <a:lvl1pPr marL="0" indent="0">
              <a:spcBef>
                <a:spcPts val="1224"/>
              </a:spcBef>
              <a:buNone/>
              <a:defRPr lang="en-US" sz="4080" kern="1200" spc="-71" baseline="0" dirty="0" smtClean="0">
                <a:gradFill>
                  <a:gsLst>
                    <a:gs pos="100000">
                      <a:schemeClr val="tx2"/>
                    </a:gs>
                    <a:gs pos="0">
                      <a:schemeClr val="tx2"/>
                    </a:gs>
                  </a:gsLst>
                  <a:lin ang="5400000" scaled="0"/>
                </a:gradFill>
                <a:latin typeface="+mj-lt"/>
                <a:ea typeface="+mn-ea"/>
                <a:cs typeface="+mn-cs"/>
              </a:defRPr>
            </a:lvl1pPr>
            <a:lvl2pPr marL="3238"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2pPr>
            <a:lvl3pPr marL="23800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3pPr>
            <a:lvl4pPr marL="469536"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4pPr>
            <a:lvl5pPr marL="70106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a:gradFill>
                  <a:gsLst>
                    <a:gs pos="1250">
                      <a:schemeClr val="bg2"/>
                    </a:gs>
                    <a:gs pos="100000">
                      <a:schemeClr val="bg2"/>
                    </a:gs>
                  </a:gsLst>
                  <a:lin ang="5400000" scaled="0"/>
                </a:gradFill>
                <a:latin typeface="+mn-lt"/>
                <a:ea typeface="+mn-ea"/>
                <a:cs typeface="+mn-cs"/>
              </a:defRPr>
            </a:lvl5pPr>
          </a:lstStyle>
          <a:p>
            <a:pPr marL="0" marR="0" lvl="0"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Click to edit Master text styles</a:t>
            </a:r>
          </a:p>
          <a:p>
            <a:pPr marL="0" marR="0" lvl="1"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Fifth level</a:t>
            </a:r>
            <a:endParaRPr lang="en-US" dirty="0"/>
          </a:p>
        </p:txBody>
      </p:sp>
      <p:sp>
        <p:nvSpPr>
          <p:cNvPr id="7" name="Slide Number Placeholder 9"/>
          <p:cNvSpPr>
            <a:spLocks noGrp="1"/>
          </p:cNvSpPr>
          <p:nvPr>
            <p:ph type="sldNum" sz="quarter" idx="13"/>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1164127222"/>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1"/>
          </p:nvPr>
        </p:nvSpPr>
        <p:spPr>
          <a:xfrm>
            <a:off x="531279" y="1476623"/>
            <a:ext cx="5504574" cy="2511229"/>
          </a:xfrm>
        </p:spPr>
        <p:txBody>
          <a:bodyPr/>
          <a:lstStyle>
            <a:lvl1pPr marL="0" indent="0">
              <a:spcBef>
                <a:spcPts val="1224"/>
              </a:spcBef>
              <a:buNone/>
              <a:defRPr sz="4080">
                <a:gradFill>
                  <a:gsLst>
                    <a:gs pos="1000">
                      <a:schemeClr val="bg2"/>
                    </a:gs>
                    <a:gs pos="98000">
                      <a:schemeClr val="bg2"/>
                    </a:gs>
                  </a:gsLst>
                  <a:lin ang="5400000" scaled="0"/>
                </a:gradFill>
                <a:latin typeface="+mj-lt"/>
              </a:defRPr>
            </a:lvl1pPr>
            <a:lvl2pPr marL="0" indent="0">
              <a:buNone/>
              <a:defRPr sz="2040">
                <a:gradFill>
                  <a:gsLst>
                    <a:gs pos="1000">
                      <a:schemeClr val="bg2"/>
                    </a:gs>
                    <a:gs pos="98000">
                      <a:schemeClr val="bg2"/>
                    </a:gs>
                  </a:gsLst>
                  <a:lin ang="5400000" scaled="0"/>
                </a:gradFill>
              </a:defRPr>
            </a:lvl2pPr>
            <a:lvl3pPr marL="238007" indent="0">
              <a:buNone/>
              <a:defRPr sz="2040">
                <a:gradFill>
                  <a:gsLst>
                    <a:gs pos="1000">
                      <a:schemeClr val="bg2"/>
                    </a:gs>
                    <a:gs pos="98000">
                      <a:schemeClr val="bg2"/>
                    </a:gs>
                  </a:gsLst>
                  <a:lin ang="5400000" scaled="0"/>
                </a:gradFill>
              </a:defRPr>
            </a:lvl3pPr>
            <a:lvl4pPr marL="466298" indent="0">
              <a:buNone/>
              <a:defRPr sz="2040">
                <a:gradFill>
                  <a:gsLst>
                    <a:gs pos="1000">
                      <a:schemeClr val="bg2"/>
                    </a:gs>
                    <a:gs pos="98000">
                      <a:schemeClr val="bg2"/>
                    </a:gs>
                  </a:gsLst>
                  <a:lin ang="5400000" scaled="0"/>
                </a:gradFill>
              </a:defRPr>
            </a:lvl4pPr>
            <a:lvl5pPr marL="707543" indent="0">
              <a:buNone/>
              <a:defRPr sz="2040">
                <a:gradFill>
                  <a:gsLst>
                    <a:gs pos="1000">
                      <a:schemeClr val="bg2"/>
                    </a:gs>
                    <a:gs pos="98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2"/>
          </p:nvPr>
        </p:nvSpPr>
        <p:spPr>
          <a:xfrm>
            <a:off x="6405481" y="1476623"/>
            <a:ext cx="5504574" cy="2511229"/>
          </a:xfrm>
        </p:spPr>
        <p:txBody>
          <a:bodyPr/>
          <a:lstStyle>
            <a:lvl1pPr marL="0" indent="0">
              <a:spcBef>
                <a:spcPts val="1224"/>
              </a:spcBef>
              <a:buNone/>
              <a:defRPr lang="en-US" sz="4080" kern="1200" spc="-71" baseline="0" dirty="0" smtClean="0">
                <a:gradFill>
                  <a:gsLst>
                    <a:gs pos="1000">
                      <a:schemeClr val="bg2"/>
                    </a:gs>
                    <a:gs pos="98000">
                      <a:schemeClr val="bg2"/>
                    </a:gs>
                  </a:gsLst>
                  <a:lin ang="5400000" scaled="0"/>
                </a:gradFill>
                <a:latin typeface="+mj-lt"/>
                <a:ea typeface="+mn-ea"/>
                <a:cs typeface="+mn-cs"/>
              </a:defRPr>
            </a:lvl1pPr>
            <a:lvl2pPr marL="3238"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2pPr>
            <a:lvl3pPr marL="23800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3pPr>
            <a:lvl4pPr marL="469536"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4pPr>
            <a:lvl5pPr marL="70106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a:gradFill>
                  <a:gsLst>
                    <a:gs pos="1000">
                      <a:schemeClr val="bg2"/>
                    </a:gs>
                    <a:gs pos="98000">
                      <a:schemeClr val="bg2"/>
                    </a:gs>
                  </a:gsLst>
                  <a:lin ang="5400000" scaled="0"/>
                </a:gradFill>
                <a:latin typeface="+mn-lt"/>
                <a:ea typeface="+mn-ea"/>
                <a:cs typeface="+mn-cs"/>
              </a:defRPr>
            </a:lvl5pPr>
          </a:lstStyle>
          <a:p>
            <a:pPr marL="0" marR="0" lvl="0"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Click to edit Master text styles</a:t>
            </a:r>
          </a:p>
          <a:p>
            <a:pPr marL="0" marR="0" lvl="1"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a:t>Fifth level</a:t>
            </a:r>
            <a:endParaRPr lang="en-US" dirty="0"/>
          </a:p>
        </p:txBody>
      </p:sp>
      <p:sp>
        <p:nvSpPr>
          <p:cNvPr id="7" name="Slide Number Placeholder 9"/>
          <p:cNvSpPr>
            <a:spLocks noGrp="1"/>
          </p:cNvSpPr>
          <p:nvPr>
            <p:ph type="sldNum" sz="quarter" idx="13"/>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210986341"/>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31279" y="1476622"/>
            <a:ext cx="5504574" cy="2398224"/>
          </a:xfrm>
        </p:spPr>
        <p:txBody>
          <a:bodyPr>
            <a:spAutoFit/>
          </a:bodyPr>
          <a:lstStyle>
            <a:lvl1pPr marL="297913" indent="-297913">
              <a:spcBef>
                <a:spcPts val="1224"/>
              </a:spcBef>
              <a:buClr>
                <a:schemeClr val="bg2"/>
              </a:buClr>
              <a:buSzPct val="100000"/>
              <a:buFont typeface="Wingdings" pitchFamily="2" charset="2"/>
              <a:buChar char=""/>
              <a:defRPr lang="en-US" sz="3672" kern="1200" spc="-71" baseline="0" dirty="0" smtClean="0">
                <a:gradFill>
                  <a:gsLst>
                    <a:gs pos="1250">
                      <a:schemeClr val="bg2"/>
                    </a:gs>
                    <a:gs pos="100000">
                      <a:schemeClr val="bg2"/>
                    </a:gs>
                  </a:gsLst>
                  <a:lin ang="5400000" scaled="0"/>
                </a:gradFill>
                <a:latin typeface="+mj-lt"/>
                <a:ea typeface="+mn-ea"/>
                <a:cs typeface="+mn-cs"/>
              </a:defRPr>
            </a:lvl1pPr>
            <a:lvl2pPr marL="531062" indent="-233149">
              <a:defRPr sz="2040"/>
            </a:lvl2pPr>
            <a:lvl3pPr marL="699447" indent="-168385">
              <a:tabLst/>
              <a:defRPr sz="2040"/>
            </a:lvl3pPr>
            <a:lvl4pPr marL="880786" indent="-181338">
              <a:defRPr/>
            </a:lvl4pPr>
            <a:lvl5pPr marL="1049171" indent="-168385">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p:cNvSpPr>
            <a:spLocks noGrp="1"/>
          </p:cNvSpPr>
          <p:nvPr>
            <p:ph type="body" sz="quarter" idx="11"/>
          </p:nvPr>
        </p:nvSpPr>
        <p:spPr>
          <a:xfrm>
            <a:off x="6405481" y="1476622"/>
            <a:ext cx="5504574" cy="2817808"/>
          </a:xfrm>
        </p:spPr>
        <p:txBody>
          <a:bodyPr>
            <a:spAutoFit/>
          </a:bodyPr>
          <a:lstStyle>
            <a:lvl1pPr marL="346486" indent="-346486">
              <a:spcBef>
                <a:spcPts val="1224"/>
              </a:spcBef>
              <a:buClr>
                <a:schemeClr val="bg2"/>
              </a:buClr>
              <a:buFont typeface="Arial" pitchFamily="34" charset="0"/>
              <a:buChar char="•"/>
              <a:defRPr lang="en-US" sz="3672" kern="1200" spc="-71" baseline="0" dirty="0" smtClean="0">
                <a:gradFill>
                  <a:gsLst>
                    <a:gs pos="1250">
                      <a:schemeClr val="bg2"/>
                    </a:gs>
                    <a:gs pos="100000">
                      <a:schemeClr val="bg2"/>
                    </a:gs>
                  </a:gsLst>
                  <a:lin ang="5400000" scaled="0"/>
                </a:gradFill>
                <a:latin typeface="+mj-lt"/>
                <a:ea typeface="+mn-ea"/>
                <a:cs typeface="+mn-cs"/>
              </a:defRPr>
            </a:lvl1pPr>
            <a:lvl2pPr marL="647637" indent="-349724">
              <a:defRPr lang="en-US" sz="2040" kern="1200" spc="0" baseline="0" dirty="0" smtClean="0">
                <a:gradFill>
                  <a:gsLst>
                    <a:gs pos="1250">
                      <a:schemeClr val="bg2"/>
                    </a:gs>
                    <a:gs pos="100000">
                      <a:schemeClr val="bg2"/>
                    </a:gs>
                  </a:gsLst>
                  <a:lin ang="5400000" scaled="0"/>
                </a:gradFill>
                <a:latin typeface="+mn-lt"/>
                <a:ea typeface="+mn-ea"/>
                <a:cs typeface="+mn-cs"/>
              </a:defRPr>
            </a:lvl2pPr>
            <a:lvl3pPr marL="880786" indent="-349724">
              <a:defRPr lang="en-US" sz="2040" kern="1200" spc="0" baseline="0" dirty="0" smtClean="0">
                <a:gradFill>
                  <a:gsLst>
                    <a:gs pos="1250">
                      <a:schemeClr val="bg2"/>
                    </a:gs>
                    <a:gs pos="100000">
                      <a:schemeClr val="bg2"/>
                    </a:gs>
                  </a:gsLst>
                  <a:lin ang="5400000" scaled="0"/>
                </a:gradFill>
                <a:latin typeface="+mn-lt"/>
                <a:ea typeface="+mn-ea"/>
                <a:cs typeface="+mn-cs"/>
              </a:defRPr>
            </a:lvl3pPr>
            <a:lvl4pPr marL="1049171" indent="-349724">
              <a:defRPr lang="en-US" sz="2040" kern="1200" spc="0" baseline="0" dirty="0" smtClean="0">
                <a:gradFill>
                  <a:gsLst>
                    <a:gs pos="1250">
                      <a:schemeClr val="bg2"/>
                    </a:gs>
                    <a:gs pos="100000">
                      <a:schemeClr val="bg2"/>
                    </a:gs>
                  </a:gsLst>
                  <a:lin ang="5400000" scaled="0"/>
                </a:gradFill>
                <a:latin typeface="+mn-lt"/>
                <a:ea typeface="+mn-ea"/>
                <a:cs typeface="+mn-cs"/>
              </a:defRPr>
            </a:lvl4pPr>
            <a:lvl5pPr marL="1230509" indent="-349724">
              <a:defRPr lang="en-US" sz="2040" kern="1200" spc="0" baseline="0" dirty="0">
                <a:gradFill>
                  <a:gsLst>
                    <a:gs pos="1250">
                      <a:schemeClr val="bg2"/>
                    </a:gs>
                    <a:gs pos="100000">
                      <a:schemeClr val="bg2"/>
                    </a:gs>
                  </a:gsLst>
                  <a:lin ang="5400000" scaled="0"/>
                </a:gradFill>
                <a:latin typeface="+mn-lt"/>
                <a:ea typeface="+mn-ea"/>
                <a:cs typeface="+mn-cs"/>
              </a:defRPr>
            </a:lvl5pPr>
          </a:lstStyle>
          <a:p>
            <a:pPr marL="297913" marR="0" lvl="0"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a:t>Click to edit Master text styles</a:t>
            </a:r>
          </a:p>
          <a:p>
            <a:pPr marL="297913" marR="0" lvl="1"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a:t>Second level</a:t>
            </a:r>
          </a:p>
          <a:p>
            <a:pPr marL="297913" marR="0" lvl="2"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a:t>Third level</a:t>
            </a:r>
          </a:p>
          <a:p>
            <a:pPr marL="297913" marR="0" lvl="3"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a:t>Fourth level</a:t>
            </a:r>
          </a:p>
          <a:p>
            <a:pPr marL="297913" marR="0" lvl="4"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a:t>Fifth level</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1459334611"/>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2"/>
            <a:ext cx="5543930" cy="1695079"/>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a:t>Click to edit Master text styles.</a:t>
            </a:r>
          </a:p>
        </p:txBody>
      </p:sp>
      <p:sp>
        <p:nvSpPr>
          <p:cNvPr id="6" name="Content Placeholder 5"/>
          <p:cNvSpPr>
            <a:spLocks noGrp="1"/>
          </p:cNvSpPr>
          <p:nvPr>
            <p:ph sz="quarter" idx="4"/>
          </p:nvPr>
        </p:nvSpPr>
        <p:spPr>
          <a:xfrm>
            <a:off x="6313878" y="1715387"/>
            <a:ext cx="5596178" cy="339016"/>
          </a:xfrm>
          <a:prstGeom prst="rect">
            <a:avLst/>
          </a:prstGeom>
        </p:spPr>
        <p:txBody>
          <a:bodyPr>
            <a:noAutofit/>
          </a:bodyPr>
          <a:lstStyle>
            <a:lvl1pPr marL="0" indent="0">
              <a:spcBef>
                <a:spcPts val="1224"/>
              </a:spcBef>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a:t>Click to edit Master text styles</a:t>
            </a:r>
          </a:p>
        </p:txBody>
      </p:sp>
      <p:sp>
        <p:nvSpPr>
          <p:cNvPr id="12" name="Title 1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795170983"/>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3"/>
            <a:ext cx="5543930" cy="1201902"/>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a:t>Click to edit Master text styles.</a:t>
            </a:r>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3127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a:t>Click to edit Master text styles</a:t>
            </a:r>
          </a:p>
        </p:txBody>
      </p:sp>
      <p:sp>
        <p:nvSpPr>
          <p:cNvPr id="4" name="Picture Placeholder 3"/>
          <p:cNvSpPr>
            <a:spLocks noGrp="1"/>
          </p:cNvSpPr>
          <p:nvPr>
            <p:ph type="pic" sz="quarter" idx="14" hasCustomPrompt="1"/>
          </p:nvPr>
        </p:nvSpPr>
        <p:spPr>
          <a:xfrm>
            <a:off x="6334860" y="0"/>
            <a:ext cx="6101615" cy="6994525"/>
          </a:xfrm>
        </p:spPr>
        <p:txBody>
          <a:bodyPr lIns="182880" anchor="ctr"/>
          <a:lstStyle>
            <a:lvl1pPr marL="0" indent="0" algn="l">
              <a:buNone/>
              <a:defRPr/>
            </a:lvl1pPr>
          </a:lstStyle>
          <a:p>
            <a:r>
              <a:rPr lang="en-US" dirty="0"/>
              <a:t>Click to insert photo.</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085217940"/>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344429" y="1476623"/>
            <a:ext cx="5543930" cy="1201902"/>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a:t>Click to edit Master text styles.</a:t>
            </a:r>
          </a:p>
        </p:txBody>
      </p:sp>
      <p:sp>
        <p:nvSpPr>
          <p:cNvPr id="9" name="Content Placeholder 5"/>
          <p:cNvSpPr>
            <a:spLocks noGrp="1"/>
          </p:cNvSpPr>
          <p:nvPr>
            <p:ph sz="quarter" idx="13"/>
          </p:nvPr>
        </p:nvSpPr>
        <p:spPr>
          <a:xfrm>
            <a:off x="634442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a:t>Click to edit Master text styles</a:t>
            </a:r>
          </a:p>
        </p:txBody>
      </p:sp>
      <p:sp>
        <p:nvSpPr>
          <p:cNvPr id="4" name="Picture Placeholder 3"/>
          <p:cNvSpPr>
            <a:spLocks noGrp="1"/>
          </p:cNvSpPr>
          <p:nvPr>
            <p:ph type="pic" sz="quarter" idx="14" hasCustomPrompt="1"/>
          </p:nvPr>
        </p:nvSpPr>
        <p:spPr>
          <a:xfrm>
            <a:off x="0" y="0"/>
            <a:ext cx="6101615" cy="6994525"/>
          </a:xfrm>
        </p:spPr>
        <p:txBody>
          <a:bodyPr lIns="182880" anchor="ctr"/>
          <a:lstStyle>
            <a:lvl1pPr marL="0" indent="0" algn="l">
              <a:buNone/>
              <a:defRPr/>
            </a:lvl1pPr>
          </a:lstStyle>
          <a:p>
            <a:r>
              <a:rPr lang="en-US" dirty="0"/>
              <a:t>Click to insert photo.</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129684985"/>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718" y="0"/>
            <a:ext cx="6108095"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31279" y="1476622"/>
            <a:ext cx="5338712" cy="1695079"/>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a:t>Click to edit Master text styles.</a:t>
            </a:r>
          </a:p>
        </p:txBody>
      </p:sp>
      <p:sp>
        <p:nvSpPr>
          <p:cNvPr id="6" name="Content Placeholder 5"/>
          <p:cNvSpPr>
            <a:spLocks noGrp="1"/>
          </p:cNvSpPr>
          <p:nvPr>
            <p:ph sz="quarter" idx="4"/>
          </p:nvPr>
        </p:nvSpPr>
        <p:spPr>
          <a:xfrm>
            <a:off x="6313878" y="1715387"/>
            <a:ext cx="5596178" cy="339016"/>
          </a:xfrm>
          <a:prstGeom prst="rect">
            <a:avLst/>
          </a:prstGeom>
        </p:spPr>
        <p:txBody>
          <a:bodyPr>
            <a:noAutofit/>
          </a:bodyPr>
          <a:lstStyle>
            <a:lvl1pPr marL="0" indent="0">
              <a:spcBef>
                <a:spcPts val="1224"/>
              </a:spcBef>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555655007"/>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346198"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31279" y="1476623"/>
            <a:ext cx="5543930" cy="1201902"/>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a:t>Click to edit Master text styles.</a:t>
            </a:r>
          </a:p>
        </p:txBody>
      </p:sp>
      <p:sp>
        <p:nvSpPr>
          <p:cNvPr id="9" name="Content Placeholder 5"/>
          <p:cNvSpPr>
            <a:spLocks noGrp="1"/>
          </p:cNvSpPr>
          <p:nvPr>
            <p:ph sz="quarter" idx="13"/>
          </p:nvPr>
        </p:nvSpPr>
        <p:spPr>
          <a:xfrm>
            <a:off x="53127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1"/>
                    </a:gs>
                    <a:gs pos="0">
                      <a:schemeClr val="bg1"/>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a:t>Click to edit Master text styles</a:t>
            </a:r>
          </a:p>
        </p:txBody>
      </p:sp>
      <p:sp>
        <p:nvSpPr>
          <p:cNvPr id="4" name="Picture Placeholder 3"/>
          <p:cNvSpPr>
            <a:spLocks noGrp="1"/>
          </p:cNvSpPr>
          <p:nvPr>
            <p:ph type="pic" sz="quarter" idx="14" hasCustomPrompt="1"/>
          </p:nvPr>
        </p:nvSpPr>
        <p:spPr>
          <a:xfrm>
            <a:off x="6334860" y="0"/>
            <a:ext cx="6101615" cy="6994525"/>
          </a:xfrm>
        </p:spPr>
        <p:txBody>
          <a:bodyPr lIns="182880" anchor="ctr"/>
          <a:lstStyle>
            <a:lvl1pPr marL="0" indent="0" algn="l">
              <a:buNone/>
              <a:defRPr/>
            </a:lvl1pPr>
          </a:lstStyle>
          <a:p>
            <a:r>
              <a:rPr lang="en-US" dirty="0"/>
              <a:t>Click to insert photo.</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18208417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89.xml"/><Relationship Id="rId13" Type="http://schemas.openxmlformats.org/officeDocument/2006/relationships/slideLayout" Target="../slideLayouts/slideLayout194.xml"/><Relationship Id="rId18" Type="http://schemas.openxmlformats.org/officeDocument/2006/relationships/slideLayout" Target="../slideLayouts/slideLayout199.xml"/><Relationship Id="rId26" Type="http://schemas.openxmlformats.org/officeDocument/2006/relationships/slideLayout" Target="../slideLayouts/slideLayout207.xml"/><Relationship Id="rId39" Type="http://schemas.openxmlformats.org/officeDocument/2006/relationships/slideLayout" Target="../slideLayouts/slideLayout220.xml"/><Relationship Id="rId3" Type="http://schemas.openxmlformats.org/officeDocument/2006/relationships/slideLayout" Target="../slideLayouts/slideLayout184.xml"/><Relationship Id="rId21" Type="http://schemas.openxmlformats.org/officeDocument/2006/relationships/slideLayout" Target="../slideLayouts/slideLayout202.xml"/><Relationship Id="rId34" Type="http://schemas.openxmlformats.org/officeDocument/2006/relationships/slideLayout" Target="../slideLayouts/slideLayout215.xml"/><Relationship Id="rId42" Type="http://schemas.openxmlformats.org/officeDocument/2006/relationships/slideLayout" Target="../slideLayouts/slideLayout223.xml"/><Relationship Id="rId47" Type="http://schemas.openxmlformats.org/officeDocument/2006/relationships/image" Target="../media/image21.png"/><Relationship Id="rId7" Type="http://schemas.openxmlformats.org/officeDocument/2006/relationships/slideLayout" Target="../slideLayouts/slideLayout188.xml"/><Relationship Id="rId12" Type="http://schemas.openxmlformats.org/officeDocument/2006/relationships/slideLayout" Target="../slideLayouts/slideLayout193.xml"/><Relationship Id="rId17" Type="http://schemas.openxmlformats.org/officeDocument/2006/relationships/slideLayout" Target="../slideLayouts/slideLayout198.xml"/><Relationship Id="rId25" Type="http://schemas.openxmlformats.org/officeDocument/2006/relationships/slideLayout" Target="../slideLayouts/slideLayout206.xml"/><Relationship Id="rId33" Type="http://schemas.openxmlformats.org/officeDocument/2006/relationships/slideLayout" Target="../slideLayouts/slideLayout214.xml"/><Relationship Id="rId38" Type="http://schemas.openxmlformats.org/officeDocument/2006/relationships/slideLayout" Target="../slideLayouts/slideLayout219.xml"/><Relationship Id="rId46" Type="http://schemas.openxmlformats.org/officeDocument/2006/relationships/theme" Target="../theme/theme10.xml"/><Relationship Id="rId2" Type="http://schemas.openxmlformats.org/officeDocument/2006/relationships/slideLayout" Target="../slideLayouts/slideLayout183.xml"/><Relationship Id="rId16" Type="http://schemas.openxmlformats.org/officeDocument/2006/relationships/slideLayout" Target="../slideLayouts/slideLayout197.xml"/><Relationship Id="rId20" Type="http://schemas.openxmlformats.org/officeDocument/2006/relationships/slideLayout" Target="../slideLayouts/slideLayout201.xml"/><Relationship Id="rId29" Type="http://schemas.openxmlformats.org/officeDocument/2006/relationships/slideLayout" Target="../slideLayouts/slideLayout210.xml"/><Relationship Id="rId41" Type="http://schemas.openxmlformats.org/officeDocument/2006/relationships/slideLayout" Target="../slideLayouts/slideLayout222.xml"/><Relationship Id="rId1" Type="http://schemas.openxmlformats.org/officeDocument/2006/relationships/slideLayout" Target="../slideLayouts/slideLayout182.xml"/><Relationship Id="rId6" Type="http://schemas.openxmlformats.org/officeDocument/2006/relationships/slideLayout" Target="../slideLayouts/slideLayout187.xml"/><Relationship Id="rId11" Type="http://schemas.openxmlformats.org/officeDocument/2006/relationships/slideLayout" Target="../slideLayouts/slideLayout192.xml"/><Relationship Id="rId24" Type="http://schemas.openxmlformats.org/officeDocument/2006/relationships/slideLayout" Target="../slideLayouts/slideLayout205.xml"/><Relationship Id="rId32" Type="http://schemas.openxmlformats.org/officeDocument/2006/relationships/slideLayout" Target="../slideLayouts/slideLayout213.xml"/><Relationship Id="rId37" Type="http://schemas.openxmlformats.org/officeDocument/2006/relationships/slideLayout" Target="../slideLayouts/slideLayout218.xml"/><Relationship Id="rId40" Type="http://schemas.openxmlformats.org/officeDocument/2006/relationships/slideLayout" Target="../slideLayouts/slideLayout221.xml"/><Relationship Id="rId45" Type="http://schemas.openxmlformats.org/officeDocument/2006/relationships/slideLayout" Target="../slideLayouts/slideLayout226.xml"/><Relationship Id="rId5" Type="http://schemas.openxmlformats.org/officeDocument/2006/relationships/slideLayout" Target="../slideLayouts/slideLayout186.xml"/><Relationship Id="rId15" Type="http://schemas.openxmlformats.org/officeDocument/2006/relationships/slideLayout" Target="../slideLayouts/slideLayout196.xml"/><Relationship Id="rId23" Type="http://schemas.openxmlformats.org/officeDocument/2006/relationships/slideLayout" Target="../slideLayouts/slideLayout204.xml"/><Relationship Id="rId28" Type="http://schemas.openxmlformats.org/officeDocument/2006/relationships/slideLayout" Target="../slideLayouts/slideLayout209.xml"/><Relationship Id="rId36" Type="http://schemas.openxmlformats.org/officeDocument/2006/relationships/slideLayout" Target="../slideLayouts/slideLayout217.xml"/><Relationship Id="rId10" Type="http://schemas.openxmlformats.org/officeDocument/2006/relationships/slideLayout" Target="../slideLayouts/slideLayout191.xml"/><Relationship Id="rId19" Type="http://schemas.openxmlformats.org/officeDocument/2006/relationships/slideLayout" Target="../slideLayouts/slideLayout200.xml"/><Relationship Id="rId31" Type="http://schemas.openxmlformats.org/officeDocument/2006/relationships/slideLayout" Target="../slideLayouts/slideLayout212.xml"/><Relationship Id="rId44" Type="http://schemas.openxmlformats.org/officeDocument/2006/relationships/slideLayout" Target="../slideLayouts/slideLayout225.xml"/><Relationship Id="rId4" Type="http://schemas.openxmlformats.org/officeDocument/2006/relationships/slideLayout" Target="../slideLayouts/slideLayout185.xml"/><Relationship Id="rId9" Type="http://schemas.openxmlformats.org/officeDocument/2006/relationships/slideLayout" Target="../slideLayouts/slideLayout190.xml"/><Relationship Id="rId14" Type="http://schemas.openxmlformats.org/officeDocument/2006/relationships/slideLayout" Target="../slideLayouts/slideLayout195.xml"/><Relationship Id="rId22" Type="http://schemas.openxmlformats.org/officeDocument/2006/relationships/slideLayout" Target="../slideLayouts/slideLayout203.xml"/><Relationship Id="rId27" Type="http://schemas.openxmlformats.org/officeDocument/2006/relationships/slideLayout" Target="../slideLayouts/slideLayout208.xml"/><Relationship Id="rId30" Type="http://schemas.openxmlformats.org/officeDocument/2006/relationships/slideLayout" Target="../slideLayouts/slideLayout211.xml"/><Relationship Id="rId35" Type="http://schemas.openxmlformats.org/officeDocument/2006/relationships/slideLayout" Target="../slideLayouts/slideLayout216.xml"/><Relationship Id="rId43" Type="http://schemas.openxmlformats.org/officeDocument/2006/relationships/slideLayout" Target="../slideLayouts/slideLayout224.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234.xml"/><Relationship Id="rId13" Type="http://schemas.openxmlformats.org/officeDocument/2006/relationships/slideLayout" Target="../slideLayouts/slideLayout239.xml"/><Relationship Id="rId18" Type="http://schemas.openxmlformats.org/officeDocument/2006/relationships/slideLayout" Target="../slideLayouts/slideLayout244.xml"/><Relationship Id="rId26" Type="http://schemas.openxmlformats.org/officeDocument/2006/relationships/slideLayout" Target="../slideLayouts/slideLayout252.xml"/><Relationship Id="rId3" Type="http://schemas.openxmlformats.org/officeDocument/2006/relationships/slideLayout" Target="../slideLayouts/slideLayout229.xml"/><Relationship Id="rId21" Type="http://schemas.openxmlformats.org/officeDocument/2006/relationships/slideLayout" Target="../slideLayouts/slideLayout247.xml"/><Relationship Id="rId7" Type="http://schemas.openxmlformats.org/officeDocument/2006/relationships/slideLayout" Target="../slideLayouts/slideLayout233.xml"/><Relationship Id="rId12" Type="http://schemas.openxmlformats.org/officeDocument/2006/relationships/slideLayout" Target="../slideLayouts/slideLayout238.xml"/><Relationship Id="rId17" Type="http://schemas.openxmlformats.org/officeDocument/2006/relationships/slideLayout" Target="../slideLayouts/slideLayout243.xml"/><Relationship Id="rId25" Type="http://schemas.openxmlformats.org/officeDocument/2006/relationships/slideLayout" Target="../slideLayouts/slideLayout251.xml"/><Relationship Id="rId2" Type="http://schemas.openxmlformats.org/officeDocument/2006/relationships/slideLayout" Target="../slideLayouts/slideLayout228.xml"/><Relationship Id="rId16" Type="http://schemas.openxmlformats.org/officeDocument/2006/relationships/slideLayout" Target="../slideLayouts/slideLayout242.xml"/><Relationship Id="rId20" Type="http://schemas.openxmlformats.org/officeDocument/2006/relationships/slideLayout" Target="../slideLayouts/slideLayout246.xml"/><Relationship Id="rId29" Type="http://schemas.openxmlformats.org/officeDocument/2006/relationships/theme" Target="../theme/theme11.xml"/><Relationship Id="rId1" Type="http://schemas.openxmlformats.org/officeDocument/2006/relationships/slideLayout" Target="../slideLayouts/slideLayout227.xml"/><Relationship Id="rId6" Type="http://schemas.openxmlformats.org/officeDocument/2006/relationships/slideLayout" Target="../slideLayouts/slideLayout232.xml"/><Relationship Id="rId11" Type="http://schemas.openxmlformats.org/officeDocument/2006/relationships/slideLayout" Target="../slideLayouts/slideLayout237.xml"/><Relationship Id="rId24" Type="http://schemas.openxmlformats.org/officeDocument/2006/relationships/slideLayout" Target="../slideLayouts/slideLayout250.xml"/><Relationship Id="rId5" Type="http://schemas.openxmlformats.org/officeDocument/2006/relationships/slideLayout" Target="../slideLayouts/slideLayout231.xml"/><Relationship Id="rId15" Type="http://schemas.openxmlformats.org/officeDocument/2006/relationships/slideLayout" Target="../slideLayouts/slideLayout241.xml"/><Relationship Id="rId23" Type="http://schemas.openxmlformats.org/officeDocument/2006/relationships/slideLayout" Target="../slideLayouts/slideLayout249.xml"/><Relationship Id="rId28" Type="http://schemas.openxmlformats.org/officeDocument/2006/relationships/slideLayout" Target="../slideLayouts/slideLayout254.xml"/><Relationship Id="rId10" Type="http://schemas.openxmlformats.org/officeDocument/2006/relationships/slideLayout" Target="../slideLayouts/slideLayout236.xml"/><Relationship Id="rId19" Type="http://schemas.openxmlformats.org/officeDocument/2006/relationships/slideLayout" Target="../slideLayouts/slideLayout245.xml"/><Relationship Id="rId4" Type="http://schemas.openxmlformats.org/officeDocument/2006/relationships/slideLayout" Target="../slideLayouts/slideLayout230.xml"/><Relationship Id="rId9" Type="http://schemas.openxmlformats.org/officeDocument/2006/relationships/slideLayout" Target="../slideLayouts/slideLayout235.xml"/><Relationship Id="rId14" Type="http://schemas.openxmlformats.org/officeDocument/2006/relationships/slideLayout" Target="../slideLayouts/slideLayout240.xml"/><Relationship Id="rId22" Type="http://schemas.openxmlformats.org/officeDocument/2006/relationships/slideLayout" Target="../slideLayouts/slideLayout248.xml"/><Relationship Id="rId27" Type="http://schemas.openxmlformats.org/officeDocument/2006/relationships/slideLayout" Target="../slideLayouts/slideLayout253.xml"/></Relationships>
</file>

<file path=ppt/slideMasters/_rels/slideMaster12.xml.rels><?xml version="1.0" encoding="UTF-8" standalone="yes"?>
<Relationships xmlns="http://schemas.openxmlformats.org/package/2006/relationships"><Relationship Id="rId13" Type="http://schemas.openxmlformats.org/officeDocument/2006/relationships/slideLayout" Target="../slideLayouts/slideLayout267.xml"/><Relationship Id="rId18" Type="http://schemas.openxmlformats.org/officeDocument/2006/relationships/slideLayout" Target="../slideLayouts/slideLayout272.xml"/><Relationship Id="rId26" Type="http://schemas.openxmlformats.org/officeDocument/2006/relationships/slideLayout" Target="../slideLayouts/slideLayout280.xml"/><Relationship Id="rId39" Type="http://schemas.openxmlformats.org/officeDocument/2006/relationships/slideLayout" Target="../slideLayouts/slideLayout293.xml"/><Relationship Id="rId3" Type="http://schemas.openxmlformats.org/officeDocument/2006/relationships/slideLayout" Target="../slideLayouts/slideLayout257.xml"/><Relationship Id="rId21" Type="http://schemas.openxmlformats.org/officeDocument/2006/relationships/slideLayout" Target="../slideLayouts/slideLayout275.xml"/><Relationship Id="rId34" Type="http://schemas.openxmlformats.org/officeDocument/2006/relationships/slideLayout" Target="../slideLayouts/slideLayout288.xml"/><Relationship Id="rId42" Type="http://schemas.openxmlformats.org/officeDocument/2006/relationships/slideLayout" Target="../slideLayouts/slideLayout296.xml"/><Relationship Id="rId47" Type="http://schemas.openxmlformats.org/officeDocument/2006/relationships/slideLayout" Target="../slideLayouts/slideLayout301.xml"/><Relationship Id="rId7" Type="http://schemas.openxmlformats.org/officeDocument/2006/relationships/slideLayout" Target="../slideLayouts/slideLayout261.xml"/><Relationship Id="rId12" Type="http://schemas.openxmlformats.org/officeDocument/2006/relationships/slideLayout" Target="../slideLayouts/slideLayout266.xml"/><Relationship Id="rId17" Type="http://schemas.openxmlformats.org/officeDocument/2006/relationships/slideLayout" Target="../slideLayouts/slideLayout271.xml"/><Relationship Id="rId25" Type="http://schemas.openxmlformats.org/officeDocument/2006/relationships/slideLayout" Target="../slideLayouts/slideLayout279.xml"/><Relationship Id="rId33" Type="http://schemas.openxmlformats.org/officeDocument/2006/relationships/slideLayout" Target="../slideLayouts/slideLayout287.xml"/><Relationship Id="rId38" Type="http://schemas.openxmlformats.org/officeDocument/2006/relationships/slideLayout" Target="../slideLayouts/slideLayout292.xml"/><Relationship Id="rId46" Type="http://schemas.openxmlformats.org/officeDocument/2006/relationships/slideLayout" Target="../slideLayouts/slideLayout300.xml"/><Relationship Id="rId2" Type="http://schemas.openxmlformats.org/officeDocument/2006/relationships/slideLayout" Target="../slideLayouts/slideLayout256.xml"/><Relationship Id="rId16" Type="http://schemas.openxmlformats.org/officeDocument/2006/relationships/slideLayout" Target="../slideLayouts/slideLayout270.xml"/><Relationship Id="rId20" Type="http://schemas.openxmlformats.org/officeDocument/2006/relationships/slideLayout" Target="../slideLayouts/slideLayout274.xml"/><Relationship Id="rId29" Type="http://schemas.openxmlformats.org/officeDocument/2006/relationships/slideLayout" Target="../slideLayouts/slideLayout283.xml"/><Relationship Id="rId41" Type="http://schemas.openxmlformats.org/officeDocument/2006/relationships/slideLayout" Target="../slideLayouts/slideLayout295.xml"/><Relationship Id="rId1" Type="http://schemas.openxmlformats.org/officeDocument/2006/relationships/slideLayout" Target="../slideLayouts/slideLayout255.xml"/><Relationship Id="rId6" Type="http://schemas.openxmlformats.org/officeDocument/2006/relationships/slideLayout" Target="../slideLayouts/slideLayout260.xml"/><Relationship Id="rId11" Type="http://schemas.openxmlformats.org/officeDocument/2006/relationships/slideLayout" Target="../slideLayouts/slideLayout265.xml"/><Relationship Id="rId24" Type="http://schemas.openxmlformats.org/officeDocument/2006/relationships/slideLayout" Target="../slideLayouts/slideLayout278.xml"/><Relationship Id="rId32" Type="http://schemas.openxmlformats.org/officeDocument/2006/relationships/slideLayout" Target="../slideLayouts/slideLayout286.xml"/><Relationship Id="rId37" Type="http://schemas.openxmlformats.org/officeDocument/2006/relationships/slideLayout" Target="../slideLayouts/slideLayout291.xml"/><Relationship Id="rId40" Type="http://schemas.openxmlformats.org/officeDocument/2006/relationships/slideLayout" Target="../slideLayouts/slideLayout294.xml"/><Relationship Id="rId45" Type="http://schemas.openxmlformats.org/officeDocument/2006/relationships/slideLayout" Target="../slideLayouts/slideLayout299.xml"/><Relationship Id="rId5" Type="http://schemas.openxmlformats.org/officeDocument/2006/relationships/slideLayout" Target="../slideLayouts/slideLayout259.xml"/><Relationship Id="rId15" Type="http://schemas.openxmlformats.org/officeDocument/2006/relationships/slideLayout" Target="../slideLayouts/slideLayout269.xml"/><Relationship Id="rId23" Type="http://schemas.openxmlformats.org/officeDocument/2006/relationships/slideLayout" Target="../slideLayouts/slideLayout277.xml"/><Relationship Id="rId28" Type="http://schemas.openxmlformats.org/officeDocument/2006/relationships/slideLayout" Target="../slideLayouts/slideLayout282.xml"/><Relationship Id="rId36" Type="http://schemas.openxmlformats.org/officeDocument/2006/relationships/slideLayout" Target="../slideLayouts/slideLayout290.xml"/><Relationship Id="rId49" Type="http://schemas.openxmlformats.org/officeDocument/2006/relationships/image" Target="../media/image21.png"/><Relationship Id="rId10" Type="http://schemas.openxmlformats.org/officeDocument/2006/relationships/slideLayout" Target="../slideLayouts/slideLayout264.xml"/><Relationship Id="rId19" Type="http://schemas.openxmlformats.org/officeDocument/2006/relationships/slideLayout" Target="../slideLayouts/slideLayout273.xml"/><Relationship Id="rId31" Type="http://schemas.openxmlformats.org/officeDocument/2006/relationships/slideLayout" Target="../slideLayouts/slideLayout285.xml"/><Relationship Id="rId44" Type="http://schemas.openxmlformats.org/officeDocument/2006/relationships/slideLayout" Target="../slideLayouts/slideLayout298.xml"/><Relationship Id="rId4" Type="http://schemas.openxmlformats.org/officeDocument/2006/relationships/slideLayout" Target="../slideLayouts/slideLayout258.xml"/><Relationship Id="rId9" Type="http://schemas.openxmlformats.org/officeDocument/2006/relationships/slideLayout" Target="../slideLayouts/slideLayout263.xml"/><Relationship Id="rId14" Type="http://schemas.openxmlformats.org/officeDocument/2006/relationships/slideLayout" Target="../slideLayouts/slideLayout268.xml"/><Relationship Id="rId22" Type="http://schemas.openxmlformats.org/officeDocument/2006/relationships/slideLayout" Target="../slideLayouts/slideLayout276.xml"/><Relationship Id="rId27" Type="http://schemas.openxmlformats.org/officeDocument/2006/relationships/slideLayout" Target="../slideLayouts/slideLayout281.xml"/><Relationship Id="rId30" Type="http://schemas.openxmlformats.org/officeDocument/2006/relationships/slideLayout" Target="../slideLayouts/slideLayout284.xml"/><Relationship Id="rId35" Type="http://schemas.openxmlformats.org/officeDocument/2006/relationships/slideLayout" Target="../slideLayouts/slideLayout289.xml"/><Relationship Id="rId43" Type="http://schemas.openxmlformats.org/officeDocument/2006/relationships/slideLayout" Target="../slideLayouts/slideLayout297.xml"/><Relationship Id="rId48" Type="http://schemas.openxmlformats.org/officeDocument/2006/relationships/theme" Target="../theme/theme12.xml"/><Relationship Id="rId8" Type="http://schemas.openxmlformats.org/officeDocument/2006/relationships/slideLayout" Target="../slideLayouts/slideLayout262.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theme" Target="../theme/theme2.xml"/><Relationship Id="rId1" Type="http://schemas.openxmlformats.org/officeDocument/2006/relationships/slideLayout" Target="../slideLayouts/slideLayout32.xml"/><Relationship Id="rId4" Type="http://schemas.openxmlformats.org/officeDocument/2006/relationships/image" Target="../media/image8.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0.xml"/><Relationship Id="rId3" Type="http://schemas.openxmlformats.org/officeDocument/2006/relationships/slideLayout" Target="../slideLayouts/slideLayout35.xml"/><Relationship Id="rId7" Type="http://schemas.openxmlformats.org/officeDocument/2006/relationships/slideLayout" Target="../slideLayouts/slideLayout39.xml"/><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slideLayout" Target="../slideLayouts/slideLayout38.xml"/><Relationship Id="rId5" Type="http://schemas.openxmlformats.org/officeDocument/2006/relationships/slideLayout" Target="../slideLayouts/slideLayout37.xml"/><Relationship Id="rId4" Type="http://schemas.openxmlformats.org/officeDocument/2006/relationships/slideLayout" Target="../slideLayouts/slideLayout36.xml"/><Relationship Id="rId9"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8.xml"/><Relationship Id="rId3" Type="http://schemas.openxmlformats.org/officeDocument/2006/relationships/slideLayout" Target="../slideLayouts/slideLayout43.xml"/><Relationship Id="rId7" Type="http://schemas.openxmlformats.org/officeDocument/2006/relationships/slideLayout" Target="../slideLayouts/slideLayout47.xml"/><Relationship Id="rId12" Type="http://schemas.openxmlformats.org/officeDocument/2006/relationships/theme" Target="../theme/theme4.xml"/><Relationship Id="rId2" Type="http://schemas.openxmlformats.org/officeDocument/2006/relationships/slideLayout" Target="../slideLayouts/slideLayout42.xml"/><Relationship Id="rId1" Type="http://schemas.openxmlformats.org/officeDocument/2006/relationships/slideLayout" Target="../slideLayouts/slideLayout41.xml"/><Relationship Id="rId6" Type="http://schemas.openxmlformats.org/officeDocument/2006/relationships/slideLayout" Target="../slideLayouts/slideLayout46.xml"/><Relationship Id="rId11" Type="http://schemas.openxmlformats.org/officeDocument/2006/relationships/slideLayout" Target="../slideLayouts/slideLayout51.xml"/><Relationship Id="rId5" Type="http://schemas.openxmlformats.org/officeDocument/2006/relationships/slideLayout" Target="../slideLayouts/slideLayout45.xml"/><Relationship Id="rId10" Type="http://schemas.openxmlformats.org/officeDocument/2006/relationships/slideLayout" Target="../slideLayouts/slideLayout50.xml"/><Relationship Id="rId4" Type="http://schemas.openxmlformats.org/officeDocument/2006/relationships/slideLayout" Target="../slideLayouts/slideLayout44.xml"/><Relationship Id="rId9" Type="http://schemas.openxmlformats.org/officeDocument/2006/relationships/slideLayout" Target="../slideLayouts/slideLayout49.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18" Type="http://schemas.openxmlformats.org/officeDocument/2006/relationships/slideLayout" Target="../slideLayouts/slideLayout69.xml"/><Relationship Id="rId26" Type="http://schemas.openxmlformats.org/officeDocument/2006/relationships/slideLayout" Target="../slideLayouts/slideLayout77.xml"/><Relationship Id="rId3" Type="http://schemas.openxmlformats.org/officeDocument/2006/relationships/slideLayout" Target="../slideLayouts/slideLayout54.xml"/><Relationship Id="rId21" Type="http://schemas.openxmlformats.org/officeDocument/2006/relationships/slideLayout" Target="../slideLayouts/slideLayout72.xml"/><Relationship Id="rId34" Type="http://schemas.openxmlformats.org/officeDocument/2006/relationships/slideLayout" Target="../slideLayouts/slideLayout85.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17" Type="http://schemas.openxmlformats.org/officeDocument/2006/relationships/slideLayout" Target="../slideLayouts/slideLayout68.xml"/><Relationship Id="rId25" Type="http://schemas.openxmlformats.org/officeDocument/2006/relationships/slideLayout" Target="../slideLayouts/slideLayout76.xml"/><Relationship Id="rId33" Type="http://schemas.openxmlformats.org/officeDocument/2006/relationships/slideLayout" Target="../slideLayouts/slideLayout84.xml"/><Relationship Id="rId2" Type="http://schemas.openxmlformats.org/officeDocument/2006/relationships/slideLayout" Target="../slideLayouts/slideLayout53.xml"/><Relationship Id="rId16" Type="http://schemas.openxmlformats.org/officeDocument/2006/relationships/slideLayout" Target="../slideLayouts/slideLayout67.xml"/><Relationship Id="rId20" Type="http://schemas.openxmlformats.org/officeDocument/2006/relationships/slideLayout" Target="../slideLayouts/slideLayout71.xml"/><Relationship Id="rId29" Type="http://schemas.openxmlformats.org/officeDocument/2006/relationships/slideLayout" Target="../slideLayouts/slideLayout80.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24" Type="http://schemas.openxmlformats.org/officeDocument/2006/relationships/slideLayout" Target="../slideLayouts/slideLayout75.xml"/><Relationship Id="rId32" Type="http://schemas.openxmlformats.org/officeDocument/2006/relationships/slideLayout" Target="../slideLayouts/slideLayout83.xml"/><Relationship Id="rId37" Type="http://schemas.openxmlformats.org/officeDocument/2006/relationships/image" Target="../media/image8.png"/><Relationship Id="rId5" Type="http://schemas.openxmlformats.org/officeDocument/2006/relationships/slideLayout" Target="../slideLayouts/slideLayout56.xml"/><Relationship Id="rId15" Type="http://schemas.openxmlformats.org/officeDocument/2006/relationships/slideLayout" Target="../slideLayouts/slideLayout66.xml"/><Relationship Id="rId23" Type="http://schemas.openxmlformats.org/officeDocument/2006/relationships/slideLayout" Target="../slideLayouts/slideLayout74.xml"/><Relationship Id="rId28" Type="http://schemas.openxmlformats.org/officeDocument/2006/relationships/slideLayout" Target="../slideLayouts/slideLayout79.xml"/><Relationship Id="rId36" Type="http://schemas.openxmlformats.org/officeDocument/2006/relationships/image" Target="../media/image7.png"/><Relationship Id="rId10" Type="http://schemas.openxmlformats.org/officeDocument/2006/relationships/slideLayout" Target="../slideLayouts/slideLayout61.xml"/><Relationship Id="rId19" Type="http://schemas.openxmlformats.org/officeDocument/2006/relationships/slideLayout" Target="../slideLayouts/slideLayout70.xml"/><Relationship Id="rId31" Type="http://schemas.openxmlformats.org/officeDocument/2006/relationships/slideLayout" Target="../slideLayouts/slideLayout82.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 Id="rId22" Type="http://schemas.openxmlformats.org/officeDocument/2006/relationships/slideLayout" Target="../slideLayouts/slideLayout73.xml"/><Relationship Id="rId27" Type="http://schemas.openxmlformats.org/officeDocument/2006/relationships/slideLayout" Target="../slideLayouts/slideLayout78.xml"/><Relationship Id="rId30" Type="http://schemas.openxmlformats.org/officeDocument/2006/relationships/slideLayout" Target="../slideLayouts/slideLayout81.xml"/><Relationship Id="rId35"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93.xml"/><Relationship Id="rId13" Type="http://schemas.openxmlformats.org/officeDocument/2006/relationships/slideLayout" Target="../slideLayouts/slideLayout98.xml"/><Relationship Id="rId18" Type="http://schemas.openxmlformats.org/officeDocument/2006/relationships/slideLayout" Target="../slideLayouts/slideLayout103.xml"/><Relationship Id="rId26" Type="http://schemas.openxmlformats.org/officeDocument/2006/relationships/theme" Target="../theme/theme6.xml"/><Relationship Id="rId3" Type="http://schemas.openxmlformats.org/officeDocument/2006/relationships/slideLayout" Target="../slideLayouts/slideLayout88.xml"/><Relationship Id="rId21" Type="http://schemas.openxmlformats.org/officeDocument/2006/relationships/slideLayout" Target="../slideLayouts/slideLayout106.xml"/><Relationship Id="rId7" Type="http://schemas.openxmlformats.org/officeDocument/2006/relationships/slideLayout" Target="../slideLayouts/slideLayout92.xml"/><Relationship Id="rId12" Type="http://schemas.openxmlformats.org/officeDocument/2006/relationships/slideLayout" Target="../slideLayouts/slideLayout97.xml"/><Relationship Id="rId17" Type="http://schemas.openxmlformats.org/officeDocument/2006/relationships/slideLayout" Target="../slideLayouts/slideLayout102.xml"/><Relationship Id="rId25" Type="http://schemas.openxmlformats.org/officeDocument/2006/relationships/slideLayout" Target="../slideLayouts/slideLayout110.xml"/><Relationship Id="rId2" Type="http://schemas.openxmlformats.org/officeDocument/2006/relationships/slideLayout" Target="../slideLayouts/slideLayout87.xml"/><Relationship Id="rId16" Type="http://schemas.openxmlformats.org/officeDocument/2006/relationships/slideLayout" Target="../slideLayouts/slideLayout101.xml"/><Relationship Id="rId20" Type="http://schemas.openxmlformats.org/officeDocument/2006/relationships/slideLayout" Target="../slideLayouts/slideLayout105.xml"/><Relationship Id="rId1" Type="http://schemas.openxmlformats.org/officeDocument/2006/relationships/slideLayout" Target="../slideLayouts/slideLayout86.xml"/><Relationship Id="rId6" Type="http://schemas.openxmlformats.org/officeDocument/2006/relationships/slideLayout" Target="../slideLayouts/slideLayout91.xml"/><Relationship Id="rId11" Type="http://schemas.openxmlformats.org/officeDocument/2006/relationships/slideLayout" Target="../slideLayouts/slideLayout96.xml"/><Relationship Id="rId24" Type="http://schemas.openxmlformats.org/officeDocument/2006/relationships/slideLayout" Target="../slideLayouts/slideLayout109.xml"/><Relationship Id="rId5" Type="http://schemas.openxmlformats.org/officeDocument/2006/relationships/slideLayout" Target="../slideLayouts/slideLayout90.xml"/><Relationship Id="rId15" Type="http://schemas.openxmlformats.org/officeDocument/2006/relationships/slideLayout" Target="../slideLayouts/slideLayout100.xml"/><Relationship Id="rId23" Type="http://schemas.openxmlformats.org/officeDocument/2006/relationships/slideLayout" Target="../slideLayouts/slideLayout108.xml"/><Relationship Id="rId10" Type="http://schemas.openxmlformats.org/officeDocument/2006/relationships/slideLayout" Target="../slideLayouts/slideLayout95.xml"/><Relationship Id="rId19" Type="http://schemas.openxmlformats.org/officeDocument/2006/relationships/slideLayout" Target="../slideLayouts/slideLayout104.xml"/><Relationship Id="rId4" Type="http://schemas.openxmlformats.org/officeDocument/2006/relationships/slideLayout" Target="../slideLayouts/slideLayout89.xml"/><Relationship Id="rId9" Type="http://schemas.openxmlformats.org/officeDocument/2006/relationships/slideLayout" Target="../slideLayouts/slideLayout94.xml"/><Relationship Id="rId14" Type="http://schemas.openxmlformats.org/officeDocument/2006/relationships/slideLayout" Target="../slideLayouts/slideLayout99.xml"/><Relationship Id="rId22" Type="http://schemas.openxmlformats.org/officeDocument/2006/relationships/slideLayout" Target="../slideLayouts/slideLayout107.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18.xml"/><Relationship Id="rId13" Type="http://schemas.openxmlformats.org/officeDocument/2006/relationships/slideLayout" Target="../slideLayouts/slideLayout123.xml"/><Relationship Id="rId18" Type="http://schemas.openxmlformats.org/officeDocument/2006/relationships/slideLayout" Target="../slideLayouts/slideLayout128.xml"/><Relationship Id="rId26" Type="http://schemas.openxmlformats.org/officeDocument/2006/relationships/slideLayout" Target="../slideLayouts/slideLayout136.xml"/><Relationship Id="rId3" Type="http://schemas.openxmlformats.org/officeDocument/2006/relationships/slideLayout" Target="../slideLayouts/slideLayout113.xml"/><Relationship Id="rId21" Type="http://schemas.openxmlformats.org/officeDocument/2006/relationships/slideLayout" Target="../slideLayouts/slideLayout131.xml"/><Relationship Id="rId7" Type="http://schemas.openxmlformats.org/officeDocument/2006/relationships/slideLayout" Target="../slideLayouts/slideLayout117.xml"/><Relationship Id="rId12" Type="http://schemas.openxmlformats.org/officeDocument/2006/relationships/slideLayout" Target="../slideLayouts/slideLayout122.xml"/><Relationship Id="rId17" Type="http://schemas.openxmlformats.org/officeDocument/2006/relationships/slideLayout" Target="../slideLayouts/slideLayout127.xml"/><Relationship Id="rId25" Type="http://schemas.openxmlformats.org/officeDocument/2006/relationships/slideLayout" Target="../slideLayouts/slideLayout135.xml"/><Relationship Id="rId2" Type="http://schemas.openxmlformats.org/officeDocument/2006/relationships/slideLayout" Target="../slideLayouts/slideLayout112.xml"/><Relationship Id="rId16" Type="http://schemas.openxmlformats.org/officeDocument/2006/relationships/slideLayout" Target="../slideLayouts/slideLayout126.xml"/><Relationship Id="rId20" Type="http://schemas.openxmlformats.org/officeDocument/2006/relationships/slideLayout" Target="../slideLayouts/slideLayout130.xml"/><Relationship Id="rId1" Type="http://schemas.openxmlformats.org/officeDocument/2006/relationships/slideLayout" Target="../slideLayouts/slideLayout111.xml"/><Relationship Id="rId6" Type="http://schemas.openxmlformats.org/officeDocument/2006/relationships/slideLayout" Target="../slideLayouts/slideLayout116.xml"/><Relationship Id="rId11" Type="http://schemas.openxmlformats.org/officeDocument/2006/relationships/slideLayout" Target="../slideLayouts/slideLayout121.xml"/><Relationship Id="rId24" Type="http://schemas.openxmlformats.org/officeDocument/2006/relationships/slideLayout" Target="../slideLayouts/slideLayout134.xml"/><Relationship Id="rId5" Type="http://schemas.openxmlformats.org/officeDocument/2006/relationships/slideLayout" Target="../slideLayouts/slideLayout115.xml"/><Relationship Id="rId15" Type="http://schemas.openxmlformats.org/officeDocument/2006/relationships/slideLayout" Target="../slideLayouts/slideLayout125.xml"/><Relationship Id="rId23" Type="http://schemas.openxmlformats.org/officeDocument/2006/relationships/slideLayout" Target="../slideLayouts/slideLayout133.xml"/><Relationship Id="rId10" Type="http://schemas.openxmlformats.org/officeDocument/2006/relationships/slideLayout" Target="../slideLayouts/slideLayout120.xml"/><Relationship Id="rId19" Type="http://schemas.openxmlformats.org/officeDocument/2006/relationships/slideLayout" Target="../slideLayouts/slideLayout129.xml"/><Relationship Id="rId4" Type="http://schemas.openxmlformats.org/officeDocument/2006/relationships/slideLayout" Target="../slideLayouts/slideLayout114.xml"/><Relationship Id="rId9" Type="http://schemas.openxmlformats.org/officeDocument/2006/relationships/slideLayout" Target="../slideLayouts/slideLayout119.xml"/><Relationship Id="rId14" Type="http://schemas.openxmlformats.org/officeDocument/2006/relationships/slideLayout" Target="../slideLayouts/slideLayout124.xml"/><Relationship Id="rId22" Type="http://schemas.openxmlformats.org/officeDocument/2006/relationships/slideLayout" Target="../slideLayouts/slideLayout132.xml"/><Relationship Id="rId27"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44.xml"/><Relationship Id="rId3" Type="http://schemas.openxmlformats.org/officeDocument/2006/relationships/slideLayout" Target="../slideLayouts/slideLayout139.xml"/><Relationship Id="rId7" Type="http://schemas.openxmlformats.org/officeDocument/2006/relationships/slideLayout" Target="../slideLayouts/slideLayout143.xml"/><Relationship Id="rId12" Type="http://schemas.openxmlformats.org/officeDocument/2006/relationships/image" Target="../media/image21.png"/><Relationship Id="rId2" Type="http://schemas.openxmlformats.org/officeDocument/2006/relationships/slideLayout" Target="../slideLayouts/slideLayout138.xml"/><Relationship Id="rId1" Type="http://schemas.openxmlformats.org/officeDocument/2006/relationships/slideLayout" Target="../slideLayouts/slideLayout137.xml"/><Relationship Id="rId6" Type="http://schemas.openxmlformats.org/officeDocument/2006/relationships/slideLayout" Target="../slideLayouts/slideLayout142.xml"/><Relationship Id="rId11" Type="http://schemas.openxmlformats.org/officeDocument/2006/relationships/theme" Target="../theme/theme8.xml"/><Relationship Id="rId5" Type="http://schemas.openxmlformats.org/officeDocument/2006/relationships/slideLayout" Target="../slideLayouts/slideLayout141.xml"/><Relationship Id="rId10" Type="http://schemas.openxmlformats.org/officeDocument/2006/relationships/slideLayout" Target="../slideLayouts/slideLayout146.xml"/><Relationship Id="rId4" Type="http://schemas.openxmlformats.org/officeDocument/2006/relationships/slideLayout" Target="../slideLayouts/slideLayout140.xml"/><Relationship Id="rId9" Type="http://schemas.openxmlformats.org/officeDocument/2006/relationships/slideLayout" Target="../slideLayouts/slideLayout145.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54.xml"/><Relationship Id="rId13" Type="http://schemas.openxmlformats.org/officeDocument/2006/relationships/slideLayout" Target="../slideLayouts/slideLayout159.xml"/><Relationship Id="rId18" Type="http://schemas.openxmlformats.org/officeDocument/2006/relationships/slideLayout" Target="../slideLayouts/slideLayout164.xml"/><Relationship Id="rId26" Type="http://schemas.openxmlformats.org/officeDocument/2006/relationships/slideLayout" Target="../slideLayouts/slideLayout172.xml"/><Relationship Id="rId3" Type="http://schemas.openxmlformats.org/officeDocument/2006/relationships/slideLayout" Target="../slideLayouts/slideLayout149.xml"/><Relationship Id="rId21" Type="http://schemas.openxmlformats.org/officeDocument/2006/relationships/slideLayout" Target="../slideLayouts/slideLayout167.xml"/><Relationship Id="rId34" Type="http://schemas.openxmlformats.org/officeDocument/2006/relationships/slideLayout" Target="../slideLayouts/slideLayout180.xml"/><Relationship Id="rId7" Type="http://schemas.openxmlformats.org/officeDocument/2006/relationships/slideLayout" Target="../slideLayouts/slideLayout153.xml"/><Relationship Id="rId12" Type="http://schemas.openxmlformats.org/officeDocument/2006/relationships/slideLayout" Target="../slideLayouts/slideLayout158.xml"/><Relationship Id="rId17" Type="http://schemas.openxmlformats.org/officeDocument/2006/relationships/slideLayout" Target="../slideLayouts/slideLayout163.xml"/><Relationship Id="rId25" Type="http://schemas.openxmlformats.org/officeDocument/2006/relationships/slideLayout" Target="../slideLayouts/slideLayout171.xml"/><Relationship Id="rId33" Type="http://schemas.openxmlformats.org/officeDocument/2006/relationships/slideLayout" Target="../slideLayouts/slideLayout179.xml"/><Relationship Id="rId2" Type="http://schemas.openxmlformats.org/officeDocument/2006/relationships/slideLayout" Target="../slideLayouts/slideLayout148.xml"/><Relationship Id="rId16" Type="http://schemas.openxmlformats.org/officeDocument/2006/relationships/slideLayout" Target="../slideLayouts/slideLayout162.xml"/><Relationship Id="rId20" Type="http://schemas.openxmlformats.org/officeDocument/2006/relationships/slideLayout" Target="../slideLayouts/slideLayout166.xml"/><Relationship Id="rId29" Type="http://schemas.openxmlformats.org/officeDocument/2006/relationships/slideLayout" Target="../slideLayouts/slideLayout175.xml"/><Relationship Id="rId1" Type="http://schemas.openxmlformats.org/officeDocument/2006/relationships/slideLayout" Target="../slideLayouts/slideLayout147.xml"/><Relationship Id="rId6" Type="http://schemas.openxmlformats.org/officeDocument/2006/relationships/slideLayout" Target="../slideLayouts/slideLayout152.xml"/><Relationship Id="rId11" Type="http://schemas.openxmlformats.org/officeDocument/2006/relationships/slideLayout" Target="../slideLayouts/slideLayout157.xml"/><Relationship Id="rId24" Type="http://schemas.openxmlformats.org/officeDocument/2006/relationships/slideLayout" Target="../slideLayouts/slideLayout170.xml"/><Relationship Id="rId32" Type="http://schemas.openxmlformats.org/officeDocument/2006/relationships/slideLayout" Target="../slideLayouts/slideLayout178.xml"/><Relationship Id="rId37" Type="http://schemas.openxmlformats.org/officeDocument/2006/relationships/image" Target="../media/image21.png"/><Relationship Id="rId5" Type="http://schemas.openxmlformats.org/officeDocument/2006/relationships/slideLayout" Target="../slideLayouts/slideLayout151.xml"/><Relationship Id="rId15" Type="http://schemas.openxmlformats.org/officeDocument/2006/relationships/slideLayout" Target="../slideLayouts/slideLayout161.xml"/><Relationship Id="rId23" Type="http://schemas.openxmlformats.org/officeDocument/2006/relationships/slideLayout" Target="../slideLayouts/slideLayout169.xml"/><Relationship Id="rId28" Type="http://schemas.openxmlformats.org/officeDocument/2006/relationships/slideLayout" Target="../slideLayouts/slideLayout174.xml"/><Relationship Id="rId36" Type="http://schemas.openxmlformats.org/officeDocument/2006/relationships/theme" Target="../theme/theme9.xml"/><Relationship Id="rId10" Type="http://schemas.openxmlformats.org/officeDocument/2006/relationships/slideLayout" Target="../slideLayouts/slideLayout156.xml"/><Relationship Id="rId19" Type="http://schemas.openxmlformats.org/officeDocument/2006/relationships/slideLayout" Target="../slideLayouts/slideLayout165.xml"/><Relationship Id="rId31" Type="http://schemas.openxmlformats.org/officeDocument/2006/relationships/slideLayout" Target="../slideLayouts/slideLayout177.xml"/><Relationship Id="rId4" Type="http://schemas.openxmlformats.org/officeDocument/2006/relationships/slideLayout" Target="../slideLayouts/slideLayout150.xml"/><Relationship Id="rId9" Type="http://schemas.openxmlformats.org/officeDocument/2006/relationships/slideLayout" Target="../slideLayouts/slideLayout155.xml"/><Relationship Id="rId14" Type="http://schemas.openxmlformats.org/officeDocument/2006/relationships/slideLayout" Target="../slideLayouts/slideLayout160.xml"/><Relationship Id="rId22" Type="http://schemas.openxmlformats.org/officeDocument/2006/relationships/slideLayout" Target="../slideLayouts/slideLayout168.xml"/><Relationship Id="rId27" Type="http://schemas.openxmlformats.org/officeDocument/2006/relationships/slideLayout" Target="../slideLayouts/slideLayout173.xml"/><Relationship Id="rId30" Type="http://schemas.openxmlformats.org/officeDocument/2006/relationships/slideLayout" Target="../slideLayouts/slideLayout176.xml"/><Relationship Id="rId35" Type="http://schemas.openxmlformats.org/officeDocument/2006/relationships/slideLayout" Target="../slideLayouts/slideLayout18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86830" y="296102"/>
            <a:ext cx="11375536" cy="762786"/>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531279" y="1476622"/>
            <a:ext cx="11378776" cy="2096876"/>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28882608"/>
      </p:ext>
    </p:extLst>
  </p:cSld>
  <p:clrMap bg1="lt1" tx1="dk1" bg2="lt2" tx2="dk2" accent1="accent1" accent2="accent2" accent3="accent3" accent4="accent4" accent5="accent5" accent6="accent6" hlink="hlink" folHlink="folHlink"/>
  <p:sldLayoutIdLst>
    <p:sldLayoutId id="2147484377" r:id="rId1"/>
    <p:sldLayoutId id="2147484378" r:id="rId2"/>
    <p:sldLayoutId id="2147484379" r:id="rId3"/>
    <p:sldLayoutId id="2147484380" r:id="rId4"/>
    <p:sldLayoutId id="2147484381" r:id="rId5"/>
    <p:sldLayoutId id="2147484382" r:id="rId6"/>
    <p:sldLayoutId id="2147484383" r:id="rId7"/>
    <p:sldLayoutId id="2147484384" r:id="rId8"/>
    <p:sldLayoutId id="2147484385" r:id="rId9"/>
    <p:sldLayoutId id="2147484386" r:id="rId10"/>
    <p:sldLayoutId id="2147484387" r:id="rId11"/>
    <p:sldLayoutId id="2147484388" r:id="rId12"/>
    <p:sldLayoutId id="2147484389" r:id="rId13"/>
    <p:sldLayoutId id="2147484390" r:id="rId14"/>
    <p:sldLayoutId id="2147484391" r:id="rId15"/>
    <p:sldLayoutId id="2147484392" r:id="rId16"/>
    <p:sldLayoutId id="2147484393" r:id="rId17"/>
    <p:sldLayoutId id="2147484394" r:id="rId18"/>
    <p:sldLayoutId id="2147484395" r:id="rId19"/>
    <p:sldLayoutId id="2147484396" r:id="rId20"/>
    <p:sldLayoutId id="2147484397" r:id="rId21"/>
    <p:sldLayoutId id="2147484401" r:id="rId22"/>
    <p:sldLayoutId id="2147484398" r:id="rId23"/>
    <p:sldLayoutId id="2147484669" r:id="rId24"/>
    <p:sldLayoutId id="2147484670" r:id="rId25"/>
    <p:sldLayoutId id="2147484672" r:id="rId26"/>
    <p:sldLayoutId id="2147484832" r:id="rId27"/>
    <p:sldLayoutId id="2147484833" r:id="rId28"/>
    <p:sldLayoutId id="2147484834" r:id="rId29"/>
    <p:sldLayoutId id="2147484835" r:id="rId30"/>
    <p:sldLayoutId id="2147484836" r:id="rId31"/>
  </p:sldLayoutIdLst>
  <p:transition>
    <p:fade/>
  </p:transition>
  <p:hf hdr="0" ftr="0" dt="0"/>
  <p:txStyles>
    <p:titleStyle>
      <a:lvl1pPr algn="l" defTabSz="932559" rtl="0" eaLnBrk="1" latinLnBrk="0" hangingPunct="1">
        <a:lnSpc>
          <a:spcPct val="90000"/>
        </a:lnSpc>
        <a:spcBef>
          <a:spcPct val="0"/>
        </a:spcBef>
        <a:buNone/>
        <a:defRPr lang="en-US" sz="5507" b="0" kern="1200" cap="none" spc="-102"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46486" marR="0" indent="-346486" algn="l" defTabSz="932559" rtl="0" eaLnBrk="1" fontAlgn="auto" latinLnBrk="0" hangingPunct="1">
        <a:lnSpc>
          <a:spcPct val="90000"/>
        </a:lnSpc>
        <a:spcBef>
          <a:spcPct val="20000"/>
        </a:spcBef>
        <a:spcAft>
          <a:spcPts val="0"/>
        </a:spcAft>
        <a:buClrTx/>
        <a:buSzPct val="80000"/>
        <a:buFont typeface="Arial" pitchFamily="34" charset="0"/>
        <a:buChar char="•"/>
        <a:tabLst/>
        <a:defRPr sz="3672" kern="1200" spc="-71" baseline="0">
          <a:gradFill>
            <a:gsLst>
              <a:gs pos="1250">
                <a:schemeClr val="bg2"/>
              </a:gs>
              <a:gs pos="100000">
                <a:schemeClr val="bg2"/>
              </a:gs>
            </a:gsLst>
            <a:lin ang="5400000" scaled="0"/>
          </a:gradFill>
          <a:latin typeface="+mj-lt"/>
          <a:ea typeface="+mn-ea"/>
          <a:cs typeface="+mn-cs"/>
        </a:defRPr>
      </a:lvl1pPr>
      <a:lvl2pPr marL="584492" marR="0" indent="-238007" algn="l" defTabSz="932559" rtl="0" eaLnBrk="1" fontAlgn="auto" latinLnBrk="0" hangingPunct="1">
        <a:lnSpc>
          <a:spcPct val="90000"/>
        </a:lnSpc>
        <a:spcBef>
          <a:spcPct val="20000"/>
        </a:spcBef>
        <a:spcAft>
          <a:spcPts val="0"/>
        </a:spcAft>
        <a:buClrTx/>
        <a:buSzPct val="90000"/>
        <a:buFont typeface="Wingdings" pitchFamily="2" charset="2"/>
        <a:buChar char=""/>
        <a:tabLst/>
        <a:defRPr sz="2448" kern="1200" spc="0" baseline="0">
          <a:gradFill>
            <a:gsLst>
              <a:gs pos="1250">
                <a:schemeClr val="bg2"/>
              </a:gs>
              <a:gs pos="100000">
                <a:schemeClr val="bg2"/>
              </a:gs>
            </a:gsLst>
            <a:lin ang="5400000" scaled="0"/>
          </a:gradFill>
          <a:latin typeface="+mn-lt"/>
          <a:ea typeface="+mn-ea"/>
          <a:cs typeface="+mn-cs"/>
        </a:defRPr>
      </a:lvl2pPr>
      <a:lvl3pPr marL="814403"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814403" algn="l"/>
        </a:tabLst>
        <a:defRPr sz="2448" kern="1200" spc="0" baseline="0">
          <a:gradFill>
            <a:gsLst>
              <a:gs pos="1250">
                <a:schemeClr val="bg2"/>
              </a:gs>
              <a:gs pos="100000">
                <a:schemeClr val="bg2"/>
              </a:gs>
            </a:gsLst>
            <a:lin ang="5400000" scaled="0"/>
          </a:gradFill>
          <a:latin typeface="+mn-lt"/>
          <a:ea typeface="+mn-ea"/>
          <a:cs typeface="+mn-cs"/>
        </a:defRPr>
      </a:lvl3pPr>
      <a:lvl4pPr marL="1050791" marR="0" indent="-236387" algn="l" defTabSz="932559"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gradFill>
            <a:gsLst>
              <a:gs pos="1250">
                <a:schemeClr val="bg2"/>
              </a:gs>
              <a:gs pos="100000">
                <a:schemeClr val="bg2"/>
              </a:gs>
            </a:gsLst>
            <a:lin ang="5400000" scaled="0"/>
          </a:gradFill>
          <a:latin typeface="+mn-lt"/>
          <a:ea typeface="+mn-ea"/>
          <a:cs typeface="+mn-cs"/>
        </a:defRPr>
      </a:lvl4pPr>
      <a:lvl5pPr marL="1280702"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1280702" algn="l"/>
        </a:tabLst>
        <a:defRPr sz="2040" kern="1200" spc="0" baseline="0">
          <a:gradFill>
            <a:gsLst>
              <a:gs pos="1250">
                <a:schemeClr val="bg2"/>
              </a:gs>
              <a:gs pos="100000">
                <a:schemeClr val="bg2"/>
              </a:gs>
            </a:gsLst>
            <a:lin ang="5400000" scaled="0"/>
          </a:gra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59" rtl="0" eaLnBrk="1" latinLnBrk="0" hangingPunct="1">
        <a:defRPr sz="1836" kern="1200">
          <a:solidFill>
            <a:schemeClr val="tx1"/>
          </a:solidFill>
          <a:latin typeface="+mn-lt"/>
          <a:ea typeface="+mn-ea"/>
          <a:cs typeface="+mn-cs"/>
        </a:defRPr>
      </a:lvl1pPr>
      <a:lvl2pPr marL="466280" algn="l" defTabSz="932559" rtl="0" eaLnBrk="1" latinLnBrk="0" hangingPunct="1">
        <a:defRPr sz="1836" kern="1200">
          <a:solidFill>
            <a:schemeClr val="tx1"/>
          </a:solidFill>
          <a:latin typeface="+mn-lt"/>
          <a:ea typeface="+mn-ea"/>
          <a:cs typeface="+mn-cs"/>
        </a:defRPr>
      </a:lvl2pPr>
      <a:lvl3pPr marL="932559" algn="l" defTabSz="932559" rtl="0" eaLnBrk="1" latinLnBrk="0" hangingPunct="1">
        <a:defRPr sz="1836" kern="1200">
          <a:solidFill>
            <a:schemeClr val="tx1"/>
          </a:solidFill>
          <a:latin typeface="+mn-lt"/>
          <a:ea typeface="+mn-ea"/>
          <a:cs typeface="+mn-cs"/>
        </a:defRPr>
      </a:lvl3pPr>
      <a:lvl4pPr marL="1398839" algn="l" defTabSz="932559" rtl="0" eaLnBrk="1" latinLnBrk="0" hangingPunct="1">
        <a:defRPr sz="1836" kern="1200">
          <a:solidFill>
            <a:schemeClr val="tx1"/>
          </a:solidFill>
          <a:latin typeface="+mn-lt"/>
          <a:ea typeface="+mn-ea"/>
          <a:cs typeface="+mn-cs"/>
        </a:defRPr>
      </a:lvl4pPr>
      <a:lvl5pPr marL="1865119" algn="l" defTabSz="932559" rtl="0" eaLnBrk="1" latinLnBrk="0" hangingPunct="1">
        <a:defRPr sz="1836" kern="1200">
          <a:solidFill>
            <a:schemeClr val="tx1"/>
          </a:solidFill>
          <a:latin typeface="+mn-lt"/>
          <a:ea typeface="+mn-ea"/>
          <a:cs typeface="+mn-cs"/>
        </a:defRPr>
      </a:lvl5pPr>
      <a:lvl6pPr marL="2331399" algn="l" defTabSz="932559" rtl="0" eaLnBrk="1" latinLnBrk="0" hangingPunct="1">
        <a:defRPr sz="1836" kern="1200">
          <a:solidFill>
            <a:schemeClr val="tx1"/>
          </a:solidFill>
          <a:latin typeface="+mn-lt"/>
          <a:ea typeface="+mn-ea"/>
          <a:cs typeface="+mn-cs"/>
        </a:defRPr>
      </a:lvl6pPr>
      <a:lvl7pPr marL="2797677" algn="l" defTabSz="932559" rtl="0" eaLnBrk="1" latinLnBrk="0" hangingPunct="1">
        <a:defRPr sz="1836" kern="1200">
          <a:solidFill>
            <a:schemeClr val="tx1"/>
          </a:solidFill>
          <a:latin typeface="+mn-lt"/>
          <a:ea typeface="+mn-ea"/>
          <a:cs typeface="+mn-cs"/>
        </a:defRPr>
      </a:lvl7pPr>
      <a:lvl8pPr marL="3263957" algn="l" defTabSz="932559" rtl="0" eaLnBrk="1" latinLnBrk="0" hangingPunct="1">
        <a:defRPr sz="1836" kern="1200">
          <a:solidFill>
            <a:schemeClr val="tx1"/>
          </a:solidFill>
          <a:latin typeface="+mn-lt"/>
          <a:ea typeface="+mn-ea"/>
          <a:cs typeface="+mn-cs"/>
        </a:defRPr>
      </a:lvl8pPr>
      <a:lvl9pPr marL="3730237" algn="l" defTabSz="932559"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73" userDrawn="1">
          <p15:clr>
            <a:srgbClr val="000000"/>
          </p15:clr>
        </p15:guide>
        <p15:guide id="2" pos="749" userDrawn="1">
          <p15:clr>
            <a:srgbClr val="000000"/>
          </p15:clr>
        </p15:guide>
        <p15:guide id="3" pos="1325" userDrawn="1">
          <p15:clr>
            <a:srgbClr val="000000"/>
          </p15:clr>
        </p15:guide>
        <p15:guide id="4" pos="1901" userDrawn="1">
          <p15:clr>
            <a:srgbClr val="000000"/>
          </p15:clr>
        </p15:guide>
        <p15:guide id="5" pos="2477" userDrawn="1">
          <p15:clr>
            <a:srgbClr val="000000"/>
          </p15:clr>
        </p15:guide>
        <p15:guide id="6" pos="3053" userDrawn="1">
          <p15:clr>
            <a:srgbClr val="000000"/>
          </p15:clr>
        </p15:guide>
        <p15:guide id="7" pos="3629" userDrawn="1">
          <p15:clr>
            <a:srgbClr val="000000"/>
          </p15:clr>
        </p15:guide>
        <p15:guide id="8" pos="4205" userDrawn="1">
          <p15:clr>
            <a:srgbClr val="000000"/>
          </p15:clr>
        </p15:guide>
        <p15:guide id="9" pos="4781" userDrawn="1">
          <p15:clr>
            <a:srgbClr val="000000"/>
          </p15:clr>
        </p15:guide>
        <p15:guide id="10" pos="5357" userDrawn="1">
          <p15:clr>
            <a:srgbClr val="000000"/>
          </p15:clr>
        </p15:guide>
        <p15:guide id="11" pos="5933" userDrawn="1">
          <p15:clr>
            <a:srgbClr val="000000"/>
          </p15:clr>
        </p15:guide>
        <p15:guide id="12" pos="6509" userDrawn="1">
          <p15:clr>
            <a:srgbClr val="000000"/>
          </p15:clr>
        </p15:guide>
        <p15:guide id="13" pos="7085" userDrawn="1">
          <p15:clr>
            <a:srgbClr val="000000"/>
          </p15:clr>
        </p15:guide>
        <p15:guide id="14" pos="7661" userDrawn="1">
          <p15:clr>
            <a:srgbClr val="000000"/>
          </p15:clr>
        </p15:guide>
        <p15:guide id="15" orient="horz" pos="174" userDrawn="1">
          <p15:clr>
            <a:srgbClr val="000000"/>
          </p15:clr>
        </p15:guide>
        <p15:guide id="16" orient="horz" pos="756" userDrawn="1">
          <p15:clr>
            <a:srgbClr val="000000"/>
          </p15:clr>
        </p15:guide>
        <p15:guide id="17" orient="horz" pos="1332" userDrawn="1">
          <p15:clr>
            <a:srgbClr val="000000"/>
          </p15:clr>
        </p15:guide>
        <p15:guide id="18" orient="horz" pos="1908" userDrawn="1">
          <p15:clr>
            <a:srgbClr val="000000"/>
          </p15:clr>
        </p15:guide>
        <p15:guide id="19" orient="horz" pos="2484" userDrawn="1">
          <p15:clr>
            <a:srgbClr val="000000"/>
          </p15:clr>
        </p15:guide>
        <p15:guide id="20" orient="horz" pos="3060" userDrawn="1">
          <p15:clr>
            <a:srgbClr val="000000"/>
          </p15:clr>
        </p15:guide>
        <p15:guide id="21" orient="horz" pos="3642" userDrawn="1">
          <p15:clr>
            <a:srgbClr val="000000"/>
          </p15:clr>
        </p15:guide>
        <p15:guide id="22" orient="horz" pos="4212" userDrawn="1">
          <p15:clr>
            <a:srgbClr val="000000"/>
          </p15:clr>
        </p15:guide>
        <p15:guide id="23" orient="horz" pos="302" userDrawn="1">
          <p15:clr>
            <a:srgbClr val="5ACBF0"/>
          </p15:clr>
        </p15:guide>
        <p15:guide id="24" pos="288" userDrawn="1">
          <p15:clr>
            <a:srgbClr val="5ACBF0"/>
          </p15:clr>
        </p15:guide>
        <p15:guide id="25" orient="horz" pos="4104" userDrawn="1">
          <p15:clr>
            <a:srgbClr val="5ACBF0"/>
          </p15:clr>
        </p15:guide>
        <p15:guide id="26" pos="7546" userDrawn="1">
          <p15:clr>
            <a:srgbClr val="5ACBF0"/>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p:nvPicPr>
        <p:blipFill>
          <a:blip r:embed="rId47"/>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2879137232"/>
      </p:ext>
    </p:extLst>
  </p:cSld>
  <p:clrMap bg1="dk1" tx1="lt1" bg2="dk2" tx2="lt2" accent1="accent1" accent2="accent2" accent3="accent3" accent4="accent4" accent5="accent5" accent6="accent6" hlink="hlink" folHlink="folHlink"/>
  <p:sldLayoutIdLst>
    <p:sldLayoutId id="2147484710" r:id="rId1"/>
    <p:sldLayoutId id="2147484711" r:id="rId2"/>
    <p:sldLayoutId id="2147484712" r:id="rId3"/>
    <p:sldLayoutId id="2147484713" r:id="rId4"/>
    <p:sldLayoutId id="2147484714" r:id="rId5"/>
    <p:sldLayoutId id="2147484715" r:id="rId6"/>
    <p:sldLayoutId id="2147484716" r:id="rId7"/>
    <p:sldLayoutId id="2147484717" r:id="rId8"/>
    <p:sldLayoutId id="2147484718" r:id="rId9"/>
    <p:sldLayoutId id="2147484719" r:id="rId10"/>
    <p:sldLayoutId id="2147484720" r:id="rId11"/>
    <p:sldLayoutId id="2147484721" r:id="rId12"/>
    <p:sldLayoutId id="2147484722" r:id="rId13"/>
    <p:sldLayoutId id="2147484723" r:id="rId14"/>
    <p:sldLayoutId id="2147484724" r:id="rId15"/>
    <p:sldLayoutId id="2147484725" r:id="rId16"/>
    <p:sldLayoutId id="2147484726" r:id="rId17"/>
    <p:sldLayoutId id="2147484727" r:id="rId18"/>
    <p:sldLayoutId id="2147484728" r:id="rId19"/>
    <p:sldLayoutId id="2147484729" r:id="rId20"/>
    <p:sldLayoutId id="2147484730" r:id="rId21"/>
    <p:sldLayoutId id="2147484731" r:id="rId22"/>
    <p:sldLayoutId id="2147484732" r:id="rId23"/>
    <p:sldLayoutId id="2147484733" r:id="rId24"/>
    <p:sldLayoutId id="2147484734" r:id="rId25"/>
    <p:sldLayoutId id="2147484735" r:id="rId26"/>
    <p:sldLayoutId id="2147484736" r:id="rId27"/>
    <p:sldLayoutId id="2147484737" r:id="rId28"/>
    <p:sldLayoutId id="2147484738" r:id="rId29"/>
    <p:sldLayoutId id="2147484739" r:id="rId30"/>
    <p:sldLayoutId id="2147484740" r:id="rId31"/>
    <p:sldLayoutId id="2147484741" r:id="rId32"/>
    <p:sldLayoutId id="2147484742" r:id="rId33"/>
    <p:sldLayoutId id="2147484743" r:id="rId34"/>
    <p:sldLayoutId id="2147484744" r:id="rId35"/>
    <p:sldLayoutId id="2147484745" r:id="rId36"/>
    <p:sldLayoutId id="2147484746" r:id="rId37"/>
    <p:sldLayoutId id="2147484747" r:id="rId38"/>
    <p:sldLayoutId id="2147484748" r:id="rId39"/>
    <p:sldLayoutId id="2147484749" r:id="rId40"/>
    <p:sldLayoutId id="2147484750" r:id="rId41"/>
    <p:sldLayoutId id="2147484751" r:id="rId42"/>
    <p:sldLayoutId id="2147484752" r:id="rId43"/>
    <p:sldLayoutId id="2147484753" r:id="rId44"/>
    <p:sldLayoutId id="2147484754" r:id="rId45"/>
  </p:sldLayoutIdLst>
  <mc:AlternateContent xmlns:mc="http://schemas.openxmlformats.org/markup-compatibility/2006" xmlns:p14="http://schemas.microsoft.com/office/powerpoint/2010/main">
    <mc:Choice Requires="p14">
      <p:transition spd="slow" p14:dur="3400" advClick="0" advTm="12000">
        <p14:reveal/>
      </p:transition>
    </mc:Choice>
    <mc:Fallback xmlns="">
      <p:transition spd="slow" advClick="0" advTm="12000">
        <p:fade/>
      </p:transition>
    </mc:Fallback>
  </mc:AlternateContent>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86830" y="296103"/>
            <a:ext cx="11375536" cy="762786"/>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531279" y="1476622"/>
            <a:ext cx="11378776" cy="2096876"/>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54054950"/>
      </p:ext>
    </p:extLst>
  </p:cSld>
  <p:clrMap bg1="lt1" tx1="dk1" bg2="lt2" tx2="dk2" accent1="accent1" accent2="accent2" accent3="accent3" accent4="accent4" accent5="accent5" accent6="accent6" hlink="hlink" folHlink="folHlink"/>
  <p:sldLayoutIdLst>
    <p:sldLayoutId id="2147484756" r:id="rId1"/>
    <p:sldLayoutId id="2147484757" r:id="rId2"/>
    <p:sldLayoutId id="2147484758" r:id="rId3"/>
    <p:sldLayoutId id="2147484759" r:id="rId4"/>
    <p:sldLayoutId id="2147484760" r:id="rId5"/>
    <p:sldLayoutId id="2147484761" r:id="rId6"/>
    <p:sldLayoutId id="2147484762" r:id="rId7"/>
    <p:sldLayoutId id="2147484763" r:id="rId8"/>
    <p:sldLayoutId id="2147484764" r:id="rId9"/>
    <p:sldLayoutId id="2147484765" r:id="rId10"/>
    <p:sldLayoutId id="2147484766" r:id="rId11"/>
    <p:sldLayoutId id="2147484767" r:id="rId12"/>
    <p:sldLayoutId id="2147484768" r:id="rId13"/>
    <p:sldLayoutId id="2147484769" r:id="rId14"/>
    <p:sldLayoutId id="2147484770" r:id="rId15"/>
    <p:sldLayoutId id="2147484771" r:id="rId16"/>
    <p:sldLayoutId id="2147484772" r:id="rId17"/>
    <p:sldLayoutId id="2147484773" r:id="rId18"/>
    <p:sldLayoutId id="2147484774" r:id="rId19"/>
    <p:sldLayoutId id="2147484775" r:id="rId20"/>
    <p:sldLayoutId id="2147484776" r:id="rId21"/>
    <p:sldLayoutId id="2147484777" r:id="rId22"/>
    <p:sldLayoutId id="2147484778" r:id="rId23"/>
    <p:sldLayoutId id="2147484779" r:id="rId24"/>
    <p:sldLayoutId id="2147484780" r:id="rId25"/>
    <p:sldLayoutId id="2147484781" r:id="rId26"/>
    <p:sldLayoutId id="2147484782" r:id="rId27"/>
    <p:sldLayoutId id="2147484783" r:id="rId28"/>
  </p:sldLayoutIdLst>
  <p:transition>
    <p:fade/>
  </p:transition>
  <p:hf hdr="0" ftr="0" dt="0"/>
  <p:txStyles>
    <p:titleStyle>
      <a:lvl1pPr algn="l" defTabSz="932190" rtl="0" eaLnBrk="1" latinLnBrk="0" hangingPunct="1">
        <a:lnSpc>
          <a:spcPct val="90000"/>
        </a:lnSpc>
        <a:spcBef>
          <a:spcPct val="0"/>
        </a:spcBef>
        <a:buNone/>
        <a:defRPr lang="en-US" sz="5504" b="0" kern="1200" cap="none" spc="-102"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46349" marR="0" indent="-346349" algn="l" defTabSz="932190" rtl="0" eaLnBrk="1" fontAlgn="auto" latinLnBrk="0" hangingPunct="1">
        <a:lnSpc>
          <a:spcPct val="90000"/>
        </a:lnSpc>
        <a:spcBef>
          <a:spcPct val="20000"/>
        </a:spcBef>
        <a:spcAft>
          <a:spcPts val="0"/>
        </a:spcAft>
        <a:buClrTx/>
        <a:buSzPct val="80000"/>
        <a:buFont typeface="Arial" pitchFamily="34" charset="0"/>
        <a:buChar char="•"/>
        <a:tabLst/>
        <a:defRPr sz="3671" kern="1200" spc="-71" baseline="0">
          <a:gradFill>
            <a:gsLst>
              <a:gs pos="1250">
                <a:schemeClr val="bg2"/>
              </a:gs>
              <a:gs pos="100000">
                <a:schemeClr val="bg2"/>
              </a:gs>
            </a:gsLst>
            <a:lin ang="5400000" scaled="0"/>
          </a:gradFill>
          <a:latin typeface="+mj-lt"/>
          <a:ea typeface="+mn-ea"/>
          <a:cs typeface="+mn-cs"/>
        </a:defRPr>
      </a:lvl1pPr>
      <a:lvl2pPr marL="584261" marR="0" indent="-237913" algn="l" defTabSz="932190" rtl="0" eaLnBrk="1" fontAlgn="auto" latinLnBrk="0" hangingPunct="1">
        <a:lnSpc>
          <a:spcPct val="90000"/>
        </a:lnSpc>
        <a:spcBef>
          <a:spcPct val="20000"/>
        </a:spcBef>
        <a:spcAft>
          <a:spcPts val="0"/>
        </a:spcAft>
        <a:buClrTx/>
        <a:buSzPct val="90000"/>
        <a:buFont typeface="Wingdings" pitchFamily="2" charset="2"/>
        <a:buChar char=""/>
        <a:tabLst/>
        <a:defRPr sz="2447" kern="1200" spc="0" baseline="0">
          <a:gradFill>
            <a:gsLst>
              <a:gs pos="1250">
                <a:schemeClr val="bg2"/>
              </a:gs>
              <a:gs pos="100000">
                <a:schemeClr val="bg2"/>
              </a:gs>
            </a:gsLst>
            <a:lin ang="5400000" scaled="0"/>
          </a:gradFill>
          <a:latin typeface="+mn-lt"/>
          <a:ea typeface="+mn-ea"/>
          <a:cs typeface="+mn-cs"/>
        </a:defRPr>
      </a:lvl2pPr>
      <a:lvl3pPr marL="814080" marR="0" indent="-229820" algn="l" defTabSz="932190" rtl="0" eaLnBrk="1" fontAlgn="auto" latinLnBrk="0" hangingPunct="1">
        <a:lnSpc>
          <a:spcPct val="90000"/>
        </a:lnSpc>
        <a:spcBef>
          <a:spcPct val="20000"/>
        </a:spcBef>
        <a:spcAft>
          <a:spcPts val="0"/>
        </a:spcAft>
        <a:buClrTx/>
        <a:buSzPct val="90000"/>
        <a:buFont typeface="Wingdings" pitchFamily="2" charset="2"/>
        <a:buChar char=""/>
        <a:tabLst>
          <a:tab pos="814080" algn="l"/>
        </a:tabLst>
        <a:defRPr sz="2447" kern="1200" spc="0" baseline="0">
          <a:gradFill>
            <a:gsLst>
              <a:gs pos="1250">
                <a:schemeClr val="bg2"/>
              </a:gs>
              <a:gs pos="100000">
                <a:schemeClr val="bg2"/>
              </a:gs>
            </a:gsLst>
            <a:lin ang="5400000" scaled="0"/>
          </a:gradFill>
          <a:latin typeface="+mn-lt"/>
          <a:ea typeface="+mn-ea"/>
          <a:cs typeface="+mn-cs"/>
        </a:defRPr>
      </a:lvl3pPr>
      <a:lvl4pPr marL="1050375" marR="0" indent="-236293" algn="l" defTabSz="932190" rtl="0" eaLnBrk="1" fontAlgn="auto" latinLnBrk="0" hangingPunct="1">
        <a:lnSpc>
          <a:spcPct val="90000"/>
        </a:lnSpc>
        <a:spcBef>
          <a:spcPct val="20000"/>
        </a:spcBef>
        <a:spcAft>
          <a:spcPts val="0"/>
        </a:spcAft>
        <a:buClrTx/>
        <a:buSzPct val="90000"/>
        <a:buFont typeface="Wingdings" pitchFamily="2" charset="2"/>
        <a:buChar char=""/>
        <a:tabLst/>
        <a:defRPr sz="2039" kern="1200" spc="0" baseline="0">
          <a:gradFill>
            <a:gsLst>
              <a:gs pos="1250">
                <a:schemeClr val="bg2"/>
              </a:gs>
              <a:gs pos="100000">
                <a:schemeClr val="bg2"/>
              </a:gs>
            </a:gsLst>
            <a:lin ang="5400000" scaled="0"/>
          </a:gradFill>
          <a:latin typeface="+mn-lt"/>
          <a:ea typeface="+mn-ea"/>
          <a:cs typeface="+mn-cs"/>
        </a:defRPr>
      </a:lvl4pPr>
      <a:lvl5pPr marL="1280195" marR="0" indent="-229820" algn="l" defTabSz="932190" rtl="0" eaLnBrk="1" fontAlgn="auto" latinLnBrk="0" hangingPunct="1">
        <a:lnSpc>
          <a:spcPct val="90000"/>
        </a:lnSpc>
        <a:spcBef>
          <a:spcPct val="20000"/>
        </a:spcBef>
        <a:spcAft>
          <a:spcPts val="0"/>
        </a:spcAft>
        <a:buClrTx/>
        <a:buSzPct val="90000"/>
        <a:buFont typeface="Wingdings" pitchFamily="2" charset="2"/>
        <a:buChar char=""/>
        <a:tabLst>
          <a:tab pos="1280195" algn="l"/>
        </a:tabLst>
        <a:defRPr sz="2039" kern="1200" spc="0" baseline="0">
          <a:gradFill>
            <a:gsLst>
              <a:gs pos="1250">
                <a:schemeClr val="bg2"/>
              </a:gs>
              <a:gs pos="100000">
                <a:schemeClr val="bg2"/>
              </a:gs>
            </a:gsLst>
            <a:lin ang="5400000" scaled="0"/>
          </a:gradFill>
          <a:latin typeface="+mn-lt"/>
          <a:ea typeface="+mn-ea"/>
          <a:cs typeface="+mn-cs"/>
        </a:defRPr>
      </a:lvl5pPr>
      <a:lvl6pPr marL="2563523" indent="-233048" algn="l" defTabSz="932190" rtl="0" eaLnBrk="1" latinLnBrk="0" hangingPunct="1">
        <a:spcBef>
          <a:spcPct val="20000"/>
        </a:spcBef>
        <a:buFont typeface="Arial" pitchFamily="34" charset="0"/>
        <a:buChar char="•"/>
        <a:defRPr sz="2039" kern="1200">
          <a:solidFill>
            <a:schemeClr val="tx1"/>
          </a:solidFill>
          <a:latin typeface="+mn-lt"/>
          <a:ea typeface="+mn-ea"/>
          <a:cs typeface="+mn-cs"/>
        </a:defRPr>
      </a:lvl6pPr>
      <a:lvl7pPr marL="3029617" indent="-233048" algn="l" defTabSz="932190" rtl="0" eaLnBrk="1" latinLnBrk="0" hangingPunct="1">
        <a:spcBef>
          <a:spcPct val="20000"/>
        </a:spcBef>
        <a:buFont typeface="Arial" pitchFamily="34" charset="0"/>
        <a:buChar char="•"/>
        <a:defRPr sz="2039" kern="1200">
          <a:solidFill>
            <a:schemeClr val="tx1"/>
          </a:solidFill>
          <a:latin typeface="+mn-lt"/>
          <a:ea typeface="+mn-ea"/>
          <a:cs typeface="+mn-cs"/>
        </a:defRPr>
      </a:lvl7pPr>
      <a:lvl8pPr marL="3495712" indent="-233048" algn="l" defTabSz="932190" rtl="0" eaLnBrk="1" latinLnBrk="0" hangingPunct="1">
        <a:spcBef>
          <a:spcPct val="20000"/>
        </a:spcBef>
        <a:buFont typeface="Arial" pitchFamily="34" charset="0"/>
        <a:buChar char="•"/>
        <a:defRPr sz="2039" kern="1200">
          <a:solidFill>
            <a:schemeClr val="tx1"/>
          </a:solidFill>
          <a:latin typeface="+mn-lt"/>
          <a:ea typeface="+mn-ea"/>
          <a:cs typeface="+mn-cs"/>
        </a:defRPr>
      </a:lvl8pPr>
      <a:lvl9pPr marL="3961808" indent="-233048" algn="l" defTabSz="932190" rtl="0" eaLnBrk="1" latinLnBrk="0" hangingPunct="1">
        <a:spcBef>
          <a:spcPct val="20000"/>
        </a:spcBef>
        <a:buFont typeface="Arial" pitchFamily="34" charset="0"/>
        <a:buChar char="•"/>
        <a:defRPr sz="2039" kern="1200">
          <a:solidFill>
            <a:schemeClr val="tx1"/>
          </a:solidFill>
          <a:latin typeface="+mn-lt"/>
          <a:ea typeface="+mn-ea"/>
          <a:cs typeface="+mn-cs"/>
        </a:defRPr>
      </a:lvl9pPr>
    </p:bodyStyle>
    <p:otherStyle>
      <a:defPPr>
        <a:defRPr lang="en-US"/>
      </a:defPPr>
      <a:lvl1pPr marL="0" algn="l" defTabSz="932190" rtl="0" eaLnBrk="1" latinLnBrk="0" hangingPunct="1">
        <a:defRPr sz="1835" kern="1200">
          <a:solidFill>
            <a:schemeClr val="tx1"/>
          </a:solidFill>
          <a:latin typeface="+mn-lt"/>
          <a:ea typeface="+mn-ea"/>
          <a:cs typeface="+mn-cs"/>
        </a:defRPr>
      </a:lvl1pPr>
      <a:lvl2pPr marL="466095" algn="l" defTabSz="932190" rtl="0" eaLnBrk="1" latinLnBrk="0" hangingPunct="1">
        <a:defRPr sz="1835" kern="1200">
          <a:solidFill>
            <a:schemeClr val="tx1"/>
          </a:solidFill>
          <a:latin typeface="+mn-lt"/>
          <a:ea typeface="+mn-ea"/>
          <a:cs typeface="+mn-cs"/>
        </a:defRPr>
      </a:lvl2pPr>
      <a:lvl3pPr marL="932190" algn="l" defTabSz="932190" rtl="0" eaLnBrk="1" latinLnBrk="0" hangingPunct="1">
        <a:defRPr sz="1835" kern="1200">
          <a:solidFill>
            <a:schemeClr val="tx1"/>
          </a:solidFill>
          <a:latin typeface="+mn-lt"/>
          <a:ea typeface="+mn-ea"/>
          <a:cs typeface="+mn-cs"/>
        </a:defRPr>
      </a:lvl3pPr>
      <a:lvl4pPr marL="1398285" algn="l" defTabSz="932190" rtl="0" eaLnBrk="1" latinLnBrk="0" hangingPunct="1">
        <a:defRPr sz="1835" kern="1200">
          <a:solidFill>
            <a:schemeClr val="tx1"/>
          </a:solidFill>
          <a:latin typeface="+mn-lt"/>
          <a:ea typeface="+mn-ea"/>
          <a:cs typeface="+mn-cs"/>
        </a:defRPr>
      </a:lvl4pPr>
      <a:lvl5pPr marL="1864380" algn="l" defTabSz="932190" rtl="0" eaLnBrk="1" latinLnBrk="0" hangingPunct="1">
        <a:defRPr sz="1835" kern="1200">
          <a:solidFill>
            <a:schemeClr val="tx1"/>
          </a:solidFill>
          <a:latin typeface="+mn-lt"/>
          <a:ea typeface="+mn-ea"/>
          <a:cs typeface="+mn-cs"/>
        </a:defRPr>
      </a:lvl5pPr>
      <a:lvl6pPr marL="2330476" algn="l" defTabSz="932190" rtl="0" eaLnBrk="1" latinLnBrk="0" hangingPunct="1">
        <a:defRPr sz="1835" kern="1200">
          <a:solidFill>
            <a:schemeClr val="tx1"/>
          </a:solidFill>
          <a:latin typeface="+mn-lt"/>
          <a:ea typeface="+mn-ea"/>
          <a:cs typeface="+mn-cs"/>
        </a:defRPr>
      </a:lvl6pPr>
      <a:lvl7pPr marL="2796569" algn="l" defTabSz="932190" rtl="0" eaLnBrk="1" latinLnBrk="0" hangingPunct="1">
        <a:defRPr sz="1835" kern="1200">
          <a:solidFill>
            <a:schemeClr val="tx1"/>
          </a:solidFill>
          <a:latin typeface="+mn-lt"/>
          <a:ea typeface="+mn-ea"/>
          <a:cs typeface="+mn-cs"/>
        </a:defRPr>
      </a:lvl7pPr>
      <a:lvl8pPr marL="3262664" algn="l" defTabSz="932190" rtl="0" eaLnBrk="1" latinLnBrk="0" hangingPunct="1">
        <a:defRPr sz="1835" kern="1200">
          <a:solidFill>
            <a:schemeClr val="tx1"/>
          </a:solidFill>
          <a:latin typeface="+mn-lt"/>
          <a:ea typeface="+mn-ea"/>
          <a:cs typeface="+mn-cs"/>
        </a:defRPr>
      </a:lvl8pPr>
      <a:lvl9pPr marL="3728759" algn="l" defTabSz="932190" rtl="0" eaLnBrk="1" latinLnBrk="0" hangingPunct="1">
        <a:defRPr sz="1835"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73">
          <p15:clr>
            <a:srgbClr val="000000"/>
          </p15:clr>
        </p15:guide>
        <p15:guide id="2" pos="749">
          <p15:clr>
            <a:srgbClr val="000000"/>
          </p15:clr>
        </p15:guide>
        <p15:guide id="3" pos="1325">
          <p15:clr>
            <a:srgbClr val="000000"/>
          </p15:clr>
        </p15:guide>
        <p15:guide id="4" pos="1901">
          <p15:clr>
            <a:srgbClr val="000000"/>
          </p15:clr>
        </p15:guide>
        <p15:guide id="5" pos="2477">
          <p15:clr>
            <a:srgbClr val="000000"/>
          </p15:clr>
        </p15:guide>
        <p15:guide id="6" pos="3053">
          <p15:clr>
            <a:srgbClr val="000000"/>
          </p15:clr>
        </p15:guide>
        <p15:guide id="7" pos="3629">
          <p15:clr>
            <a:srgbClr val="000000"/>
          </p15:clr>
        </p15:guide>
        <p15:guide id="8" pos="4205">
          <p15:clr>
            <a:srgbClr val="000000"/>
          </p15:clr>
        </p15:guide>
        <p15:guide id="9" pos="4781">
          <p15:clr>
            <a:srgbClr val="000000"/>
          </p15:clr>
        </p15:guide>
        <p15:guide id="10" pos="5357">
          <p15:clr>
            <a:srgbClr val="000000"/>
          </p15:clr>
        </p15:guide>
        <p15:guide id="11" pos="5933">
          <p15:clr>
            <a:srgbClr val="000000"/>
          </p15:clr>
        </p15:guide>
        <p15:guide id="12" pos="6509">
          <p15:clr>
            <a:srgbClr val="000000"/>
          </p15:clr>
        </p15:guide>
        <p15:guide id="13" pos="7085">
          <p15:clr>
            <a:srgbClr val="000000"/>
          </p15:clr>
        </p15:guide>
        <p15:guide id="14" pos="7661">
          <p15:clr>
            <a:srgbClr val="000000"/>
          </p15:clr>
        </p15:guide>
        <p15:guide id="15" orient="horz" pos="174">
          <p15:clr>
            <a:srgbClr val="000000"/>
          </p15:clr>
        </p15:guide>
        <p15:guide id="16" orient="horz" pos="756">
          <p15:clr>
            <a:srgbClr val="000000"/>
          </p15:clr>
        </p15:guide>
        <p15:guide id="17" orient="horz" pos="1332">
          <p15:clr>
            <a:srgbClr val="000000"/>
          </p15:clr>
        </p15:guide>
        <p15:guide id="18" orient="horz" pos="1908">
          <p15:clr>
            <a:srgbClr val="000000"/>
          </p15:clr>
        </p15:guide>
        <p15:guide id="19" orient="horz" pos="2484">
          <p15:clr>
            <a:srgbClr val="000000"/>
          </p15:clr>
        </p15:guide>
        <p15:guide id="20" orient="horz" pos="3060">
          <p15:clr>
            <a:srgbClr val="000000"/>
          </p15:clr>
        </p15:guide>
        <p15:guide id="21" orient="horz" pos="3642">
          <p15:clr>
            <a:srgbClr val="000000"/>
          </p15:clr>
        </p15:guide>
        <p15:guide id="22" orient="horz" pos="4212">
          <p15:clr>
            <a:srgbClr val="000000"/>
          </p15:clr>
        </p15:guide>
        <p15:guide id="23" orient="horz" pos="302">
          <p15:clr>
            <a:srgbClr val="5ACBF0"/>
          </p15:clr>
        </p15:guide>
        <p15:guide id="24" pos="288">
          <p15:clr>
            <a:srgbClr val="5ACBF0"/>
          </p15:clr>
        </p15:guide>
        <p15:guide id="25" orient="horz" pos="4104">
          <p15:clr>
            <a:srgbClr val="5ACBF0"/>
          </p15:clr>
        </p15:guide>
        <p15:guide id="26" pos="7546">
          <p15:clr>
            <a:srgbClr val="5ACBF0"/>
          </p15:clr>
        </p15:guide>
      </p15:sldGuideLst>
    </p:ext>
  </p:extLst>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49"/>
          <a:stretch>
            <a:fillRect/>
          </a:stretch>
        </p:blipFill>
        <p:spPr>
          <a:xfrm rot="5400000">
            <a:off x="9393899" y="3050513"/>
            <a:ext cx="6995160" cy="894134"/>
          </a:xfrm>
          <a:prstGeom prst="rect">
            <a:avLst/>
          </a:prstGeom>
        </p:spPr>
      </p:pic>
      <p:sp>
        <p:nvSpPr>
          <p:cNvPr id="3" name="Footer Placeholder 2"/>
          <p:cNvSpPr>
            <a:spLocks noGrp="1"/>
          </p:cNvSpPr>
          <p:nvPr>
            <p:ph type="ftr" sz="quarter" idx="3"/>
          </p:nvPr>
        </p:nvSpPr>
        <p:spPr>
          <a:xfrm>
            <a:off x="7964488" y="295272"/>
            <a:ext cx="4197350" cy="371475"/>
          </a:xfrm>
          <a:prstGeom prst="rect">
            <a:avLst/>
          </a:prstGeom>
        </p:spPr>
        <p:txBody>
          <a:bodyPr vert="horz" lIns="91440" tIns="45720" rIns="182880" bIns="45720" rtlCol="0" anchor="ctr"/>
          <a:lstStyle>
            <a:lvl1pPr>
              <a:defRPr lang="en-US" sz="1400" smtClean="0">
                <a:gradFill>
                  <a:gsLst>
                    <a:gs pos="8367">
                      <a:srgbClr val="000000"/>
                    </a:gs>
                    <a:gs pos="31000">
                      <a:srgbClr val="000000"/>
                    </a:gs>
                  </a:gsLst>
                  <a:lin ang="5400000" scaled="0"/>
                </a:gradFill>
              </a:defRPr>
            </a:lvl1pPr>
          </a:lstStyle>
          <a:p>
            <a:pPr algn="r"/>
            <a:r>
              <a:rPr lang="en-US" dirty="0"/>
              <a:t>&lt;</a:t>
            </a:r>
            <a:r>
              <a:rPr lang="en-US" b="1" dirty="0"/>
              <a:t>#</a:t>
            </a:r>
            <a:r>
              <a:rPr lang="en-US" dirty="0"/>
              <a:t>&gt;&lt;Section title goes here&gt;</a:t>
            </a:r>
          </a:p>
        </p:txBody>
      </p:sp>
      <p:sp>
        <p:nvSpPr>
          <p:cNvPr id="5" name="Date Placeholder 4"/>
          <p:cNvSpPr>
            <a:spLocks noGrp="1"/>
          </p:cNvSpPr>
          <p:nvPr>
            <p:ph type="dt" sz="half" idx="2"/>
          </p:nvPr>
        </p:nvSpPr>
        <p:spPr>
          <a:xfrm>
            <a:off x="4819650"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dirty="0"/>
              <a:t>Microsoft Confidential</a:t>
            </a:r>
          </a:p>
        </p:txBody>
      </p:sp>
    </p:spTree>
    <p:extLst>
      <p:ext uri="{BB962C8B-B14F-4D97-AF65-F5344CB8AC3E}">
        <p14:creationId xmlns:p14="http://schemas.microsoft.com/office/powerpoint/2010/main" val="14764130"/>
      </p:ext>
    </p:extLst>
  </p:cSld>
  <p:clrMap bg1="lt1" tx1="dk1" bg2="lt2" tx2="dk2" accent1="accent1" accent2="accent2" accent3="accent3" accent4="accent4" accent5="accent5" accent6="accent6" hlink="hlink" folHlink="folHlink"/>
  <p:sldLayoutIdLst>
    <p:sldLayoutId id="2147484785" r:id="rId1"/>
    <p:sldLayoutId id="2147484786" r:id="rId2"/>
    <p:sldLayoutId id="2147484787" r:id="rId3"/>
    <p:sldLayoutId id="2147484788" r:id="rId4"/>
    <p:sldLayoutId id="2147484789" r:id="rId5"/>
    <p:sldLayoutId id="2147484790" r:id="rId6"/>
    <p:sldLayoutId id="2147484791" r:id="rId7"/>
    <p:sldLayoutId id="2147484792" r:id="rId8"/>
    <p:sldLayoutId id="2147484793" r:id="rId9"/>
    <p:sldLayoutId id="2147484794" r:id="rId10"/>
    <p:sldLayoutId id="2147484795" r:id="rId11"/>
    <p:sldLayoutId id="2147484796" r:id="rId12"/>
    <p:sldLayoutId id="2147484797" r:id="rId13"/>
    <p:sldLayoutId id="2147484798" r:id="rId14"/>
    <p:sldLayoutId id="2147484799" r:id="rId15"/>
    <p:sldLayoutId id="2147484800" r:id="rId16"/>
    <p:sldLayoutId id="2147484801" r:id="rId17"/>
    <p:sldLayoutId id="2147484802" r:id="rId18"/>
    <p:sldLayoutId id="2147484803" r:id="rId19"/>
    <p:sldLayoutId id="2147484804" r:id="rId20"/>
    <p:sldLayoutId id="2147484805" r:id="rId21"/>
    <p:sldLayoutId id="2147484806" r:id="rId22"/>
    <p:sldLayoutId id="2147484807" r:id="rId23"/>
    <p:sldLayoutId id="2147484808" r:id="rId24"/>
    <p:sldLayoutId id="2147484809" r:id="rId25"/>
    <p:sldLayoutId id="2147484810" r:id="rId26"/>
    <p:sldLayoutId id="2147484811" r:id="rId27"/>
    <p:sldLayoutId id="2147484812" r:id="rId28"/>
    <p:sldLayoutId id="2147484813" r:id="rId29"/>
    <p:sldLayoutId id="2147484814" r:id="rId30"/>
    <p:sldLayoutId id="2147484815" r:id="rId31"/>
    <p:sldLayoutId id="2147484816" r:id="rId32"/>
    <p:sldLayoutId id="2147484817" r:id="rId33"/>
    <p:sldLayoutId id="2147484818" r:id="rId34"/>
    <p:sldLayoutId id="2147484819" r:id="rId35"/>
    <p:sldLayoutId id="2147484820" r:id="rId36"/>
    <p:sldLayoutId id="2147484821" r:id="rId37"/>
    <p:sldLayoutId id="2147484822" r:id="rId38"/>
    <p:sldLayoutId id="2147484823" r:id="rId39"/>
    <p:sldLayoutId id="2147484824" r:id="rId40"/>
    <p:sldLayoutId id="2147484825" r:id="rId41"/>
    <p:sldLayoutId id="2147484826" r:id="rId42"/>
    <p:sldLayoutId id="2147484827" r:id="rId43"/>
    <p:sldLayoutId id="2147484828" r:id="rId44"/>
    <p:sldLayoutId id="2147484829" r:id="rId45"/>
    <p:sldLayoutId id="2147484830" r:id="rId46"/>
    <p:sldLayoutId id="2147484831" r:id="rId4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3174">
                <a:srgbClr val="262626"/>
              </a:gs>
              <a:gs pos="25000">
                <a:srgbClr val="262626"/>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92515">
                <a:srgbClr val="262626"/>
              </a:gs>
              <a:gs pos="75000">
                <a:srgbClr val="262626"/>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92515">
                <a:srgbClr val="262626"/>
              </a:gs>
              <a:gs pos="75000">
                <a:srgbClr val="262626"/>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92515">
                <a:srgbClr val="262626"/>
              </a:gs>
              <a:gs pos="75000">
                <a:srgbClr val="262626"/>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72">
          <p15:clr>
            <a:srgbClr val="5ACBF0"/>
          </p15:clr>
        </p15:guide>
        <p15:guide id="2" pos="155">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75">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205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0" y="295275"/>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5400000">
            <a:off x="10532395" y="1944336"/>
            <a:ext cx="4298019" cy="409351"/>
          </a:xfrm>
          <a:prstGeom prst="rect">
            <a:avLst/>
          </a:prstGeom>
        </p:spPr>
      </p:pic>
    </p:spTree>
    <p:extLst>
      <p:ext uri="{BB962C8B-B14F-4D97-AF65-F5344CB8AC3E}">
        <p14:creationId xmlns:p14="http://schemas.microsoft.com/office/powerpoint/2010/main" val="1509354847"/>
      </p:ext>
    </p:extLst>
  </p:cSld>
  <p:clrMap bg1="dk1" tx1="lt1" bg2="dk2" tx2="lt2" accent1="accent1" accent2="accent2" accent3="accent3" accent4="accent4" accent5="accent5" accent6="accent6" hlink="hlink" folHlink="folHlink"/>
  <p:sldLayoutIdLst>
    <p:sldLayoutId id="2147484477" r:id="rId1"/>
  </p:sldLayoutIdLst>
  <p:transition>
    <p:fade/>
  </p:transition>
  <p:txStyles>
    <p:titleStyle>
      <a:lvl1pPr algn="l" defTabSz="932372" rtl="0" eaLnBrk="1" latinLnBrk="0" hangingPunct="1">
        <a:lnSpc>
          <a:spcPct val="90000"/>
        </a:lnSpc>
        <a:spcBef>
          <a:spcPct val="0"/>
        </a:spcBef>
        <a:buNone/>
        <a:defRPr lang="en-US" sz="5398"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3998" kern="1200" spc="0" baseline="0">
          <a:gradFill>
            <a:gsLst>
              <a:gs pos="1250">
                <a:schemeClr val="tx1"/>
              </a:gs>
              <a:gs pos="100000">
                <a:schemeClr val="tx1"/>
              </a:gs>
            </a:gsLst>
            <a:lin ang="5400000" scaled="0"/>
          </a:gra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2399" kern="1200" spc="0" baseline="0">
          <a:gradFill>
            <a:gsLst>
              <a:gs pos="1250">
                <a:schemeClr val="tx1"/>
              </a:gs>
              <a:gs pos="100000">
                <a:schemeClr val="tx1"/>
              </a:gs>
            </a:gsLst>
            <a:lin ang="5400000" scaled="0"/>
          </a:gra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2399" kern="1200" spc="0" baseline="0">
          <a:gradFill>
            <a:gsLst>
              <a:gs pos="1250">
                <a:schemeClr val="tx1"/>
              </a:gs>
              <a:gs pos="100000">
                <a:schemeClr val="tx1"/>
              </a:gs>
            </a:gsLst>
            <a:lin ang="5400000" scaled="0"/>
          </a:gra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1999" kern="1200" spc="0" baseline="0">
          <a:gradFill>
            <a:gsLst>
              <a:gs pos="1250">
                <a:schemeClr val="tx1"/>
              </a:gs>
              <a:gs pos="100000">
                <a:schemeClr val="tx1"/>
              </a:gs>
            </a:gsLst>
            <a:lin ang="5400000" scaled="0"/>
          </a:gra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1999" kern="1200" spc="0" baseline="0">
          <a:gradFill>
            <a:gsLst>
              <a:gs pos="1250">
                <a:schemeClr val="tx1"/>
              </a:gs>
              <a:gs pos="100000">
                <a:schemeClr val="tx1"/>
              </a:gs>
            </a:gsLst>
            <a:lin ang="5400000" scaled="0"/>
          </a:gra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29661" y="233151"/>
            <a:ext cx="11375536" cy="762786"/>
          </a:xfrm>
          <a:prstGeom prst="rect">
            <a:avLst/>
          </a:prstGeom>
        </p:spPr>
        <p:txBody>
          <a:bodyPr vert="horz" wrap="square" lIns="0" tIns="0" rIns="0" bIns="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531279" y="1476622"/>
            <a:ext cx="11378776" cy="2096876"/>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15801005"/>
      </p:ext>
    </p:extLst>
  </p:cSld>
  <p:clrMap bg1="lt1" tx1="dk1" bg2="lt2" tx2="dk2" accent1="accent1" accent2="accent2" accent3="accent3" accent4="accent4" accent5="accent5" accent6="accent6" hlink="hlink" folHlink="folHlink"/>
  <p:sldLayoutIdLst>
    <p:sldLayoutId id="2147484526" r:id="rId1"/>
    <p:sldLayoutId id="2147484527" r:id="rId2"/>
    <p:sldLayoutId id="2147484528" r:id="rId3"/>
    <p:sldLayoutId id="2147484529" r:id="rId4"/>
    <p:sldLayoutId id="2147484530" r:id="rId5"/>
    <p:sldLayoutId id="2147484531" r:id="rId6"/>
    <p:sldLayoutId id="2147484532" r:id="rId7"/>
    <p:sldLayoutId id="2147484533" r:id="rId8"/>
  </p:sldLayoutIdLst>
  <p:transition>
    <p:fade/>
  </p:transition>
  <p:hf hdr="0" ftr="0" dt="0"/>
  <p:txStyles>
    <p:titleStyle>
      <a:lvl1pPr algn="l" defTabSz="932570" rtl="0" eaLnBrk="1" latinLnBrk="0" hangingPunct="1">
        <a:lnSpc>
          <a:spcPct val="90000"/>
        </a:lnSpc>
        <a:spcBef>
          <a:spcPct val="0"/>
        </a:spcBef>
        <a:buNone/>
        <a:defRPr lang="en-US" sz="5507" b="0" kern="1200" cap="none" spc="-102"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46491" marR="0" indent="-346491" algn="l" defTabSz="932570" rtl="0" eaLnBrk="1" fontAlgn="auto" latinLnBrk="0" hangingPunct="1">
        <a:lnSpc>
          <a:spcPct val="90000"/>
        </a:lnSpc>
        <a:spcBef>
          <a:spcPct val="20000"/>
        </a:spcBef>
        <a:spcAft>
          <a:spcPts val="0"/>
        </a:spcAft>
        <a:buClrTx/>
        <a:buSzPct val="80000"/>
        <a:buFont typeface="Arial" pitchFamily="34" charset="0"/>
        <a:buChar char="•"/>
        <a:tabLst/>
        <a:defRPr sz="3672" kern="1200" spc="-71" baseline="0">
          <a:gradFill>
            <a:gsLst>
              <a:gs pos="1250">
                <a:schemeClr val="bg2"/>
              </a:gs>
              <a:gs pos="100000">
                <a:schemeClr val="bg2"/>
              </a:gs>
            </a:gsLst>
            <a:lin ang="5400000" scaled="0"/>
          </a:gradFill>
          <a:latin typeface="+mj-lt"/>
          <a:ea typeface="+mn-ea"/>
          <a:cs typeface="+mn-cs"/>
        </a:defRPr>
      </a:lvl1pPr>
      <a:lvl2pPr marL="584499" marR="0" indent="-238010" algn="l" defTabSz="932570" rtl="0" eaLnBrk="1" fontAlgn="auto" latinLnBrk="0" hangingPunct="1">
        <a:lnSpc>
          <a:spcPct val="90000"/>
        </a:lnSpc>
        <a:spcBef>
          <a:spcPct val="20000"/>
        </a:spcBef>
        <a:spcAft>
          <a:spcPts val="0"/>
        </a:spcAft>
        <a:buClrTx/>
        <a:buSzPct val="90000"/>
        <a:buFont typeface="Wingdings" pitchFamily="2" charset="2"/>
        <a:buChar char=""/>
        <a:tabLst/>
        <a:defRPr sz="2448" kern="1200" spc="0" baseline="0">
          <a:gradFill>
            <a:gsLst>
              <a:gs pos="1250">
                <a:schemeClr val="bg2"/>
              </a:gs>
              <a:gs pos="100000">
                <a:schemeClr val="bg2"/>
              </a:gs>
            </a:gsLst>
            <a:lin ang="5400000" scaled="0"/>
          </a:gradFill>
          <a:latin typeface="+mn-lt"/>
          <a:ea typeface="+mn-ea"/>
          <a:cs typeface="+mn-cs"/>
        </a:defRPr>
      </a:lvl2pPr>
      <a:lvl3pPr marL="814413" marR="0" indent="-229914" algn="l" defTabSz="932570" rtl="0" eaLnBrk="1" fontAlgn="auto" latinLnBrk="0" hangingPunct="1">
        <a:lnSpc>
          <a:spcPct val="90000"/>
        </a:lnSpc>
        <a:spcBef>
          <a:spcPct val="20000"/>
        </a:spcBef>
        <a:spcAft>
          <a:spcPts val="0"/>
        </a:spcAft>
        <a:buClrTx/>
        <a:buSzPct val="90000"/>
        <a:buFont typeface="Wingdings" pitchFamily="2" charset="2"/>
        <a:buChar char=""/>
        <a:tabLst>
          <a:tab pos="814413" algn="l"/>
        </a:tabLst>
        <a:defRPr sz="2448" kern="1200" spc="0" baseline="0">
          <a:gradFill>
            <a:gsLst>
              <a:gs pos="1250">
                <a:schemeClr val="bg2"/>
              </a:gs>
              <a:gs pos="100000">
                <a:schemeClr val="bg2"/>
              </a:gs>
            </a:gsLst>
            <a:lin ang="5400000" scaled="0"/>
          </a:gradFill>
          <a:latin typeface="+mn-lt"/>
          <a:ea typeface="+mn-ea"/>
          <a:cs typeface="+mn-cs"/>
        </a:defRPr>
      </a:lvl3pPr>
      <a:lvl4pPr marL="1050804" marR="0" indent="-236389" algn="l" defTabSz="932570"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gradFill>
            <a:gsLst>
              <a:gs pos="1250">
                <a:schemeClr val="bg2"/>
              </a:gs>
              <a:gs pos="100000">
                <a:schemeClr val="bg2"/>
              </a:gs>
            </a:gsLst>
            <a:lin ang="5400000" scaled="0"/>
          </a:gradFill>
          <a:latin typeface="+mn-lt"/>
          <a:ea typeface="+mn-ea"/>
          <a:cs typeface="+mn-cs"/>
        </a:defRPr>
      </a:lvl4pPr>
      <a:lvl5pPr marL="1280717" marR="0" indent="-229914" algn="l" defTabSz="932570" rtl="0" eaLnBrk="1" fontAlgn="auto" latinLnBrk="0" hangingPunct="1">
        <a:lnSpc>
          <a:spcPct val="90000"/>
        </a:lnSpc>
        <a:spcBef>
          <a:spcPct val="20000"/>
        </a:spcBef>
        <a:spcAft>
          <a:spcPts val="0"/>
        </a:spcAft>
        <a:buClrTx/>
        <a:buSzPct val="90000"/>
        <a:buFont typeface="Wingdings" pitchFamily="2" charset="2"/>
        <a:buChar char=""/>
        <a:tabLst>
          <a:tab pos="1280717" algn="l"/>
        </a:tabLst>
        <a:defRPr sz="2040" kern="1200" spc="0" baseline="0">
          <a:gradFill>
            <a:gsLst>
              <a:gs pos="1250">
                <a:schemeClr val="bg2"/>
              </a:gs>
              <a:gs pos="100000">
                <a:schemeClr val="bg2"/>
              </a:gs>
            </a:gsLst>
            <a:lin ang="5400000" scaled="0"/>
          </a:gradFill>
          <a:latin typeface="+mn-lt"/>
          <a:ea typeface="+mn-ea"/>
          <a:cs typeface="+mn-cs"/>
        </a:defRPr>
      </a:lvl5pPr>
      <a:lvl6pPr marL="2564569"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53"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139"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424"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70" rtl="0" eaLnBrk="1" latinLnBrk="0" hangingPunct="1">
        <a:defRPr sz="1836" kern="1200">
          <a:solidFill>
            <a:schemeClr val="tx1"/>
          </a:solidFill>
          <a:latin typeface="+mn-lt"/>
          <a:ea typeface="+mn-ea"/>
          <a:cs typeface="+mn-cs"/>
        </a:defRPr>
      </a:lvl1pPr>
      <a:lvl2pPr marL="466286" algn="l" defTabSz="932570" rtl="0" eaLnBrk="1" latinLnBrk="0" hangingPunct="1">
        <a:defRPr sz="1836" kern="1200">
          <a:solidFill>
            <a:schemeClr val="tx1"/>
          </a:solidFill>
          <a:latin typeface="+mn-lt"/>
          <a:ea typeface="+mn-ea"/>
          <a:cs typeface="+mn-cs"/>
        </a:defRPr>
      </a:lvl2pPr>
      <a:lvl3pPr marL="932570" algn="l" defTabSz="932570" rtl="0" eaLnBrk="1" latinLnBrk="0" hangingPunct="1">
        <a:defRPr sz="1836" kern="1200">
          <a:solidFill>
            <a:schemeClr val="tx1"/>
          </a:solidFill>
          <a:latin typeface="+mn-lt"/>
          <a:ea typeface="+mn-ea"/>
          <a:cs typeface="+mn-cs"/>
        </a:defRPr>
      </a:lvl3pPr>
      <a:lvl4pPr marL="1398856" algn="l" defTabSz="932570" rtl="0" eaLnBrk="1" latinLnBrk="0" hangingPunct="1">
        <a:defRPr sz="1836" kern="1200">
          <a:solidFill>
            <a:schemeClr val="tx1"/>
          </a:solidFill>
          <a:latin typeface="+mn-lt"/>
          <a:ea typeface="+mn-ea"/>
          <a:cs typeface="+mn-cs"/>
        </a:defRPr>
      </a:lvl4pPr>
      <a:lvl5pPr marL="1865141" algn="l" defTabSz="932570" rtl="0" eaLnBrk="1" latinLnBrk="0" hangingPunct="1">
        <a:defRPr sz="1836" kern="1200">
          <a:solidFill>
            <a:schemeClr val="tx1"/>
          </a:solidFill>
          <a:latin typeface="+mn-lt"/>
          <a:ea typeface="+mn-ea"/>
          <a:cs typeface="+mn-cs"/>
        </a:defRPr>
      </a:lvl5pPr>
      <a:lvl6pPr marL="2331427" algn="l" defTabSz="932570" rtl="0" eaLnBrk="1" latinLnBrk="0" hangingPunct="1">
        <a:defRPr sz="1836" kern="1200">
          <a:solidFill>
            <a:schemeClr val="tx1"/>
          </a:solidFill>
          <a:latin typeface="+mn-lt"/>
          <a:ea typeface="+mn-ea"/>
          <a:cs typeface="+mn-cs"/>
        </a:defRPr>
      </a:lvl6pPr>
      <a:lvl7pPr marL="2797710" algn="l" defTabSz="932570" rtl="0" eaLnBrk="1" latinLnBrk="0" hangingPunct="1">
        <a:defRPr sz="1836" kern="1200">
          <a:solidFill>
            <a:schemeClr val="tx1"/>
          </a:solidFill>
          <a:latin typeface="+mn-lt"/>
          <a:ea typeface="+mn-ea"/>
          <a:cs typeface="+mn-cs"/>
        </a:defRPr>
      </a:lvl7pPr>
      <a:lvl8pPr marL="3263996" algn="l" defTabSz="932570" rtl="0" eaLnBrk="1" latinLnBrk="0" hangingPunct="1">
        <a:defRPr sz="1836" kern="1200">
          <a:solidFill>
            <a:schemeClr val="tx1"/>
          </a:solidFill>
          <a:latin typeface="+mn-lt"/>
          <a:ea typeface="+mn-ea"/>
          <a:cs typeface="+mn-cs"/>
        </a:defRPr>
      </a:lvl8pPr>
      <a:lvl9pPr marL="3730281" algn="l" defTabSz="932570" rtl="0" eaLnBrk="1" latinLnBrk="0" hangingPunct="1">
        <a:defRPr sz="1836"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83">
          <p15:clr>
            <a:srgbClr val="F26B43"/>
          </p15:clr>
        </p15:guide>
        <p15:guide id="2" orient="horz" pos="187">
          <p15:clr>
            <a:srgbClr val="F26B43"/>
          </p15:clr>
        </p15:guide>
        <p15:guide id="3" orient="horz" pos="763">
          <p15:clr>
            <a:srgbClr val="F26B43"/>
          </p15:clr>
        </p15:guide>
        <p15:guide id="4" orient="horz" pos="1339">
          <p15:clr>
            <a:srgbClr val="F26B43"/>
          </p15:clr>
        </p15:guide>
        <p15:guide id="5" orient="horz" pos="1915">
          <p15:clr>
            <a:srgbClr val="F26B43"/>
          </p15:clr>
        </p15:guide>
        <p15:guide id="6" orient="horz" pos="2491">
          <p15:clr>
            <a:srgbClr val="F26B43"/>
          </p15:clr>
        </p15:guide>
        <p15:guide id="7" orient="horz" pos="3067">
          <p15:clr>
            <a:srgbClr val="F26B43"/>
          </p15:clr>
        </p15:guide>
        <p15:guide id="8" orient="horz" pos="4161">
          <p15:clr>
            <a:srgbClr val="F26B43"/>
          </p15:clr>
        </p15:guide>
        <p15:guide id="9" orient="horz" pos="3643">
          <p15:clr>
            <a:srgbClr val="F26B43"/>
          </p15:clr>
        </p15:guide>
        <p15:guide id="10" orient="horz" pos="4259">
          <p15:clr>
            <a:srgbClr val="F26B43"/>
          </p15:clr>
        </p15:guide>
        <p15:guide id="11" pos="195">
          <p15:clr>
            <a:srgbClr val="F26B43"/>
          </p15:clr>
        </p15:guide>
        <p15:guide id="12" pos="269">
          <p15:clr>
            <a:srgbClr val="F26B43"/>
          </p15:clr>
        </p15:guide>
        <p15:guide id="13" pos="749">
          <p15:clr>
            <a:srgbClr val="F26B43"/>
          </p15:clr>
        </p15:guide>
        <p15:guide id="14" pos="1325">
          <p15:clr>
            <a:srgbClr val="F26B43"/>
          </p15:clr>
        </p15:guide>
        <p15:guide id="15" pos="1901">
          <p15:clr>
            <a:srgbClr val="F26B43"/>
          </p15:clr>
        </p15:guide>
        <p15:guide id="16" pos="2477">
          <p15:clr>
            <a:srgbClr val="F26B43"/>
          </p15:clr>
        </p15:guide>
        <p15:guide id="17" pos="3053">
          <p15:clr>
            <a:srgbClr val="F26B43"/>
          </p15:clr>
        </p15:guide>
        <p15:guide id="18" pos="3629">
          <p15:clr>
            <a:srgbClr val="F26B43"/>
          </p15:clr>
        </p15:guide>
        <p15:guide id="19" pos="4205">
          <p15:clr>
            <a:srgbClr val="F26B43"/>
          </p15:clr>
        </p15:guide>
        <p15:guide id="20" pos="4781">
          <p15:clr>
            <a:srgbClr val="F26B43"/>
          </p15:clr>
        </p15:guide>
        <p15:guide id="21" pos="5357">
          <p15:clr>
            <a:srgbClr val="F26B43"/>
          </p15:clr>
        </p15:guide>
        <p15:guide id="22" pos="5933">
          <p15:clr>
            <a:srgbClr val="F26B43"/>
          </p15:clr>
        </p15:guide>
        <p15:guide id="23" pos="6509">
          <p15:clr>
            <a:srgbClr val="F26B43"/>
          </p15:clr>
        </p15:guide>
        <p15:guide id="24" pos="7085">
          <p15:clr>
            <a:srgbClr val="F26B43"/>
          </p15:clr>
        </p15:guide>
        <p15:guide id="25" pos="7661">
          <p15:clr>
            <a:srgbClr val="F26B43"/>
          </p15:clr>
        </p15:guide>
        <p15:guide id="26" pos="7565">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
        <p:nvSpPr>
          <p:cNvPr id="3" name="Text Placeholder 6"/>
          <p:cNvSpPr txBox="1">
            <a:spLocks/>
          </p:cNvSpPr>
          <p:nvPr userDrawn="1"/>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Tree>
    <p:extLst>
      <p:ext uri="{BB962C8B-B14F-4D97-AF65-F5344CB8AC3E}">
        <p14:creationId xmlns:p14="http://schemas.microsoft.com/office/powerpoint/2010/main" val="3363708951"/>
      </p:ext>
    </p:extLst>
  </p:cSld>
  <p:clrMap bg1="lt1" tx1="dk1" bg2="lt2" tx2="dk2" accent1="accent1" accent2="accent2" accent3="accent3" accent4="accent4" accent5="accent5" accent6="accent6" hlink="hlink" folHlink="folHlink"/>
  <p:sldLayoutIdLst>
    <p:sldLayoutId id="2147484535" r:id="rId1"/>
    <p:sldLayoutId id="2147484536" r:id="rId2"/>
    <p:sldLayoutId id="2147484537" r:id="rId3"/>
    <p:sldLayoutId id="2147484538" r:id="rId4"/>
    <p:sldLayoutId id="2147484539" r:id="rId5"/>
    <p:sldLayoutId id="2147484540" r:id="rId6"/>
    <p:sldLayoutId id="2147484541" r:id="rId7"/>
    <p:sldLayoutId id="2147484542" r:id="rId8"/>
    <p:sldLayoutId id="2147484543" r:id="rId9"/>
    <p:sldLayoutId id="2147484544" r:id="rId10"/>
    <p:sldLayoutId id="2147484545" r:id="rId11"/>
  </p:sldLayoutIdLst>
  <p:transition>
    <p:fade/>
  </p:transition>
  <p:hf hdr="0"/>
  <p:txStyles>
    <p:titleStyle>
      <a:lvl1pPr algn="l" defTabSz="932559" rtl="0" eaLnBrk="1" latinLnBrk="0" hangingPunct="1">
        <a:lnSpc>
          <a:spcPct val="90000"/>
        </a:lnSpc>
        <a:spcBef>
          <a:spcPct val="0"/>
        </a:spcBef>
        <a:buNone/>
        <a:defRPr lang="en-US" sz="4896" b="0" kern="1200" cap="none" spc="-204"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32559" rtl="0" eaLnBrk="1" latinLnBrk="0" hangingPunct="1">
        <a:lnSpc>
          <a:spcPct val="90000"/>
        </a:lnSpc>
        <a:spcBef>
          <a:spcPct val="20000"/>
        </a:spcBef>
        <a:buClr>
          <a:srgbClr val="00DCFF"/>
        </a:buClr>
        <a:buSzPct val="90000"/>
        <a:buFont typeface="Arial" pitchFamily="34" charset="0"/>
        <a:buNone/>
        <a:defRPr sz="2448" kern="1200">
          <a:solidFill>
            <a:schemeClr val="tx1">
              <a:lumMod val="75000"/>
              <a:lumOff val="25000"/>
              <a:alpha val="99000"/>
            </a:schemeClr>
          </a:solidFill>
          <a:latin typeface="+mn-lt"/>
          <a:ea typeface="+mn-ea"/>
          <a:cs typeface="+mn-cs"/>
        </a:defRPr>
      </a:lvl1pPr>
      <a:lvl2pPr marL="469536" indent="0" algn="l" defTabSz="932559" rtl="0" eaLnBrk="1" latinLnBrk="0" hangingPunct="1">
        <a:lnSpc>
          <a:spcPct val="90000"/>
        </a:lnSpc>
        <a:spcBef>
          <a:spcPct val="20000"/>
        </a:spcBef>
        <a:buClr>
          <a:srgbClr val="00DCFF"/>
        </a:buClr>
        <a:buSzPct val="90000"/>
        <a:buFont typeface="Arial" pitchFamily="34" charset="0"/>
        <a:buNone/>
        <a:defRPr sz="2040" kern="1200">
          <a:solidFill>
            <a:schemeClr val="tx1">
              <a:lumMod val="75000"/>
              <a:lumOff val="25000"/>
              <a:alpha val="99000"/>
            </a:schemeClr>
          </a:solidFill>
          <a:latin typeface="+mn-lt"/>
          <a:ea typeface="+mn-ea"/>
          <a:cs typeface="+mn-cs"/>
        </a:defRPr>
      </a:lvl2pPr>
      <a:lvl3pPr marL="872691" indent="0" algn="l" defTabSz="932559" rtl="0" eaLnBrk="1" latinLnBrk="0" hangingPunct="1">
        <a:lnSpc>
          <a:spcPct val="90000"/>
        </a:lnSpc>
        <a:spcBef>
          <a:spcPct val="20000"/>
        </a:spcBef>
        <a:buClr>
          <a:srgbClr val="00DCFF"/>
        </a:buClr>
        <a:buSzPct val="90000"/>
        <a:buFont typeface="Arial" pitchFamily="34" charset="0"/>
        <a:buNone/>
        <a:defRPr sz="1836" kern="1200">
          <a:solidFill>
            <a:schemeClr val="tx1">
              <a:lumMod val="75000"/>
              <a:lumOff val="25000"/>
              <a:alpha val="99000"/>
            </a:schemeClr>
          </a:solidFill>
          <a:latin typeface="+mn-lt"/>
          <a:ea typeface="+mn-ea"/>
          <a:cs typeface="+mn-cs"/>
        </a:defRPr>
      </a:lvl3pPr>
      <a:lvl4pPr marL="1283940"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4pPr>
      <a:lvl5pPr marL="1636902"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59" rtl="0" eaLnBrk="1" latinLnBrk="0" hangingPunct="1">
        <a:defRPr sz="1836" kern="1200">
          <a:solidFill>
            <a:schemeClr val="tx1"/>
          </a:solidFill>
          <a:latin typeface="+mn-lt"/>
          <a:ea typeface="+mn-ea"/>
          <a:cs typeface="+mn-cs"/>
        </a:defRPr>
      </a:lvl1pPr>
      <a:lvl2pPr marL="466280" algn="l" defTabSz="932559" rtl="0" eaLnBrk="1" latinLnBrk="0" hangingPunct="1">
        <a:defRPr sz="1836" kern="1200">
          <a:solidFill>
            <a:schemeClr val="tx1"/>
          </a:solidFill>
          <a:latin typeface="+mn-lt"/>
          <a:ea typeface="+mn-ea"/>
          <a:cs typeface="+mn-cs"/>
        </a:defRPr>
      </a:lvl2pPr>
      <a:lvl3pPr marL="932559" algn="l" defTabSz="932559" rtl="0" eaLnBrk="1" latinLnBrk="0" hangingPunct="1">
        <a:defRPr sz="1836" kern="1200">
          <a:solidFill>
            <a:schemeClr val="tx1"/>
          </a:solidFill>
          <a:latin typeface="+mn-lt"/>
          <a:ea typeface="+mn-ea"/>
          <a:cs typeface="+mn-cs"/>
        </a:defRPr>
      </a:lvl3pPr>
      <a:lvl4pPr marL="1398839" algn="l" defTabSz="932559" rtl="0" eaLnBrk="1" latinLnBrk="0" hangingPunct="1">
        <a:defRPr sz="1836" kern="1200">
          <a:solidFill>
            <a:schemeClr val="tx1"/>
          </a:solidFill>
          <a:latin typeface="+mn-lt"/>
          <a:ea typeface="+mn-ea"/>
          <a:cs typeface="+mn-cs"/>
        </a:defRPr>
      </a:lvl4pPr>
      <a:lvl5pPr marL="1865119" algn="l" defTabSz="932559" rtl="0" eaLnBrk="1" latinLnBrk="0" hangingPunct="1">
        <a:defRPr sz="1836" kern="1200">
          <a:solidFill>
            <a:schemeClr val="tx1"/>
          </a:solidFill>
          <a:latin typeface="+mn-lt"/>
          <a:ea typeface="+mn-ea"/>
          <a:cs typeface="+mn-cs"/>
        </a:defRPr>
      </a:lvl5pPr>
      <a:lvl6pPr marL="2331399" algn="l" defTabSz="932559" rtl="0" eaLnBrk="1" latinLnBrk="0" hangingPunct="1">
        <a:defRPr sz="1836" kern="1200">
          <a:solidFill>
            <a:schemeClr val="tx1"/>
          </a:solidFill>
          <a:latin typeface="+mn-lt"/>
          <a:ea typeface="+mn-ea"/>
          <a:cs typeface="+mn-cs"/>
        </a:defRPr>
      </a:lvl6pPr>
      <a:lvl7pPr marL="2797677" algn="l" defTabSz="932559" rtl="0" eaLnBrk="1" latinLnBrk="0" hangingPunct="1">
        <a:defRPr sz="1836" kern="1200">
          <a:solidFill>
            <a:schemeClr val="tx1"/>
          </a:solidFill>
          <a:latin typeface="+mn-lt"/>
          <a:ea typeface="+mn-ea"/>
          <a:cs typeface="+mn-cs"/>
        </a:defRPr>
      </a:lvl7pPr>
      <a:lvl8pPr marL="3263957" algn="l" defTabSz="932559" rtl="0" eaLnBrk="1" latinLnBrk="0" hangingPunct="1">
        <a:defRPr sz="1836" kern="1200">
          <a:solidFill>
            <a:schemeClr val="tx1"/>
          </a:solidFill>
          <a:latin typeface="+mn-lt"/>
          <a:ea typeface="+mn-ea"/>
          <a:cs typeface="+mn-cs"/>
        </a:defRPr>
      </a:lvl8pPr>
      <a:lvl9pPr marL="3730237" algn="l" defTabSz="932559" rtl="0" eaLnBrk="1" latinLnBrk="0" hangingPunct="1">
        <a:defRPr sz="1836"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0" y="295276"/>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532396" y="1944337"/>
            <a:ext cx="4298019" cy="409350"/>
          </a:xfrm>
          <a:prstGeom prst="rect">
            <a:avLst/>
          </a:prstGeom>
        </p:spPr>
      </p:pic>
    </p:spTree>
    <p:extLst>
      <p:ext uri="{BB962C8B-B14F-4D97-AF65-F5344CB8AC3E}">
        <p14:creationId xmlns:p14="http://schemas.microsoft.com/office/powerpoint/2010/main" val="118288839"/>
      </p:ext>
    </p:extLst>
  </p:cSld>
  <p:clrMap bg1="dk1" tx1="lt1" bg2="dk2" tx2="lt2" accent1="accent1" accent2="accent2" accent3="accent3" accent4="accent4" accent5="accent5" accent6="accent6" hlink="hlink" folHlink="folHlink"/>
  <p:sldLayoutIdLst>
    <p:sldLayoutId id="2147484556" r:id="rId1"/>
    <p:sldLayoutId id="2147484557" r:id="rId2"/>
    <p:sldLayoutId id="2147484558" r:id="rId3"/>
    <p:sldLayoutId id="2147484559" r:id="rId4"/>
    <p:sldLayoutId id="2147484560" r:id="rId5"/>
    <p:sldLayoutId id="2147484561" r:id="rId6"/>
    <p:sldLayoutId id="2147484562" r:id="rId7"/>
    <p:sldLayoutId id="2147484563" r:id="rId8"/>
    <p:sldLayoutId id="2147484564" r:id="rId9"/>
    <p:sldLayoutId id="2147484565" r:id="rId10"/>
    <p:sldLayoutId id="2147484566" r:id="rId11"/>
    <p:sldLayoutId id="2147484567" r:id="rId12"/>
    <p:sldLayoutId id="2147484568" r:id="rId13"/>
    <p:sldLayoutId id="2147484569" r:id="rId14"/>
    <p:sldLayoutId id="2147484570" r:id="rId15"/>
    <p:sldLayoutId id="2147484571" r:id="rId16"/>
    <p:sldLayoutId id="2147484572" r:id="rId17"/>
    <p:sldLayoutId id="2147484573" r:id="rId18"/>
    <p:sldLayoutId id="2147484574" r:id="rId19"/>
    <p:sldLayoutId id="2147484575" r:id="rId20"/>
    <p:sldLayoutId id="2147484576" r:id="rId21"/>
    <p:sldLayoutId id="2147484577" r:id="rId22"/>
    <p:sldLayoutId id="2147484578" r:id="rId23"/>
    <p:sldLayoutId id="2147484579" r:id="rId24"/>
    <p:sldLayoutId id="2147484580" r:id="rId25"/>
    <p:sldLayoutId id="2147484581" r:id="rId26"/>
    <p:sldLayoutId id="2147484582" r:id="rId27"/>
    <p:sldLayoutId id="2147484583" r:id="rId28"/>
    <p:sldLayoutId id="2147484584" r:id="rId29"/>
    <p:sldLayoutId id="2147484585" r:id="rId30"/>
    <p:sldLayoutId id="2147484586" r:id="rId31"/>
    <p:sldLayoutId id="2147484587" r:id="rId32"/>
    <p:sldLayoutId id="2147484588" r:id="rId33"/>
    <p:sldLayoutId id="2147484589" r:id="rId34"/>
  </p:sldLayoutIdLst>
  <p:transition>
    <p:fade/>
  </p:transition>
  <p:txStyles>
    <p:titleStyle>
      <a:lvl1pPr algn="l" defTabSz="932283" rtl="0" eaLnBrk="1" latinLnBrk="0" hangingPunct="1">
        <a:lnSpc>
          <a:spcPct val="90000"/>
        </a:lnSpc>
        <a:spcBef>
          <a:spcPct val="0"/>
        </a:spcBef>
        <a:buNone/>
        <a:defRPr lang="en-US" sz="5397" b="0" kern="1200" cap="none" spc="-102" baseline="0" dirty="0" smtClean="0">
          <a:ln w="3175">
            <a:noFill/>
          </a:ln>
          <a:solidFill>
            <a:schemeClr val="bg1">
              <a:lumMod val="75000"/>
            </a:schemeClr>
          </a:solidFill>
          <a:effectLst/>
          <a:latin typeface="+mj-lt"/>
          <a:ea typeface="+mn-ea"/>
          <a:cs typeface="Segoe UI" pitchFamily="34" charset="0"/>
        </a:defRPr>
      </a:lvl1pPr>
    </p:titleStyle>
    <p:bodyStyle>
      <a:lvl1pPr marL="342731" marR="0" indent="-342731" algn="l" defTabSz="932283" rtl="0" eaLnBrk="1" fontAlgn="auto" latinLnBrk="0" hangingPunct="1">
        <a:lnSpc>
          <a:spcPct val="90000"/>
        </a:lnSpc>
        <a:spcBef>
          <a:spcPct val="20000"/>
        </a:spcBef>
        <a:spcAft>
          <a:spcPts val="0"/>
        </a:spcAft>
        <a:buClr>
          <a:schemeClr val="tx1"/>
        </a:buClr>
        <a:buSzPct val="100000"/>
        <a:buFontTx/>
        <a:buBlip>
          <a:blip r:embed="rId37"/>
        </a:buBlip>
        <a:tabLst/>
        <a:defRPr sz="3998" kern="1200" spc="0" baseline="0">
          <a:solidFill>
            <a:schemeClr val="bg1">
              <a:lumMod val="75000"/>
            </a:schemeClr>
          </a:solidFill>
          <a:latin typeface="+mj-lt"/>
          <a:ea typeface="+mn-ea"/>
          <a:cs typeface="+mn-cs"/>
        </a:defRPr>
      </a:lvl1pPr>
      <a:lvl2pPr marL="583912" marR="0" indent="-241181" algn="l" defTabSz="932283" rtl="0" eaLnBrk="1" fontAlgn="auto" latinLnBrk="0" hangingPunct="1">
        <a:lnSpc>
          <a:spcPct val="90000"/>
        </a:lnSpc>
        <a:spcBef>
          <a:spcPct val="20000"/>
        </a:spcBef>
        <a:spcAft>
          <a:spcPts val="0"/>
        </a:spcAft>
        <a:buClr>
          <a:schemeClr val="tx1"/>
        </a:buClr>
        <a:buSzPct val="100000"/>
        <a:buFontTx/>
        <a:buBlip>
          <a:blip r:embed="rId37"/>
        </a:buBlip>
        <a:tabLst/>
        <a:defRPr sz="2399" kern="1200" spc="0" baseline="0">
          <a:solidFill>
            <a:schemeClr val="bg1">
              <a:lumMod val="75000"/>
            </a:schemeClr>
          </a:solidFill>
          <a:latin typeface="+mn-lt"/>
          <a:ea typeface="+mn-ea"/>
          <a:cs typeface="+mn-cs"/>
        </a:defRPr>
      </a:lvl2pPr>
      <a:lvl3pPr marL="799707" marR="0" indent="-228488" algn="l" defTabSz="932283" rtl="0" eaLnBrk="1" fontAlgn="auto" latinLnBrk="0" hangingPunct="1">
        <a:lnSpc>
          <a:spcPct val="90000"/>
        </a:lnSpc>
        <a:spcBef>
          <a:spcPct val="20000"/>
        </a:spcBef>
        <a:spcAft>
          <a:spcPts val="0"/>
        </a:spcAft>
        <a:buClr>
          <a:schemeClr val="tx1"/>
        </a:buClr>
        <a:buSzPct val="100000"/>
        <a:buFontTx/>
        <a:buBlip>
          <a:blip r:embed="rId37"/>
        </a:buBlip>
        <a:tabLst/>
        <a:defRPr sz="2399" kern="1200" spc="0" baseline="0">
          <a:solidFill>
            <a:schemeClr val="bg1">
              <a:lumMod val="75000"/>
            </a:schemeClr>
          </a:solidFill>
          <a:latin typeface="+mn-lt"/>
          <a:ea typeface="+mn-ea"/>
          <a:cs typeface="+mn-cs"/>
        </a:defRPr>
      </a:lvl3pPr>
      <a:lvl4pPr marL="1028194" marR="0" indent="-228488" algn="l" defTabSz="932283" rtl="0" eaLnBrk="1" fontAlgn="auto" latinLnBrk="0" hangingPunct="1">
        <a:lnSpc>
          <a:spcPct val="90000"/>
        </a:lnSpc>
        <a:spcBef>
          <a:spcPct val="20000"/>
        </a:spcBef>
        <a:spcAft>
          <a:spcPts val="0"/>
        </a:spcAft>
        <a:buClr>
          <a:schemeClr val="tx1"/>
        </a:buClr>
        <a:buSzPct val="100000"/>
        <a:buFontTx/>
        <a:buBlip>
          <a:blip r:embed="rId37"/>
        </a:buBlip>
        <a:tabLst/>
        <a:defRPr sz="1999" kern="1200" spc="0" baseline="0">
          <a:solidFill>
            <a:schemeClr val="bg1">
              <a:lumMod val="75000"/>
            </a:schemeClr>
          </a:solidFill>
          <a:latin typeface="+mn-lt"/>
          <a:ea typeface="+mn-ea"/>
          <a:cs typeface="+mn-cs"/>
        </a:defRPr>
      </a:lvl4pPr>
      <a:lvl5pPr marL="1256681" marR="0" indent="-228488" algn="l" defTabSz="932283" rtl="0" eaLnBrk="1" fontAlgn="auto" latinLnBrk="0" hangingPunct="1">
        <a:lnSpc>
          <a:spcPct val="90000"/>
        </a:lnSpc>
        <a:spcBef>
          <a:spcPct val="20000"/>
        </a:spcBef>
        <a:spcAft>
          <a:spcPts val="0"/>
        </a:spcAft>
        <a:buClr>
          <a:schemeClr val="tx1"/>
        </a:buClr>
        <a:buSzPct val="100000"/>
        <a:buFontTx/>
        <a:buBlip>
          <a:blip r:embed="rId37"/>
        </a:buBlip>
        <a:tabLst/>
        <a:defRPr sz="1999" kern="1200" spc="0" baseline="0">
          <a:solidFill>
            <a:schemeClr val="bg1">
              <a:lumMod val="75000"/>
            </a:schemeClr>
          </a:solidFill>
          <a:latin typeface="+mn-lt"/>
          <a:ea typeface="+mn-ea"/>
          <a:cs typeface="+mn-cs"/>
        </a:defRPr>
      </a:lvl5pPr>
      <a:lvl6pPr marL="2563779" indent="-233071" algn="l" defTabSz="932283"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29920" indent="-233071" algn="l" defTabSz="932283"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062" indent="-233071" algn="l" defTabSz="932283"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204" indent="-233071" algn="l" defTabSz="932283"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283" rtl="0" eaLnBrk="1" latinLnBrk="0" hangingPunct="1">
        <a:defRPr sz="1799" kern="1200">
          <a:solidFill>
            <a:schemeClr val="tx1"/>
          </a:solidFill>
          <a:latin typeface="+mn-lt"/>
          <a:ea typeface="+mn-ea"/>
          <a:cs typeface="+mn-cs"/>
        </a:defRPr>
      </a:lvl1pPr>
      <a:lvl2pPr marL="466141" algn="l" defTabSz="932283" rtl="0" eaLnBrk="1" latinLnBrk="0" hangingPunct="1">
        <a:defRPr sz="1799" kern="1200">
          <a:solidFill>
            <a:schemeClr val="tx1"/>
          </a:solidFill>
          <a:latin typeface="+mn-lt"/>
          <a:ea typeface="+mn-ea"/>
          <a:cs typeface="+mn-cs"/>
        </a:defRPr>
      </a:lvl2pPr>
      <a:lvl3pPr marL="932283" algn="l" defTabSz="932283" rtl="0" eaLnBrk="1" latinLnBrk="0" hangingPunct="1">
        <a:defRPr sz="1799" kern="1200">
          <a:solidFill>
            <a:schemeClr val="tx1"/>
          </a:solidFill>
          <a:latin typeface="+mn-lt"/>
          <a:ea typeface="+mn-ea"/>
          <a:cs typeface="+mn-cs"/>
        </a:defRPr>
      </a:lvl3pPr>
      <a:lvl4pPr marL="1398425" algn="l" defTabSz="932283" rtl="0" eaLnBrk="1" latinLnBrk="0" hangingPunct="1">
        <a:defRPr sz="1799" kern="1200">
          <a:solidFill>
            <a:schemeClr val="tx1"/>
          </a:solidFill>
          <a:latin typeface="+mn-lt"/>
          <a:ea typeface="+mn-ea"/>
          <a:cs typeface="+mn-cs"/>
        </a:defRPr>
      </a:lvl4pPr>
      <a:lvl5pPr marL="1864566" algn="l" defTabSz="932283" rtl="0" eaLnBrk="1" latinLnBrk="0" hangingPunct="1">
        <a:defRPr sz="1799" kern="1200">
          <a:solidFill>
            <a:schemeClr val="tx1"/>
          </a:solidFill>
          <a:latin typeface="+mn-lt"/>
          <a:ea typeface="+mn-ea"/>
          <a:cs typeface="+mn-cs"/>
        </a:defRPr>
      </a:lvl5pPr>
      <a:lvl6pPr marL="2330708" algn="l" defTabSz="932283" rtl="0" eaLnBrk="1" latinLnBrk="0" hangingPunct="1">
        <a:defRPr sz="1799" kern="1200">
          <a:solidFill>
            <a:schemeClr val="tx1"/>
          </a:solidFill>
          <a:latin typeface="+mn-lt"/>
          <a:ea typeface="+mn-ea"/>
          <a:cs typeface="+mn-cs"/>
        </a:defRPr>
      </a:lvl6pPr>
      <a:lvl7pPr marL="2796849" algn="l" defTabSz="932283" rtl="0" eaLnBrk="1" latinLnBrk="0" hangingPunct="1">
        <a:defRPr sz="1799" kern="1200">
          <a:solidFill>
            <a:schemeClr val="tx1"/>
          </a:solidFill>
          <a:latin typeface="+mn-lt"/>
          <a:ea typeface="+mn-ea"/>
          <a:cs typeface="+mn-cs"/>
        </a:defRPr>
      </a:lvl7pPr>
      <a:lvl8pPr marL="3262991" algn="l" defTabSz="932283" rtl="0" eaLnBrk="1" latinLnBrk="0" hangingPunct="1">
        <a:defRPr sz="1799" kern="1200">
          <a:solidFill>
            <a:schemeClr val="tx1"/>
          </a:solidFill>
          <a:latin typeface="+mn-lt"/>
          <a:ea typeface="+mn-ea"/>
          <a:cs typeface="+mn-cs"/>
        </a:defRPr>
      </a:lvl8pPr>
      <a:lvl9pPr marL="3729134" algn="l" defTabSz="932283"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29660" y="233151"/>
            <a:ext cx="11375536" cy="762786"/>
          </a:xfrm>
          <a:prstGeom prst="rect">
            <a:avLst/>
          </a:prstGeom>
        </p:spPr>
        <p:txBody>
          <a:bodyPr vert="horz" wrap="square" lIns="0" tIns="0" rIns="0" bIns="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531279" y="1476622"/>
            <a:ext cx="11378776" cy="2096876"/>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5592110"/>
      </p:ext>
    </p:extLst>
  </p:cSld>
  <p:clrMap bg1="lt1" tx1="dk1" bg2="lt2" tx2="dk2" accent1="accent1" accent2="accent2" accent3="accent3" accent4="accent4" accent5="accent5" accent6="accent6" hlink="hlink" folHlink="folHlink"/>
  <p:sldLayoutIdLst>
    <p:sldLayoutId id="2147484592" r:id="rId1"/>
    <p:sldLayoutId id="2147484593" r:id="rId2"/>
    <p:sldLayoutId id="2147484594" r:id="rId3"/>
    <p:sldLayoutId id="2147484595" r:id="rId4"/>
    <p:sldLayoutId id="2147484596" r:id="rId5"/>
    <p:sldLayoutId id="2147484597" r:id="rId6"/>
    <p:sldLayoutId id="2147484598" r:id="rId7"/>
    <p:sldLayoutId id="2147484599" r:id="rId8"/>
    <p:sldLayoutId id="2147484600" r:id="rId9"/>
    <p:sldLayoutId id="2147484601" r:id="rId10"/>
    <p:sldLayoutId id="2147484602" r:id="rId11"/>
    <p:sldLayoutId id="2147484603" r:id="rId12"/>
    <p:sldLayoutId id="2147484604" r:id="rId13"/>
    <p:sldLayoutId id="2147484605" r:id="rId14"/>
    <p:sldLayoutId id="2147484606" r:id="rId15"/>
    <p:sldLayoutId id="2147484607" r:id="rId16"/>
    <p:sldLayoutId id="2147484608" r:id="rId17"/>
    <p:sldLayoutId id="2147484609" r:id="rId18"/>
    <p:sldLayoutId id="2147484610" r:id="rId19"/>
    <p:sldLayoutId id="2147484611" r:id="rId20"/>
    <p:sldLayoutId id="2147484612" r:id="rId21"/>
    <p:sldLayoutId id="2147484613" r:id="rId22"/>
    <p:sldLayoutId id="2147484614" r:id="rId23"/>
    <p:sldLayoutId id="2147484616" r:id="rId24"/>
    <p:sldLayoutId id="2147484617" r:id="rId25"/>
  </p:sldLayoutIdLst>
  <p:transition>
    <p:fade/>
  </p:transition>
  <p:hf hdr="0" ftr="0" dt="0"/>
  <p:txStyles>
    <p:titleStyle>
      <a:lvl1pPr algn="l" defTabSz="932559" rtl="0" eaLnBrk="1" latinLnBrk="0" hangingPunct="1">
        <a:lnSpc>
          <a:spcPct val="90000"/>
        </a:lnSpc>
        <a:spcBef>
          <a:spcPct val="0"/>
        </a:spcBef>
        <a:buNone/>
        <a:defRPr lang="en-US" sz="5507" b="0" kern="1200" cap="none" spc="-102"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46486" marR="0" indent="-346486" algn="l" defTabSz="932559" rtl="0" eaLnBrk="1" fontAlgn="auto" latinLnBrk="0" hangingPunct="1">
        <a:lnSpc>
          <a:spcPct val="90000"/>
        </a:lnSpc>
        <a:spcBef>
          <a:spcPct val="20000"/>
        </a:spcBef>
        <a:spcAft>
          <a:spcPts val="0"/>
        </a:spcAft>
        <a:buClrTx/>
        <a:buSzPct val="80000"/>
        <a:buFont typeface="Arial" pitchFamily="34" charset="0"/>
        <a:buChar char="•"/>
        <a:tabLst/>
        <a:defRPr sz="3672" kern="1200" spc="-71" baseline="0">
          <a:gradFill>
            <a:gsLst>
              <a:gs pos="1250">
                <a:schemeClr val="bg2"/>
              </a:gs>
              <a:gs pos="100000">
                <a:schemeClr val="bg2"/>
              </a:gs>
            </a:gsLst>
            <a:lin ang="5400000" scaled="0"/>
          </a:gradFill>
          <a:latin typeface="+mj-lt"/>
          <a:ea typeface="+mn-ea"/>
          <a:cs typeface="+mn-cs"/>
        </a:defRPr>
      </a:lvl1pPr>
      <a:lvl2pPr marL="584492" marR="0" indent="-238007" algn="l" defTabSz="932559" rtl="0" eaLnBrk="1" fontAlgn="auto" latinLnBrk="0" hangingPunct="1">
        <a:lnSpc>
          <a:spcPct val="90000"/>
        </a:lnSpc>
        <a:spcBef>
          <a:spcPct val="20000"/>
        </a:spcBef>
        <a:spcAft>
          <a:spcPts val="0"/>
        </a:spcAft>
        <a:buClrTx/>
        <a:buSzPct val="90000"/>
        <a:buFont typeface="Wingdings" pitchFamily="2" charset="2"/>
        <a:buChar char=""/>
        <a:tabLst/>
        <a:defRPr sz="2448" kern="1200" spc="0" baseline="0">
          <a:gradFill>
            <a:gsLst>
              <a:gs pos="1250">
                <a:schemeClr val="bg2"/>
              </a:gs>
              <a:gs pos="100000">
                <a:schemeClr val="bg2"/>
              </a:gs>
            </a:gsLst>
            <a:lin ang="5400000" scaled="0"/>
          </a:gradFill>
          <a:latin typeface="+mn-lt"/>
          <a:ea typeface="+mn-ea"/>
          <a:cs typeface="+mn-cs"/>
        </a:defRPr>
      </a:lvl2pPr>
      <a:lvl3pPr marL="814403"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814403" algn="l"/>
        </a:tabLst>
        <a:defRPr sz="2448" kern="1200" spc="0" baseline="0">
          <a:gradFill>
            <a:gsLst>
              <a:gs pos="1250">
                <a:schemeClr val="bg2"/>
              </a:gs>
              <a:gs pos="100000">
                <a:schemeClr val="bg2"/>
              </a:gs>
            </a:gsLst>
            <a:lin ang="5400000" scaled="0"/>
          </a:gradFill>
          <a:latin typeface="+mn-lt"/>
          <a:ea typeface="+mn-ea"/>
          <a:cs typeface="+mn-cs"/>
        </a:defRPr>
      </a:lvl3pPr>
      <a:lvl4pPr marL="1050791" marR="0" indent="-236387" algn="l" defTabSz="932559"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gradFill>
            <a:gsLst>
              <a:gs pos="1250">
                <a:schemeClr val="bg2"/>
              </a:gs>
              <a:gs pos="100000">
                <a:schemeClr val="bg2"/>
              </a:gs>
            </a:gsLst>
            <a:lin ang="5400000" scaled="0"/>
          </a:gradFill>
          <a:latin typeface="+mn-lt"/>
          <a:ea typeface="+mn-ea"/>
          <a:cs typeface="+mn-cs"/>
        </a:defRPr>
      </a:lvl4pPr>
      <a:lvl5pPr marL="1280702"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1280702" algn="l"/>
        </a:tabLst>
        <a:defRPr sz="2040" kern="1200" spc="0" baseline="0">
          <a:gradFill>
            <a:gsLst>
              <a:gs pos="1250">
                <a:schemeClr val="bg2"/>
              </a:gs>
              <a:gs pos="100000">
                <a:schemeClr val="bg2"/>
              </a:gs>
            </a:gsLst>
            <a:lin ang="5400000" scaled="0"/>
          </a:gra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59" rtl="0" eaLnBrk="1" latinLnBrk="0" hangingPunct="1">
        <a:defRPr sz="1836" kern="1200">
          <a:solidFill>
            <a:schemeClr val="tx1"/>
          </a:solidFill>
          <a:latin typeface="+mn-lt"/>
          <a:ea typeface="+mn-ea"/>
          <a:cs typeface="+mn-cs"/>
        </a:defRPr>
      </a:lvl1pPr>
      <a:lvl2pPr marL="466280" algn="l" defTabSz="932559" rtl="0" eaLnBrk="1" latinLnBrk="0" hangingPunct="1">
        <a:defRPr sz="1836" kern="1200">
          <a:solidFill>
            <a:schemeClr val="tx1"/>
          </a:solidFill>
          <a:latin typeface="+mn-lt"/>
          <a:ea typeface="+mn-ea"/>
          <a:cs typeface="+mn-cs"/>
        </a:defRPr>
      </a:lvl2pPr>
      <a:lvl3pPr marL="932559" algn="l" defTabSz="932559" rtl="0" eaLnBrk="1" latinLnBrk="0" hangingPunct="1">
        <a:defRPr sz="1836" kern="1200">
          <a:solidFill>
            <a:schemeClr val="tx1"/>
          </a:solidFill>
          <a:latin typeface="+mn-lt"/>
          <a:ea typeface="+mn-ea"/>
          <a:cs typeface="+mn-cs"/>
        </a:defRPr>
      </a:lvl3pPr>
      <a:lvl4pPr marL="1398839" algn="l" defTabSz="932559" rtl="0" eaLnBrk="1" latinLnBrk="0" hangingPunct="1">
        <a:defRPr sz="1836" kern="1200">
          <a:solidFill>
            <a:schemeClr val="tx1"/>
          </a:solidFill>
          <a:latin typeface="+mn-lt"/>
          <a:ea typeface="+mn-ea"/>
          <a:cs typeface="+mn-cs"/>
        </a:defRPr>
      </a:lvl4pPr>
      <a:lvl5pPr marL="1865119" algn="l" defTabSz="932559" rtl="0" eaLnBrk="1" latinLnBrk="0" hangingPunct="1">
        <a:defRPr sz="1836" kern="1200">
          <a:solidFill>
            <a:schemeClr val="tx1"/>
          </a:solidFill>
          <a:latin typeface="+mn-lt"/>
          <a:ea typeface="+mn-ea"/>
          <a:cs typeface="+mn-cs"/>
        </a:defRPr>
      </a:lvl5pPr>
      <a:lvl6pPr marL="2331399" algn="l" defTabSz="932559" rtl="0" eaLnBrk="1" latinLnBrk="0" hangingPunct="1">
        <a:defRPr sz="1836" kern="1200">
          <a:solidFill>
            <a:schemeClr val="tx1"/>
          </a:solidFill>
          <a:latin typeface="+mn-lt"/>
          <a:ea typeface="+mn-ea"/>
          <a:cs typeface="+mn-cs"/>
        </a:defRPr>
      </a:lvl6pPr>
      <a:lvl7pPr marL="2797677" algn="l" defTabSz="932559" rtl="0" eaLnBrk="1" latinLnBrk="0" hangingPunct="1">
        <a:defRPr sz="1836" kern="1200">
          <a:solidFill>
            <a:schemeClr val="tx1"/>
          </a:solidFill>
          <a:latin typeface="+mn-lt"/>
          <a:ea typeface="+mn-ea"/>
          <a:cs typeface="+mn-cs"/>
        </a:defRPr>
      </a:lvl7pPr>
      <a:lvl8pPr marL="3263957" algn="l" defTabSz="932559" rtl="0" eaLnBrk="1" latinLnBrk="0" hangingPunct="1">
        <a:defRPr sz="1836" kern="1200">
          <a:solidFill>
            <a:schemeClr val="tx1"/>
          </a:solidFill>
          <a:latin typeface="+mn-lt"/>
          <a:ea typeface="+mn-ea"/>
          <a:cs typeface="+mn-cs"/>
        </a:defRPr>
      </a:lvl8pPr>
      <a:lvl9pPr marL="3730237" algn="l" defTabSz="932559" rtl="0" eaLnBrk="1" latinLnBrk="0" hangingPunct="1">
        <a:defRPr sz="1836"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29660" y="233151"/>
            <a:ext cx="11375536" cy="762786"/>
          </a:xfrm>
          <a:prstGeom prst="rect">
            <a:avLst/>
          </a:prstGeom>
        </p:spPr>
        <p:txBody>
          <a:bodyPr vert="horz" wrap="square" lIns="0" tIns="0" rIns="0" bIns="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531279" y="1476622"/>
            <a:ext cx="11378776" cy="2096876"/>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55452732"/>
      </p:ext>
    </p:extLst>
  </p:cSld>
  <p:clrMap bg1="lt1" tx1="dk1" bg2="lt2" tx2="dk2" accent1="accent1" accent2="accent2" accent3="accent3" accent4="accent4" accent5="accent5" accent6="accent6" hlink="hlink" folHlink="folHlink"/>
  <p:sldLayoutIdLst>
    <p:sldLayoutId id="2147484619" r:id="rId1"/>
    <p:sldLayoutId id="2147484620" r:id="rId2"/>
    <p:sldLayoutId id="2147484621" r:id="rId3"/>
    <p:sldLayoutId id="2147484622" r:id="rId4"/>
    <p:sldLayoutId id="2147484623" r:id="rId5"/>
    <p:sldLayoutId id="2147484624" r:id="rId6"/>
    <p:sldLayoutId id="2147484625" r:id="rId7"/>
    <p:sldLayoutId id="2147484626" r:id="rId8"/>
    <p:sldLayoutId id="2147484627" r:id="rId9"/>
    <p:sldLayoutId id="2147484628" r:id="rId10"/>
    <p:sldLayoutId id="2147484629" r:id="rId11"/>
    <p:sldLayoutId id="2147484630" r:id="rId12"/>
    <p:sldLayoutId id="2147484631" r:id="rId13"/>
    <p:sldLayoutId id="2147484632" r:id="rId14"/>
    <p:sldLayoutId id="2147484633" r:id="rId15"/>
    <p:sldLayoutId id="2147484634" r:id="rId16"/>
    <p:sldLayoutId id="2147484635" r:id="rId17"/>
    <p:sldLayoutId id="2147484636" r:id="rId18"/>
    <p:sldLayoutId id="2147484637" r:id="rId19"/>
    <p:sldLayoutId id="2147484638" r:id="rId20"/>
    <p:sldLayoutId id="2147484639" r:id="rId21"/>
    <p:sldLayoutId id="2147484640" r:id="rId22"/>
    <p:sldLayoutId id="2147484641" r:id="rId23"/>
    <p:sldLayoutId id="2147484642" r:id="rId24"/>
    <p:sldLayoutId id="2147484643" r:id="rId25"/>
    <p:sldLayoutId id="2147484644" r:id="rId26"/>
  </p:sldLayoutIdLst>
  <p:transition>
    <p:fade/>
  </p:transition>
  <p:hf hdr="0" ftr="0" dt="0"/>
  <p:txStyles>
    <p:titleStyle>
      <a:lvl1pPr algn="l" defTabSz="932559" rtl="0" eaLnBrk="1" latinLnBrk="0" hangingPunct="1">
        <a:lnSpc>
          <a:spcPct val="90000"/>
        </a:lnSpc>
        <a:spcBef>
          <a:spcPct val="0"/>
        </a:spcBef>
        <a:buNone/>
        <a:defRPr lang="en-US" sz="5507" b="0" kern="1200" cap="none" spc="-102"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46486" marR="0" indent="-346486" algn="l" defTabSz="932559" rtl="0" eaLnBrk="1" fontAlgn="auto" latinLnBrk="0" hangingPunct="1">
        <a:lnSpc>
          <a:spcPct val="90000"/>
        </a:lnSpc>
        <a:spcBef>
          <a:spcPct val="20000"/>
        </a:spcBef>
        <a:spcAft>
          <a:spcPts val="0"/>
        </a:spcAft>
        <a:buClrTx/>
        <a:buSzPct val="80000"/>
        <a:buFont typeface="Arial" pitchFamily="34" charset="0"/>
        <a:buChar char="•"/>
        <a:tabLst/>
        <a:defRPr sz="3672" kern="1200" spc="-71" baseline="0">
          <a:gradFill>
            <a:gsLst>
              <a:gs pos="1250">
                <a:schemeClr val="bg2"/>
              </a:gs>
              <a:gs pos="100000">
                <a:schemeClr val="bg2"/>
              </a:gs>
            </a:gsLst>
            <a:lin ang="5400000" scaled="0"/>
          </a:gradFill>
          <a:latin typeface="+mj-lt"/>
          <a:ea typeface="+mn-ea"/>
          <a:cs typeface="+mn-cs"/>
        </a:defRPr>
      </a:lvl1pPr>
      <a:lvl2pPr marL="584492" marR="0" indent="-238007" algn="l" defTabSz="932559" rtl="0" eaLnBrk="1" fontAlgn="auto" latinLnBrk="0" hangingPunct="1">
        <a:lnSpc>
          <a:spcPct val="90000"/>
        </a:lnSpc>
        <a:spcBef>
          <a:spcPct val="20000"/>
        </a:spcBef>
        <a:spcAft>
          <a:spcPts val="0"/>
        </a:spcAft>
        <a:buClrTx/>
        <a:buSzPct val="90000"/>
        <a:buFont typeface="Wingdings" pitchFamily="2" charset="2"/>
        <a:buChar char=""/>
        <a:tabLst/>
        <a:defRPr sz="2448" kern="1200" spc="0" baseline="0">
          <a:gradFill>
            <a:gsLst>
              <a:gs pos="1250">
                <a:schemeClr val="bg2"/>
              </a:gs>
              <a:gs pos="100000">
                <a:schemeClr val="bg2"/>
              </a:gs>
            </a:gsLst>
            <a:lin ang="5400000" scaled="0"/>
          </a:gradFill>
          <a:latin typeface="+mn-lt"/>
          <a:ea typeface="+mn-ea"/>
          <a:cs typeface="+mn-cs"/>
        </a:defRPr>
      </a:lvl2pPr>
      <a:lvl3pPr marL="814403"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814403" algn="l"/>
        </a:tabLst>
        <a:defRPr sz="2448" kern="1200" spc="0" baseline="0">
          <a:gradFill>
            <a:gsLst>
              <a:gs pos="1250">
                <a:schemeClr val="bg2"/>
              </a:gs>
              <a:gs pos="100000">
                <a:schemeClr val="bg2"/>
              </a:gs>
            </a:gsLst>
            <a:lin ang="5400000" scaled="0"/>
          </a:gradFill>
          <a:latin typeface="+mn-lt"/>
          <a:ea typeface="+mn-ea"/>
          <a:cs typeface="+mn-cs"/>
        </a:defRPr>
      </a:lvl3pPr>
      <a:lvl4pPr marL="1050791" marR="0" indent="-236387" algn="l" defTabSz="932559"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gradFill>
            <a:gsLst>
              <a:gs pos="1250">
                <a:schemeClr val="bg2"/>
              </a:gs>
              <a:gs pos="100000">
                <a:schemeClr val="bg2"/>
              </a:gs>
            </a:gsLst>
            <a:lin ang="5400000" scaled="0"/>
          </a:gradFill>
          <a:latin typeface="+mn-lt"/>
          <a:ea typeface="+mn-ea"/>
          <a:cs typeface="+mn-cs"/>
        </a:defRPr>
      </a:lvl4pPr>
      <a:lvl5pPr marL="1280702"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1280702" algn="l"/>
        </a:tabLst>
        <a:defRPr sz="2040" kern="1200" spc="0" baseline="0">
          <a:gradFill>
            <a:gsLst>
              <a:gs pos="1250">
                <a:schemeClr val="bg2"/>
              </a:gs>
              <a:gs pos="100000">
                <a:schemeClr val="bg2"/>
              </a:gs>
            </a:gsLst>
            <a:lin ang="5400000" scaled="0"/>
          </a:gra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59" rtl="0" eaLnBrk="1" latinLnBrk="0" hangingPunct="1">
        <a:defRPr sz="1836" kern="1200">
          <a:solidFill>
            <a:schemeClr val="tx1"/>
          </a:solidFill>
          <a:latin typeface="+mn-lt"/>
          <a:ea typeface="+mn-ea"/>
          <a:cs typeface="+mn-cs"/>
        </a:defRPr>
      </a:lvl1pPr>
      <a:lvl2pPr marL="466280" algn="l" defTabSz="932559" rtl="0" eaLnBrk="1" latinLnBrk="0" hangingPunct="1">
        <a:defRPr sz="1836" kern="1200">
          <a:solidFill>
            <a:schemeClr val="tx1"/>
          </a:solidFill>
          <a:latin typeface="+mn-lt"/>
          <a:ea typeface="+mn-ea"/>
          <a:cs typeface="+mn-cs"/>
        </a:defRPr>
      </a:lvl2pPr>
      <a:lvl3pPr marL="932559" algn="l" defTabSz="932559" rtl="0" eaLnBrk="1" latinLnBrk="0" hangingPunct="1">
        <a:defRPr sz="1836" kern="1200">
          <a:solidFill>
            <a:schemeClr val="tx1"/>
          </a:solidFill>
          <a:latin typeface="+mn-lt"/>
          <a:ea typeface="+mn-ea"/>
          <a:cs typeface="+mn-cs"/>
        </a:defRPr>
      </a:lvl3pPr>
      <a:lvl4pPr marL="1398839" algn="l" defTabSz="932559" rtl="0" eaLnBrk="1" latinLnBrk="0" hangingPunct="1">
        <a:defRPr sz="1836" kern="1200">
          <a:solidFill>
            <a:schemeClr val="tx1"/>
          </a:solidFill>
          <a:latin typeface="+mn-lt"/>
          <a:ea typeface="+mn-ea"/>
          <a:cs typeface="+mn-cs"/>
        </a:defRPr>
      </a:lvl4pPr>
      <a:lvl5pPr marL="1865119" algn="l" defTabSz="932559" rtl="0" eaLnBrk="1" latinLnBrk="0" hangingPunct="1">
        <a:defRPr sz="1836" kern="1200">
          <a:solidFill>
            <a:schemeClr val="tx1"/>
          </a:solidFill>
          <a:latin typeface="+mn-lt"/>
          <a:ea typeface="+mn-ea"/>
          <a:cs typeface="+mn-cs"/>
        </a:defRPr>
      </a:lvl5pPr>
      <a:lvl6pPr marL="2331399" algn="l" defTabSz="932559" rtl="0" eaLnBrk="1" latinLnBrk="0" hangingPunct="1">
        <a:defRPr sz="1836" kern="1200">
          <a:solidFill>
            <a:schemeClr val="tx1"/>
          </a:solidFill>
          <a:latin typeface="+mn-lt"/>
          <a:ea typeface="+mn-ea"/>
          <a:cs typeface="+mn-cs"/>
        </a:defRPr>
      </a:lvl6pPr>
      <a:lvl7pPr marL="2797677" algn="l" defTabSz="932559" rtl="0" eaLnBrk="1" latinLnBrk="0" hangingPunct="1">
        <a:defRPr sz="1836" kern="1200">
          <a:solidFill>
            <a:schemeClr val="tx1"/>
          </a:solidFill>
          <a:latin typeface="+mn-lt"/>
          <a:ea typeface="+mn-ea"/>
          <a:cs typeface="+mn-cs"/>
        </a:defRPr>
      </a:lvl7pPr>
      <a:lvl8pPr marL="3263957" algn="l" defTabSz="932559" rtl="0" eaLnBrk="1" latinLnBrk="0" hangingPunct="1">
        <a:defRPr sz="1836" kern="1200">
          <a:solidFill>
            <a:schemeClr val="tx1"/>
          </a:solidFill>
          <a:latin typeface="+mn-lt"/>
          <a:ea typeface="+mn-ea"/>
          <a:cs typeface="+mn-cs"/>
        </a:defRPr>
      </a:lvl8pPr>
      <a:lvl9pPr marL="3730237" algn="l" defTabSz="932559" rtl="0" eaLnBrk="1" latinLnBrk="0" hangingPunct="1">
        <a:defRPr sz="1836"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2"/>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12"/>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2695398027"/>
      </p:ext>
    </p:extLst>
  </p:cSld>
  <p:clrMap bg1="lt1" tx1="dk1" bg2="lt2" tx2="dk2" accent1="accent1" accent2="accent2" accent3="accent3" accent4="accent4" accent5="accent5" accent6="accent6" hlink="hlink" folHlink="folHlink"/>
  <p:sldLayoutIdLst>
    <p:sldLayoutId id="2147484646" r:id="rId1"/>
    <p:sldLayoutId id="2147484647" r:id="rId2"/>
    <p:sldLayoutId id="2147484648" r:id="rId3"/>
    <p:sldLayoutId id="2147484649" r:id="rId4"/>
    <p:sldLayoutId id="2147484650" r:id="rId5"/>
    <p:sldLayoutId id="2147484651" r:id="rId6"/>
    <p:sldLayoutId id="2147484652" r:id="rId7"/>
    <p:sldLayoutId id="2147484653" r:id="rId8"/>
    <p:sldLayoutId id="2147484654" r:id="rId9"/>
    <p:sldLayoutId id="2147484655" r:id="rId10"/>
  </p:sldLayoutIdLst>
  <p:transition>
    <p:fade/>
  </p:transition>
  <p:txStyles>
    <p:titleStyle>
      <a:lvl1pPr algn="l" defTabSz="932667"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73" marR="0" indent="-342873"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154" marR="0" indent="-241281"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036"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3pPr>
      <a:lvl4pPr marL="1028618"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4pPr>
      <a:lvl5pPr marL="1257199"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5pPr>
      <a:lvl6pPr marL="2564834"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170"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503"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838"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667" rtl="0" eaLnBrk="1" latinLnBrk="0" hangingPunct="1">
        <a:defRPr sz="1800" kern="1200">
          <a:solidFill>
            <a:schemeClr val="tx1"/>
          </a:solidFill>
          <a:latin typeface="+mn-lt"/>
          <a:ea typeface="+mn-ea"/>
          <a:cs typeface="+mn-cs"/>
        </a:defRPr>
      </a:lvl1pPr>
      <a:lvl2pPr marL="466334" algn="l" defTabSz="932667" rtl="0" eaLnBrk="1" latinLnBrk="0" hangingPunct="1">
        <a:defRPr sz="1800" kern="1200">
          <a:solidFill>
            <a:schemeClr val="tx1"/>
          </a:solidFill>
          <a:latin typeface="+mn-lt"/>
          <a:ea typeface="+mn-ea"/>
          <a:cs typeface="+mn-cs"/>
        </a:defRPr>
      </a:lvl2pPr>
      <a:lvl3pPr marL="932667" algn="l" defTabSz="932667" rtl="0" eaLnBrk="1" latinLnBrk="0" hangingPunct="1">
        <a:defRPr sz="1800" kern="1200">
          <a:solidFill>
            <a:schemeClr val="tx1"/>
          </a:solidFill>
          <a:latin typeface="+mn-lt"/>
          <a:ea typeface="+mn-ea"/>
          <a:cs typeface="+mn-cs"/>
        </a:defRPr>
      </a:lvl3pPr>
      <a:lvl4pPr marL="1399001" algn="l" defTabSz="932667" rtl="0" eaLnBrk="1" latinLnBrk="0" hangingPunct="1">
        <a:defRPr sz="1800" kern="1200">
          <a:solidFill>
            <a:schemeClr val="tx1"/>
          </a:solidFill>
          <a:latin typeface="+mn-lt"/>
          <a:ea typeface="+mn-ea"/>
          <a:cs typeface="+mn-cs"/>
        </a:defRPr>
      </a:lvl4pPr>
      <a:lvl5pPr marL="1865334" algn="l" defTabSz="932667" rtl="0" eaLnBrk="1" latinLnBrk="0" hangingPunct="1">
        <a:defRPr sz="1800" kern="1200">
          <a:solidFill>
            <a:schemeClr val="tx1"/>
          </a:solidFill>
          <a:latin typeface="+mn-lt"/>
          <a:ea typeface="+mn-ea"/>
          <a:cs typeface="+mn-cs"/>
        </a:defRPr>
      </a:lvl5pPr>
      <a:lvl6pPr marL="2331670" algn="l" defTabSz="932667" rtl="0" eaLnBrk="1" latinLnBrk="0" hangingPunct="1">
        <a:defRPr sz="1800" kern="1200">
          <a:solidFill>
            <a:schemeClr val="tx1"/>
          </a:solidFill>
          <a:latin typeface="+mn-lt"/>
          <a:ea typeface="+mn-ea"/>
          <a:cs typeface="+mn-cs"/>
        </a:defRPr>
      </a:lvl6pPr>
      <a:lvl7pPr marL="2798002" algn="l" defTabSz="932667" rtl="0" eaLnBrk="1" latinLnBrk="0" hangingPunct="1">
        <a:defRPr sz="1800" kern="1200">
          <a:solidFill>
            <a:schemeClr val="tx1"/>
          </a:solidFill>
          <a:latin typeface="+mn-lt"/>
          <a:ea typeface="+mn-ea"/>
          <a:cs typeface="+mn-cs"/>
        </a:defRPr>
      </a:lvl7pPr>
      <a:lvl8pPr marL="3264336" algn="l" defTabSz="932667" rtl="0" eaLnBrk="1" latinLnBrk="0" hangingPunct="1">
        <a:defRPr sz="1800" kern="1200">
          <a:solidFill>
            <a:schemeClr val="tx1"/>
          </a:solidFill>
          <a:latin typeface="+mn-lt"/>
          <a:ea typeface="+mn-ea"/>
          <a:cs typeface="+mn-cs"/>
        </a:defRPr>
      </a:lvl8pPr>
      <a:lvl9pPr marL="3730670" algn="l" defTabSz="932667"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37"/>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061725422"/>
      </p:ext>
    </p:extLst>
  </p:cSld>
  <p:clrMap bg1="lt1" tx1="dk1" bg2="lt2" tx2="dk2" accent1="accent1" accent2="accent2" accent3="accent3" accent4="accent4" accent5="accent5" accent6="accent6" hlink="hlink" folHlink="folHlink"/>
  <p:sldLayoutIdLst>
    <p:sldLayoutId id="2147484674" r:id="rId1"/>
    <p:sldLayoutId id="2147484675" r:id="rId2"/>
    <p:sldLayoutId id="2147484676" r:id="rId3"/>
    <p:sldLayoutId id="2147484677" r:id="rId4"/>
    <p:sldLayoutId id="2147484678" r:id="rId5"/>
    <p:sldLayoutId id="2147484679" r:id="rId6"/>
    <p:sldLayoutId id="2147484680" r:id="rId7"/>
    <p:sldLayoutId id="2147484681" r:id="rId8"/>
    <p:sldLayoutId id="2147484682" r:id="rId9"/>
    <p:sldLayoutId id="2147484683" r:id="rId10"/>
    <p:sldLayoutId id="2147484684" r:id="rId11"/>
    <p:sldLayoutId id="2147484685" r:id="rId12"/>
    <p:sldLayoutId id="2147484686" r:id="rId13"/>
    <p:sldLayoutId id="2147484687" r:id="rId14"/>
    <p:sldLayoutId id="2147484688" r:id="rId15"/>
    <p:sldLayoutId id="2147484689" r:id="rId16"/>
    <p:sldLayoutId id="2147484690" r:id="rId17"/>
    <p:sldLayoutId id="2147484691" r:id="rId18"/>
    <p:sldLayoutId id="2147484692" r:id="rId19"/>
    <p:sldLayoutId id="2147484693" r:id="rId20"/>
    <p:sldLayoutId id="2147484694" r:id="rId21"/>
    <p:sldLayoutId id="2147484695" r:id="rId22"/>
    <p:sldLayoutId id="2147484696" r:id="rId23"/>
    <p:sldLayoutId id="2147484697" r:id="rId24"/>
    <p:sldLayoutId id="2147484698" r:id="rId25"/>
    <p:sldLayoutId id="2147484699" r:id="rId26"/>
    <p:sldLayoutId id="2147484700" r:id="rId27"/>
    <p:sldLayoutId id="2147484701" r:id="rId28"/>
    <p:sldLayoutId id="2147484702" r:id="rId29"/>
    <p:sldLayoutId id="2147484703" r:id="rId30"/>
    <p:sldLayoutId id="2147484704" r:id="rId31"/>
    <p:sldLayoutId id="2147484705" r:id="rId32"/>
    <p:sldLayoutId id="2147484706" r:id="rId33"/>
    <p:sldLayoutId id="2147484707" r:id="rId34"/>
    <p:sldLayoutId id="2147484708" r:id="rId3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5000">
                <a:schemeClr val="tx1"/>
              </a:gs>
              <a:gs pos="46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92515">
                <a:srgbClr val="262626"/>
              </a:gs>
              <a:gs pos="0">
                <a:srgbClr val="262626"/>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92515">
                <a:srgbClr val="262626"/>
              </a:gs>
              <a:gs pos="0">
                <a:srgbClr val="262626"/>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92515">
                <a:srgbClr val="262626"/>
              </a:gs>
              <a:gs pos="0">
                <a:srgbClr val="262626"/>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0">
                <a:srgbClr val="262626"/>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0">
                <a:srgbClr val="262626"/>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72">
          <p15:clr>
            <a:srgbClr val="5ACBF0"/>
          </p15:clr>
        </p15:guide>
        <p15:guide id="2" pos="155">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75">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6.xml"/></Relationships>
</file>

<file path=ppt/slides/_rels/slide10.xml.rels><?xml version="1.0" encoding="UTF-8" standalone="yes"?>
<Relationships xmlns="http://schemas.openxmlformats.org/package/2006/relationships"><Relationship Id="rId8" Type="http://schemas.openxmlformats.org/officeDocument/2006/relationships/image" Target="../media/image63.png"/><Relationship Id="rId13" Type="http://schemas.openxmlformats.org/officeDocument/2006/relationships/image" Target="../media/image68.png"/><Relationship Id="rId3" Type="http://schemas.openxmlformats.org/officeDocument/2006/relationships/customXml" Target="../../customXml/item1.xml"/><Relationship Id="rId7" Type="http://schemas.openxmlformats.org/officeDocument/2006/relationships/notesSlide" Target="../notesSlides/notesSlide5.xml"/><Relationship Id="rId12" Type="http://schemas.openxmlformats.org/officeDocument/2006/relationships/image" Target="../media/image67.png"/><Relationship Id="rId2" Type="http://schemas.openxmlformats.org/officeDocument/2006/relationships/customXml" Target="../../customXml/item2.xml"/><Relationship Id="rId1" Type="http://schemas.openxmlformats.org/officeDocument/2006/relationships/customXml" Target="../../customXml/item5.xml"/><Relationship Id="rId6" Type="http://schemas.openxmlformats.org/officeDocument/2006/relationships/slideLayout" Target="../slideLayouts/slideLayout25.xml"/><Relationship Id="rId11" Type="http://schemas.openxmlformats.org/officeDocument/2006/relationships/image" Target="../media/image66.png"/><Relationship Id="rId5" Type="http://schemas.openxmlformats.org/officeDocument/2006/relationships/customXml" Target="../../customXml/item3.xml"/><Relationship Id="rId10" Type="http://schemas.openxmlformats.org/officeDocument/2006/relationships/image" Target="../media/image65.png"/><Relationship Id="rId4" Type="http://schemas.openxmlformats.org/officeDocument/2006/relationships/customXml" Target="../../customXml/item8.xml"/><Relationship Id="rId9" Type="http://schemas.openxmlformats.org/officeDocument/2006/relationships/image" Target="../media/image64.png"/><Relationship Id="rId14" Type="http://schemas.openxmlformats.org/officeDocument/2006/relationships/image" Target="../media/image69.png"/></Relationships>
</file>

<file path=ppt/slides/_rels/slide11.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8" Type="http://schemas.openxmlformats.org/officeDocument/2006/relationships/diagramLayout" Target="../diagrams/layout3.xml"/><Relationship Id="rId13" Type="http://schemas.openxmlformats.org/officeDocument/2006/relationships/diagramData" Target="../diagrams/data4.xml"/><Relationship Id="rId18" Type="http://schemas.openxmlformats.org/officeDocument/2006/relationships/image" Target="../media/image59.png"/><Relationship Id="rId3" Type="http://schemas.openxmlformats.org/officeDocument/2006/relationships/slideLayout" Target="../slideLayouts/slideLayout19.xml"/><Relationship Id="rId21" Type="http://schemas.openxmlformats.org/officeDocument/2006/relationships/image" Target="../media/image62.png"/><Relationship Id="rId7" Type="http://schemas.openxmlformats.org/officeDocument/2006/relationships/diagramData" Target="../diagrams/data3.xml"/><Relationship Id="rId12" Type="http://schemas.openxmlformats.org/officeDocument/2006/relationships/image" Target="../media/image57.png"/><Relationship Id="rId17" Type="http://schemas.microsoft.com/office/2007/relationships/diagramDrawing" Target="../diagrams/drawing4.xml"/><Relationship Id="rId2" Type="http://schemas.openxmlformats.org/officeDocument/2006/relationships/tags" Target="../tags/tag4.xml"/><Relationship Id="rId16" Type="http://schemas.openxmlformats.org/officeDocument/2006/relationships/diagramColors" Target="../diagrams/colors4.xml"/><Relationship Id="rId20" Type="http://schemas.openxmlformats.org/officeDocument/2006/relationships/image" Target="../media/image61.png"/><Relationship Id="rId1" Type="http://schemas.openxmlformats.org/officeDocument/2006/relationships/tags" Target="../tags/tag3.xml"/><Relationship Id="rId6" Type="http://schemas.openxmlformats.org/officeDocument/2006/relationships/image" Target="../media/image55.png"/><Relationship Id="rId11" Type="http://schemas.microsoft.com/office/2007/relationships/diagramDrawing" Target="../diagrams/drawing3.xml"/><Relationship Id="rId5" Type="http://schemas.openxmlformats.org/officeDocument/2006/relationships/image" Target="../media/image54.png"/><Relationship Id="rId15" Type="http://schemas.openxmlformats.org/officeDocument/2006/relationships/diagramQuickStyle" Target="../diagrams/quickStyle4.xml"/><Relationship Id="rId10" Type="http://schemas.openxmlformats.org/officeDocument/2006/relationships/diagramColors" Target="../diagrams/colors3.xml"/><Relationship Id="rId19" Type="http://schemas.openxmlformats.org/officeDocument/2006/relationships/image" Target="../media/image60.png"/><Relationship Id="rId4" Type="http://schemas.openxmlformats.org/officeDocument/2006/relationships/notesSlide" Target="../notesSlides/notesSlide7.xml"/><Relationship Id="rId9" Type="http://schemas.openxmlformats.org/officeDocument/2006/relationships/diagramQuickStyle" Target="../diagrams/quickStyle3.xml"/><Relationship Id="rId14" Type="http://schemas.openxmlformats.org/officeDocument/2006/relationships/diagramLayout" Target="../diagrams/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8.xml"/><Relationship Id="rId1" Type="http://schemas.openxmlformats.org/officeDocument/2006/relationships/slideLayout" Target="../slideLayouts/slideLayout26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8.xml.rels><?xml version="1.0" encoding="UTF-8" standalone="yes"?>
<Relationships xmlns="http://schemas.openxmlformats.org/package/2006/relationships"><Relationship Id="rId8" Type="http://schemas.openxmlformats.org/officeDocument/2006/relationships/diagramData" Target="../diagrams/data6.xml"/><Relationship Id="rId13" Type="http://schemas.openxmlformats.org/officeDocument/2006/relationships/diagramData" Target="../diagrams/data7.xml"/><Relationship Id="rId18" Type="http://schemas.openxmlformats.org/officeDocument/2006/relationships/image" Target="../media/image61.png"/><Relationship Id="rId26" Type="http://schemas.openxmlformats.org/officeDocument/2006/relationships/diagramLayout" Target="../diagrams/layout8.xml"/><Relationship Id="rId39" Type="http://schemas.microsoft.com/office/2007/relationships/diagramDrawing" Target="../diagrams/drawing10.xml"/><Relationship Id="rId3" Type="http://schemas.openxmlformats.org/officeDocument/2006/relationships/diagramData" Target="../diagrams/data5.xml"/><Relationship Id="rId21" Type="http://schemas.openxmlformats.org/officeDocument/2006/relationships/image" Target="../media/image75.png"/><Relationship Id="rId34" Type="http://schemas.microsoft.com/office/2007/relationships/diagramDrawing" Target="../diagrams/drawing9.xml"/><Relationship Id="rId7" Type="http://schemas.microsoft.com/office/2007/relationships/diagramDrawing" Target="../diagrams/drawing5.xml"/><Relationship Id="rId12" Type="http://schemas.microsoft.com/office/2007/relationships/diagramDrawing" Target="../diagrams/drawing6.xml"/><Relationship Id="rId17" Type="http://schemas.microsoft.com/office/2007/relationships/diagramDrawing" Target="../diagrams/drawing7.xml"/><Relationship Id="rId25" Type="http://schemas.openxmlformats.org/officeDocument/2006/relationships/diagramData" Target="../diagrams/data8.xml"/><Relationship Id="rId33" Type="http://schemas.openxmlformats.org/officeDocument/2006/relationships/diagramColors" Target="../diagrams/colors9.xml"/><Relationship Id="rId38" Type="http://schemas.openxmlformats.org/officeDocument/2006/relationships/diagramColors" Target="../diagrams/colors10.xml"/><Relationship Id="rId2" Type="http://schemas.openxmlformats.org/officeDocument/2006/relationships/notesSlide" Target="../notesSlides/notesSlide9.xml"/><Relationship Id="rId16" Type="http://schemas.openxmlformats.org/officeDocument/2006/relationships/diagramColors" Target="../diagrams/colors7.xml"/><Relationship Id="rId20" Type="http://schemas.openxmlformats.org/officeDocument/2006/relationships/image" Target="../media/image57.png"/><Relationship Id="rId29" Type="http://schemas.microsoft.com/office/2007/relationships/diagramDrawing" Target="../diagrams/drawing8.xml"/><Relationship Id="rId1" Type="http://schemas.openxmlformats.org/officeDocument/2006/relationships/slideLayout" Target="../slideLayouts/slideLayout26.xml"/><Relationship Id="rId6" Type="http://schemas.openxmlformats.org/officeDocument/2006/relationships/diagramColors" Target="../diagrams/colors5.xml"/><Relationship Id="rId11" Type="http://schemas.openxmlformats.org/officeDocument/2006/relationships/diagramColors" Target="../diagrams/colors6.xml"/><Relationship Id="rId24" Type="http://schemas.openxmlformats.org/officeDocument/2006/relationships/image" Target="../media/image77.jpg"/><Relationship Id="rId32" Type="http://schemas.openxmlformats.org/officeDocument/2006/relationships/diagramQuickStyle" Target="../diagrams/quickStyle9.xml"/><Relationship Id="rId37" Type="http://schemas.openxmlformats.org/officeDocument/2006/relationships/diagramQuickStyle" Target="../diagrams/quickStyle10.xml"/><Relationship Id="rId5" Type="http://schemas.openxmlformats.org/officeDocument/2006/relationships/diagramQuickStyle" Target="../diagrams/quickStyle5.xml"/><Relationship Id="rId15" Type="http://schemas.openxmlformats.org/officeDocument/2006/relationships/diagramQuickStyle" Target="../diagrams/quickStyle7.xml"/><Relationship Id="rId23" Type="http://schemas.openxmlformats.org/officeDocument/2006/relationships/image" Target="../media/image59.png"/><Relationship Id="rId28" Type="http://schemas.openxmlformats.org/officeDocument/2006/relationships/diagramColors" Target="../diagrams/colors8.xml"/><Relationship Id="rId36" Type="http://schemas.openxmlformats.org/officeDocument/2006/relationships/diagramLayout" Target="../diagrams/layout10.xml"/><Relationship Id="rId10" Type="http://schemas.openxmlformats.org/officeDocument/2006/relationships/diagramQuickStyle" Target="../diagrams/quickStyle6.xml"/><Relationship Id="rId19" Type="http://schemas.openxmlformats.org/officeDocument/2006/relationships/image" Target="../media/image60.png"/><Relationship Id="rId31" Type="http://schemas.openxmlformats.org/officeDocument/2006/relationships/diagramLayout" Target="../diagrams/layout9.xml"/><Relationship Id="rId4" Type="http://schemas.openxmlformats.org/officeDocument/2006/relationships/diagramLayout" Target="../diagrams/layout5.xml"/><Relationship Id="rId9" Type="http://schemas.openxmlformats.org/officeDocument/2006/relationships/diagramLayout" Target="../diagrams/layout6.xml"/><Relationship Id="rId14" Type="http://schemas.openxmlformats.org/officeDocument/2006/relationships/diagramLayout" Target="../diagrams/layout7.xml"/><Relationship Id="rId22" Type="http://schemas.openxmlformats.org/officeDocument/2006/relationships/image" Target="../media/image76.png"/><Relationship Id="rId27" Type="http://schemas.openxmlformats.org/officeDocument/2006/relationships/diagramQuickStyle" Target="../diagrams/quickStyle8.xml"/><Relationship Id="rId30" Type="http://schemas.openxmlformats.org/officeDocument/2006/relationships/diagramData" Target="../diagrams/data9.xml"/><Relationship Id="rId35" Type="http://schemas.openxmlformats.org/officeDocument/2006/relationships/diagramData" Target="../diagrams/data10.xml"/></Relationships>
</file>

<file path=ppt/slides/_rels/slide19.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6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1.xml"/><Relationship Id="rId1" Type="http://schemas.openxmlformats.org/officeDocument/2006/relationships/slideLayout" Target="../slideLayouts/slideLayout3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76.xml"/></Relationships>
</file>

<file path=ppt/slides/_rels/slide25.xml.rels><?xml version="1.0" encoding="UTF-8" standalone="yes"?>
<Relationships xmlns="http://schemas.openxmlformats.org/package/2006/relationships"><Relationship Id="rId3" Type="http://schemas.openxmlformats.org/officeDocument/2006/relationships/hyperlink" Target="http://dev.office.com/codesamples" TargetMode="External"/><Relationship Id="rId2" Type="http://schemas.openxmlformats.org/officeDocument/2006/relationships/hyperlink" Target="http://dev.office.com/getting-started/office365apis" TargetMode="External"/><Relationship Id="rId1" Type="http://schemas.openxmlformats.org/officeDocument/2006/relationships/slideLayout" Target="../slideLayouts/slideLayout159.xml"/><Relationship Id="rId5" Type="http://schemas.openxmlformats.org/officeDocument/2006/relationships/hyperlink" Target="https://msdn.microsoft.com/en-us/office/office365/howto/rest-api-overview#sectionLanguagesIDEs" TargetMode="External"/><Relationship Id="rId4" Type="http://schemas.openxmlformats.org/officeDocument/2006/relationships/hyperlink" Target="http://dev.office.com/training#?filters=deep%20dive%20integrate%20office%20365%20apis%20in%20your%20web%20apps"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dev.office.com/devprogram" TargetMode="External"/><Relationship Id="rId2" Type="http://schemas.openxmlformats.org/officeDocument/2006/relationships/notesSlide" Target="../notesSlides/notesSlide13.xml"/><Relationship Id="rId1" Type="http://schemas.openxmlformats.org/officeDocument/2006/relationships/slideLayout" Target="../slideLayouts/slideLayout141.xml"/><Relationship Id="rId5" Type="http://schemas.openxmlformats.org/officeDocument/2006/relationships/image" Target="../media/image82.emf"/><Relationship Id="rId4" Type="http://schemas.openxmlformats.org/officeDocument/2006/relationships/image" Target="../media/image81.emf"/></Relationships>
</file>

<file path=ppt/slides/_rels/slide27.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www.yammer.com/itpronetwork" TargetMode="External"/><Relationship Id="rId7" Type="http://schemas.openxmlformats.org/officeDocument/2006/relationships/hyperlink" Target="http://dev.office.com/podcasts" TargetMode="External"/><Relationship Id="rId2" Type="http://schemas.openxmlformats.org/officeDocument/2006/relationships/notesSlide" Target="../notesSlides/notesSlide14.xml"/><Relationship Id="rId1" Type="http://schemas.openxmlformats.org/officeDocument/2006/relationships/slideLayout" Target="../slideLayouts/slideLayout141.xml"/><Relationship Id="rId6" Type="http://schemas.openxmlformats.org/officeDocument/2006/relationships/image" Target="../media/image50.emf"/><Relationship Id="rId11" Type="http://schemas.openxmlformats.org/officeDocument/2006/relationships/image" Target="../media/image83.png"/><Relationship Id="rId5" Type="http://schemas.openxmlformats.org/officeDocument/2006/relationships/image" Target="../media/image49.emf"/><Relationship Id="rId10" Type="http://schemas.openxmlformats.org/officeDocument/2006/relationships/image" Target="../media/image51.png"/><Relationship Id="rId4" Type="http://schemas.openxmlformats.org/officeDocument/2006/relationships/hyperlink" Target="http://www.twitter.com/OfficeDev" TargetMode="External"/><Relationship Id="rId9" Type="http://schemas.openxmlformats.org/officeDocument/2006/relationships/hyperlink" Target="http://aka.ms/O365DevShow"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aka.ms/cloud.saopaulo" TargetMode="External"/><Relationship Id="rId2" Type="http://schemas.openxmlformats.org/officeDocument/2006/relationships/notesSlide" Target="../notesSlides/notesSlide15.xml"/><Relationship Id="rId1" Type="http://schemas.openxmlformats.org/officeDocument/2006/relationships/slideLayout" Target="../slideLayouts/slideLayout19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82.xml"/></Relationships>
</file>

<file path=ppt/slides/_rels/slide5.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3.xml"/><Relationship Id="rId1" Type="http://schemas.openxmlformats.org/officeDocument/2006/relationships/slideLayout" Target="../slideLayouts/slideLayout245.xml"/><Relationship Id="rId4" Type="http://schemas.openxmlformats.org/officeDocument/2006/relationships/image" Target="../media/image48.emf"/></Relationships>
</file>

<file path=ppt/slides/_rels/slide6.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159.xml"/></Relationships>
</file>

<file path=ppt/slides/_rels/slide7.xml.rels><?xml version="1.0" encoding="UTF-8" standalone="yes"?>
<Relationships xmlns="http://schemas.openxmlformats.org/package/2006/relationships"><Relationship Id="rId8" Type="http://schemas.openxmlformats.org/officeDocument/2006/relationships/diagramLayout" Target="../diagrams/layout1.xml"/><Relationship Id="rId13" Type="http://schemas.openxmlformats.org/officeDocument/2006/relationships/diagramData" Target="../diagrams/data2.xml"/><Relationship Id="rId18" Type="http://schemas.openxmlformats.org/officeDocument/2006/relationships/image" Target="../media/image59.png"/><Relationship Id="rId3" Type="http://schemas.openxmlformats.org/officeDocument/2006/relationships/slideLayout" Target="../slideLayouts/slideLayout19.xml"/><Relationship Id="rId21" Type="http://schemas.openxmlformats.org/officeDocument/2006/relationships/image" Target="../media/image62.png"/><Relationship Id="rId7" Type="http://schemas.openxmlformats.org/officeDocument/2006/relationships/diagramData" Target="../diagrams/data1.xml"/><Relationship Id="rId12" Type="http://schemas.openxmlformats.org/officeDocument/2006/relationships/image" Target="../media/image57.png"/><Relationship Id="rId17" Type="http://schemas.microsoft.com/office/2007/relationships/diagramDrawing" Target="../diagrams/drawing2.xml"/><Relationship Id="rId2" Type="http://schemas.openxmlformats.org/officeDocument/2006/relationships/tags" Target="../tags/tag2.xml"/><Relationship Id="rId16" Type="http://schemas.openxmlformats.org/officeDocument/2006/relationships/diagramColors" Target="../diagrams/colors2.xml"/><Relationship Id="rId20" Type="http://schemas.openxmlformats.org/officeDocument/2006/relationships/image" Target="../media/image61.png"/><Relationship Id="rId1" Type="http://schemas.openxmlformats.org/officeDocument/2006/relationships/tags" Target="../tags/tag1.xml"/><Relationship Id="rId6" Type="http://schemas.openxmlformats.org/officeDocument/2006/relationships/image" Target="../media/image55.png"/><Relationship Id="rId11" Type="http://schemas.microsoft.com/office/2007/relationships/diagramDrawing" Target="../diagrams/drawing1.xml"/><Relationship Id="rId5" Type="http://schemas.openxmlformats.org/officeDocument/2006/relationships/image" Target="../media/image54.png"/><Relationship Id="rId15" Type="http://schemas.openxmlformats.org/officeDocument/2006/relationships/diagramQuickStyle" Target="../diagrams/quickStyle2.xml"/><Relationship Id="rId10" Type="http://schemas.openxmlformats.org/officeDocument/2006/relationships/diagramColors" Target="../diagrams/colors1.xml"/><Relationship Id="rId19" Type="http://schemas.openxmlformats.org/officeDocument/2006/relationships/image" Target="../media/image60.png"/><Relationship Id="rId4" Type="http://schemas.openxmlformats.org/officeDocument/2006/relationships/notesSlide" Target="../notesSlides/notesSlide4.xml"/><Relationship Id="rId9" Type="http://schemas.openxmlformats.org/officeDocument/2006/relationships/diagramQuickStyle" Target="../diagrams/quickStyle1.xml"/><Relationship Id="rId1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0" name="Group 299"/>
          <p:cNvGrpSpPr/>
          <p:nvPr/>
        </p:nvGrpSpPr>
        <p:grpSpPr>
          <a:xfrm>
            <a:off x="5654904" y="1253442"/>
            <a:ext cx="5022415" cy="4211531"/>
            <a:chOff x="5654676" y="1252538"/>
            <a:chExt cx="5024436" cy="4213226"/>
          </a:xfrm>
        </p:grpSpPr>
        <p:grpSp>
          <p:nvGrpSpPr>
            <p:cNvPr id="297" name="Group 296"/>
            <p:cNvGrpSpPr/>
            <p:nvPr/>
          </p:nvGrpSpPr>
          <p:grpSpPr>
            <a:xfrm>
              <a:off x="9685338" y="2705101"/>
              <a:ext cx="993774" cy="1214438"/>
              <a:chOff x="9685338" y="2705101"/>
              <a:chExt cx="993774" cy="1214438"/>
            </a:xfrm>
          </p:grpSpPr>
          <p:sp>
            <p:nvSpPr>
              <p:cNvPr id="264" name="Rectangle 98"/>
              <p:cNvSpPr>
                <a:spLocks noChangeArrowheads="1"/>
              </p:cNvSpPr>
              <p:nvPr/>
            </p:nvSpPr>
            <p:spPr bwMode="auto">
              <a:xfrm>
                <a:off x="10015538" y="2705101"/>
                <a:ext cx="331787" cy="404813"/>
              </a:xfrm>
              <a:prstGeom prst="rect">
                <a:avLst/>
              </a:prstGeom>
              <a:solidFill>
                <a:schemeClr val="accent3"/>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65" name="Freeform 99"/>
              <p:cNvSpPr>
                <a:spLocks noEditPoints="1"/>
              </p:cNvSpPr>
              <p:nvPr/>
            </p:nvSpPr>
            <p:spPr bwMode="auto">
              <a:xfrm>
                <a:off x="10090150" y="2779713"/>
                <a:ext cx="165100" cy="238125"/>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1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7"/>
                    </a:cubicBezTo>
                    <a:cubicBezTo>
                      <a:pt x="0" y="11"/>
                      <a:pt x="2" y="13"/>
                      <a:pt x="5" y="13"/>
                    </a:cubicBezTo>
                    <a:cubicBezTo>
                      <a:pt x="8" y="13"/>
                      <a:pt x="9" y="11"/>
                      <a:pt x="9" y="7"/>
                    </a:cubicBezTo>
                    <a:cubicBezTo>
                      <a:pt x="9" y="2"/>
                      <a:pt x="8" y="0"/>
                      <a:pt x="5" y="0"/>
                    </a:cubicBezTo>
                    <a:close/>
                    <a:moveTo>
                      <a:pt x="5" y="2"/>
                    </a:moveTo>
                    <a:cubicBezTo>
                      <a:pt x="6" y="2"/>
                      <a:pt x="7" y="3"/>
                      <a:pt x="7" y="7"/>
                    </a:cubicBezTo>
                    <a:cubicBezTo>
                      <a:pt x="7" y="10"/>
                      <a:pt x="6" y="11"/>
                      <a:pt x="5" y="11"/>
                    </a:cubicBezTo>
                    <a:cubicBezTo>
                      <a:pt x="3" y="11"/>
                      <a:pt x="3" y="10"/>
                      <a:pt x="3" y="7"/>
                    </a:cubicBezTo>
                    <a:cubicBezTo>
                      <a:pt x="3" y="3"/>
                      <a:pt x="3" y="2"/>
                      <a:pt x="5" y="2"/>
                    </a:cubicBezTo>
                    <a:close/>
                  </a:path>
                </a:pathLst>
              </a:custGeom>
              <a:solidFill>
                <a:schemeClr val="accent3">
                  <a:lumMod val="20000"/>
                  <a:lumOff val="80000"/>
                </a:schemeClr>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66" name="Rectangle 100"/>
              <p:cNvSpPr>
                <a:spLocks noChangeArrowheads="1"/>
              </p:cNvSpPr>
              <p:nvPr/>
            </p:nvSpPr>
            <p:spPr bwMode="auto">
              <a:xfrm>
                <a:off x="9685338" y="3109913"/>
                <a:ext cx="330200" cy="404813"/>
              </a:xfrm>
              <a:prstGeom prst="rect">
                <a:avLst/>
              </a:prstGeom>
              <a:solidFill>
                <a:schemeClr val="bg1"/>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67" name="Freeform 101"/>
              <p:cNvSpPr>
                <a:spLocks/>
              </p:cNvSpPr>
              <p:nvPr/>
            </p:nvSpPr>
            <p:spPr bwMode="auto">
              <a:xfrm>
                <a:off x="9777413" y="3184526"/>
                <a:ext cx="109537" cy="238125"/>
              </a:xfrm>
              <a:custGeom>
                <a:avLst/>
                <a:gdLst>
                  <a:gd name="T0" fmla="*/ 69 w 69"/>
                  <a:gd name="T1" fmla="*/ 150 h 150"/>
                  <a:gd name="T2" fmla="*/ 69 w 69"/>
                  <a:gd name="T3" fmla="*/ 0 h 150"/>
                  <a:gd name="T4" fmla="*/ 46 w 69"/>
                  <a:gd name="T5" fmla="*/ 0 h 150"/>
                  <a:gd name="T6" fmla="*/ 0 w 69"/>
                  <a:gd name="T7" fmla="*/ 34 h 150"/>
                  <a:gd name="T8" fmla="*/ 11 w 69"/>
                  <a:gd name="T9" fmla="*/ 58 h 150"/>
                  <a:gd name="T10" fmla="*/ 46 w 69"/>
                  <a:gd name="T11" fmla="*/ 34 h 150"/>
                  <a:gd name="T12" fmla="*/ 46 w 69"/>
                  <a:gd name="T13" fmla="*/ 150 h 150"/>
                  <a:gd name="T14" fmla="*/ 69 w 69"/>
                  <a:gd name="T15" fmla="*/ 150 h 1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50">
                    <a:moveTo>
                      <a:pt x="69" y="150"/>
                    </a:moveTo>
                    <a:lnTo>
                      <a:pt x="69" y="0"/>
                    </a:lnTo>
                    <a:lnTo>
                      <a:pt x="46" y="0"/>
                    </a:lnTo>
                    <a:lnTo>
                      <a:pt x="0" y="34"/>
                    </a:lnTo>
                    <a:lnTo>
                      <a:pt x="11" y="58"/>
                    </a:lnTo>
                    <a:lnTo>
                      <a:pt x="46" y="34"/>
                    </a:lnTo>
                    <a:lnTo>
                      <a:pt x="46" y="150"/>
                    </a:lnTo>
                    <a:lnTo>
                      <a:pt x="69" y="150"/>
                    </a:lnTo>
                    <a:close/>
                  </a:path>
                </a:pathLst>
              </a:custGeom>
              <a:solidFill>
                <a:schemeClr val="accent3"/>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68" name="Rectangle 102"/>
              <p:cNvSpPr>
                <a:spLocks noChangeArrowheads="1"/>
              </p:cNvSpPr>
              <p:nvPr/>
            </p:nvSpPr>
            <p:spPr bwMode="auto">
              <a:xfrm>
                <a:off x="10347325" y="3109913"/>
                <a:ext cx="331787" cy="404813"/>
              </a:xfrm>
              <a:prstGeom prst="rect">
                <a:avLst/>
              </a:prstGeom>
              <a:solidFill>
                <a:schemeClr val="accent3">
                  <a:lumMod val="20000"/>
                  <a:lumOff val="80000"/>
                </a:schemeClr>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69" name="Freeform 103"/>
              <p:cNvSpPr>
                <a:spLocks/>
              </p:cNvSpPr>
              <p:nvPr/>
            </p:nvSpPr>
            <p:spPr bwMode="auto">
              <a:xfrm>
                <a:off x="10439400" y="3184526"/>
                <a:ext cx="111125" cy="238125"/>
              </a:xfrm>
              <a:custGeom>
                <a:avLst/>
                <a:gdLst>
                  <a:gd name="T0" fmla="*/ 70 w 70"/>
                  <a:gd name="T1" fmla="*/ 150 h 150"/>
                  <a:gd name="T2" fmla="*/ 70 w 70"/>
                  <a:gd name="T3" fmla="*/ 0 h 150"/>
                  <a:gd name="T4" fmla="*/ 46 w 70"/>
                  <a:gd name="T5" fmla="*/ 0 h 150"/>
                  <a:gd name="T6" fmla="*/ 0 w 70"/>
                  <a:gd name="T7" fmla="*/ 34 h 150"/>
                  <a:gd name="T8" fmla="*/ 12 w 70"/>
                  <a:gd name="T9" fmla="*/ 58 h 150"/>
                  <a:gd name="T10" fmla="*/ 46 w 70"/>
                  <a:gd name="T11" fmla="*/ 34 h 150"/>
                  <a:gd name="T12" fmla="*/ 46 w 70"/>
                  <a:gd name="T13" fmla="*/ 150 h 150"/>
                  <a:gd name="T14" fmla="*/ 70 w 70"/>
                  <a:gd name="T15" fmla="*/ 150 h 1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0">
                    <a:moveTo>
                      <a:pt x="70" y="150"/>
                    </a:moveTo>
                    <a:lnTo>
                      <a:pt x="70" y="0"/>
                    </a:lnTo>
                    <a:lnTo>
                      <a:pt x="46" y="0"/>
                    </a:lnTo>
                    <a:lnTo>
                      <a:pt x="0" y="34"/>
                    </a:lnTo>
                    <a:lnTo>
                      <a:pt x="12" y="58"/>
                    </a:lnTo>
                    <a:lnTo>
                      <a:pt x="46" y="34"/>
                    </a:lnTo>
                    <a:lnTo>
                      <a:pt x="46" y="150"/>
                    </a:lnTo>
                    <a:lnTo>
                      <a:pt x="70" y="150"/>
                    </a:lnTo>
                    <a:close/>
                  </a:path>
                </a:pathLst>
              </a:custGeom>
              <a:solidFill>
                <a:schemeClr val="accent3"/>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70" name="Rectangle 104"/>
              <p:cNvSpPr>
                <a:spLocks noChangeArrowheads="1"/>
              </p:cNvSpPr>
              <p:nvPr/>
            </p:nvSpPr>
            <p:spPr bwMode="auto">
              <a:xfrm>
                <a:off x="10347325" y="3514726"/>
                <a:ext cx="331787" cy="404813"/>
              </a:xfrm>
              <a:prstGeom prst="rect">
                <a:avLst/>
              </a:prstGeom>
              <a:solidFill>
                <a:schemeClr val="accent3"/>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71" name="Freeform 105"/>
              <p:cNvSpPr>
                <a:spLocks noEditPoints="1"/>
              </p:cNvSpPr>
              <p:nvPr/>
            </p:nvSpPr>
            <p:spPr bwMode="auto">
              <a:xfrm>
                <a:off x="10420350" y="3589338"/>
                <a:ext cx="166687" cy="238125"/>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2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2"/>
                      <a:pt x="5" y="12"/>
                    </a:cubicBezTo>
                    <a:cubicBezTo>
                      <a:pt x="4" y="12"/>
                      <a:pt x="3" y="10"/>
                      <a:pt x="3" y="7"/>
                    </a:cubicBezTo>
                    <a:cubicBezTo>
                      <a:pt x="3" y="3"/>
                      <a:pt x="4" y="2"/>
                      <a:pt x="5" y="2"/>
                    </a:cubicBezTo>
                    <a:close/>
                  </a:path>
                </a:pathLst>
              </a:custGeom>
              <a:solidFill>
                <a:schemeClr val="accent3">
                  <a:lumMod val="20000"/>
                  <a:lumOff val="80000"/>
                </a:schemeClr>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grpSp>
        <p:grpSp>
          <p:nvGrpSpPr>
            <p:cNvPr id="296" name="Group 295"/>
            <p:cNvGrpSpPr/>
            <p:nvPr/>
          </p:nvGrpSpPr>
          <p:grpSpPr>
            <a:xfrm>
              <a:off x="6997700" y="1252538"/>
              <a:ext cx="2908300" cy="1195388"/>
              <a:chOff x="6997700" y="1252538"/>
              <a:chExt cx="2908300" cy="1195388"/>
            </a:xfrm>
          </p:grpSpPr>
          <p:sp>
            <p:nvSpPr>
              <p:cNvPr id="252" name="Rectangle 86"/>
              <p:cNvSpPr>
                <a:spLocks noChangeArrowheads="1"/>
              </p:cNvSpPr>
              <p:nvPr/>
            </p:nvSpPr>
            <p:spPr bwMode="auto">
              <a:xfrm>
                <a:off x="8580438" y="1252538"/>
                <a:ext cx="331787" cy="404813"/>
              </a:xfrm>
              <a:prstGeom prst="rect">
                <a:avLst/>
              </a:prstGeom>
              <a:solidFill>
                <a:schemeClr val="accent3">
                  <a:lumMod val="20000"/>
                  <a:lumOff val="80000"/>
                </a:schemeClr>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53" name="Freeform 87"/>
              <p:cNvSpPr>
                <a:spLocks/>
              </p:cNvSpPr>
              <p:nvPr/>
            </p:nvSpPr>
            <p:spPr bwMode="auto">
              <a:xfrm>
                <a:off x="8672513" y="1325563"/>
                <a:ext cx="111125" cy="239713"/>
              </a:xfrm>
              <a:custGeom>
                <a:avLst/>
                <a:gdLst>
                  <a:gd name="T0" fmla="*/ 70 w 70"/>
                  <a:gd name="T1" fmla="*/ 151 h 151"/>
                  <a:gd name="T2" fmla="*/ 70 w 70"/>
                  <a:gd name="T3" fmla="*/ 0 h 151"/>
                  <a:gd name="T4" fmla="*/ 46 w 70"/>
                  <a:gd name="T5" fmla="*/ 0 h 151"/>
                  <a:gd name="T6" fmla="*/ 0 w 70"/>
                  <a:gd name="T7" fmla="*/ 35 h 151"/>
                  <a:gd name="T8" fmla="*/ 12 w 70"/>
                  <a:gd name="T9" fmla="*/ 58 h 151"/>
                  <a:gd name="T10" fmla="*/ 46 w 70"/>
                  <a:gd name="T11" fmla="*/ 35 h 151"/>
                  <a:gd name="T12" fmla="*/ 46 w 70"/>
                  <a:gd name="T13" fmla="*/ 151 h 151"/>
                  <a:gd name="T14" fmla="*/ 70 w 70"/>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1">
                    <a:moveTo>
                      <a:pt x="70" y="151"/>
                    </a:moveTo>
                    <a:lnTo>
                      <a:pt x="70" y="0"/>
                    </a:lnTo>
                    <a:lnTo>
                      <a:pt x="46" y="0"/>
                    </a:lnTo>
                    <a:lnTo>
                      <a:pt x="0" y="35"/>
                    </a:lnTo>
                    <a:lnTo>
                      <a:pt x="12" y="58"/>
                    </a:lnTo>
                    <a:lnTo>
                      <a:pt x="46" y="35"/>
                    </a:lnTo>
                    <a:lnTo>
                      <a:pt x="46" y="151"/>
                    </a:lnTo>
                    <a:lnTo>
                      <a:pt x="70" y="151"/>
                    </a:lnTo>
                    <a:close/>
                  </a:path>
                </a:pathLst>
              </a:custGeom>
              <a:solidFill>
                <a:schemeClr val="accent3"/>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54" name="Rectangle 88"/>
              <p:cNvSpPr>
                <a:spLocks noChangeArrowheads="1"/>
              </p:cNvSpPr>
              <p:nvPr/>
            </p:nvSpPr>
            <p:spPr bwMode="auto">
              <a:xfrm>
                <a:off x="8912225" y="1252538"/>
                <a:ext cx="330200" cy="404813"/>
              </a:xfrm>
              <a:prstGeom prst="rect">
                <a:avLst/>
              </a:prstGeom>
              <a:solidFill>
                <a:schemeClr val="accent3"/>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55" name="Freeform 89"/>
              <p:cNvSpPr>
                <a:spLocks noEditPoints="1"/>
              </p:cNvSpPr>
              <p:nvPr/>
            </p:nvSpPr>
            <p:spPr bwMode="auto">
              <a:xfrm>
                <a:off x="8985250" y="1325563"/>
                <a:ext cx="166687" cy="239713"/>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1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1"/>
                      <a:pt x="5" y="11"/>
                    </a:cubicBezTo>
                    <a:cubicBezTo>
                      <a:pt x="3" y="11"/>
                      <a:pt x="3" y="10"/>
                      <a:pt x="3" y="7"/>
                    </a:cubicBezTo>
                    <a:cubicBezTo>
                      <a:pt x="3" y="3"/>
                      <a:pt x="3"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56" name="Rectangle 90"/>
              <p:cNvSpPr>
                <a:spLocks noChangeArrowheads="1"/>
              </p:cNvSpPr>
              <p:nvPr/>
            </p:nvSpPr>
            <p:spPr bwMode="auto">
              <a:xfrm>
                <a:off x="9242425" y="1657351"/>
                <a:ext cx="331787" cy="385763"/>
              </a:xfrm>
              <a:prstGeom prst="rect">
                <a:avLst/>
              </a:prstGeom>
              <a:solidFill>
                <a:schemeClr val="accent3">
                  <a:lumMod val="20000"/>
                  <a:lumOff val="80000"/>
                </a:schemeClr>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57" name="Freeform 91"/>
              <p:cNvSpPr>
                <a:spLocks/>
              </p:cNvSpPr>
              <p:nvPr/>
            </p:nvSpPr>
            <p:spPr bwMode="auto">
              <a:xfrm>
                <a:off x="9334500" y="1730376"/>
                <a:ext cx="111125" cy="239713"/>
              </a:xfrm>
              <a:custGeom>
                <a:avLst/>
                <a:gdLst>
                  <a:gd name="T0" fmla="*/ 70 w 70"/>
                  <a:gd name="T1" fmla="*/ 151 h 151"/>
                  <a:gd name="T2" fmla="*/ 70 w 70"/>
                  <a:gd name="T3" fmla="*/ 0 h 151"/>
                  <a:gd name="T4" fmla="*/ 47 w 70"/>
                  <a:gd name="T5" fmla="*/ 0 h 151"/>
                  <a:gd name="T6" fmla="*/ 0 w 70"/>
                  <a:gd name="T7" fmla="*/ 35 h 151"/>
                  <a:gd name="T8" fmla="*/ 12 w 70"/>
                  <a:gd name="T9" fmla="*/ 46 h 151"/>
                  <a:gd name="T10" fmla="*/ 47 w 70"/>
                  <a:gd name="T11" fmla="*/ 35 h 151"/>
                  <a:gd name="T12" fmla="*/ 47 w 70"/>
                  <a:gd name="T13" fmla="*/ 151 h 151"/>
                  <a:gd name="T14" fmla="*/ 70 w 70"/>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1">
                    <a:moveTo>
                      <a:pt x="70" y="151"/>
                    </a:moveTo>
                    <a:lnTo>
                      <a:pt x="70" y="0"/>
                    </a:lnTo>
                    <a:lnTo>
                      <a:pt x="47" y="0"/>
                    </a:lnTo>
                    <a:lnTo>
                      <a:pt x="0" y="35"/>
                    </a:lnTo>
                    <a:lnTo>
                      <a:pt x="12" y="46"/>
                    </a:lnTo>
                    <a:lnTo>
                      <a:pt x="47" y="35"/>
                    </a:lnTo>
                    <a:lnTo>
                      <a:pt x="47" y="151"/>
                    </a:lnTo>
                    <a:lnTo>
                      <a:pt x="70" y="151"/>
                    </a:lnTo>
                    <a:close/>
                  </a:path>
                </a:pathLst>
              </a:custGeom>
              <a:solidFill>
                <a:schemeClr val="accent3"/>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58" name="Rectangle 92"/>
              <p:cNvSpPr>
                <a:spLocks noChangeArrowheads="1"/>
              </p:cNvSpPr>
              <p:nvPr/>
            </p:nvSpPr>
            <p:spPr bwMode="auto">
              <a:xfrm>
                <a:off x="9574213" y="1657351"/>
                <a:ext cx="331787" cy="385763"/>
              </a:xfrm>
              <a:prstGeom prst="rect">
                <a:avLst/>
              </a:prstGeom>
              <a:solidFill>
                <a:schemeClr val="accent3"/>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59" name="Freeform 93"/>
              <p:cNvSpPr>
                <a:spLocks noEditPoints="1"/>
              </p:cNvSpPr>
              <p:nvPr/>
            </p:nvSpPr>
            <p:spPr bwMode="auto">
              <a:xfrm>
                <a:off x="9648825" y="1730376"/>
                <a:ext cx="165100" cy="239713"/>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2 h 13"/>
                  <a:gd name="T12" fmla="*/ 7 w 9"/>
                  <a:gd name="T13" fmla="*/ 6 h 13"/>
                  <a:gd name="T14" fmla="*/ 5 w 9"/>
                  <a:gd name="T15" fmla="*/ 11 h 13"/>
                  <a:gd name="T16" fmla="*/ 3 w 9"/>
                  <a:gd name="T17" fmla="*/ 6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1"/>
                      <a:pt x="2" y="13"/>
                      <a:pt x="5" y="13"/>
                    </a:cubicBezTo>
                    <a:cubicBezTo>
                      <a:pt x="8" y="13"/>
                      <a:pt x="9" y="11"/>
                      <a:pt x="9" y="6"/>
                    </a:cubicBezTo>
                    <a:cubicBezTo>
                      <a:pt x="9" y="2"/>
                      <a:pt x="8" y="0"/>
                      <a:pt x="5" y="0"/>
                    </a:cubicBezTo>
                    <a:close/>
                    <a:moveTo>
                      <a:pt x="5" y="2"/>
                    </a:moveTo>
                    <a:cubicBezTo>
                      <a:pt x="6" y="2"/>
                      <a:pt x="7" y="3"/>
                      <a:pt x="7" y="6"/>
                    </a:cubicBezTo>
                    <a:cubicBezTo>
                      <a:pt x="7" y="10"/>
                      <a:pt x="6" y="11"/>
                      <a:pt x="5" y="11"/>
                    </a:cubicBezTo>
                    <a:cubicBezTo>
                      <a:pt x="3" y="11"/>
                      <a:pt x="3" y="10"/>
                      <a:pt x="3" y="6"/>
                    </a:cubicBezTo>
                    <a:cubicBezTo>
                      <a:pt x="3" y="3"/>
                      <a:pt x="3"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60" name="Rectangle 94"/>
              <p:cNvSpPr>
                <a:spLocks noChangeArrowheads="1"/>
              </p:cNvSpPr>
              <p:nvPr/>
            </p:nvSpPr>
            <p:spPr bwMode="auto">
              <a:xfrm>
                <a:off x="8912225" y="1657351"/>
                <a:ext cx="330200" cy="385763"/>
              </a:xfrm>
              <a:prstGeom prst="rect">
                <a:avLst/>
              </a:prstGeom>
              <a:solidFill>
                <a:schemeClr val="bg1"/>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61" name="Freeform 95"/>
              <p:cNvSpPr>
                <a:spLocks/>
              </p:cNvSpPr>
              <p:nvPr/>
            </p:nvSpPr>
            <p:spPr bwMode="auto">
              <a:xfrm>
                <a:off x="9004300" y="1730376"/>
                <a:ext cx="109537" cy="239713"/>
              </a:xfrm>
              <a:custGeom>
                <a:avLst/>
                <a:gdLst>
                  <a:gd name="T0" fmla="*/ 69 w 69"/>
                  <a:gd name="T1" fmla="*/ 151 h 151"/>
                  <a:gd name="T2" fmla="*/ 69 w 69"/>
                  <a:gd name="T3" fmla="*/ 0 h 151"/>
                  <a:gd name="T4" fmla="*/ 46 w 69"/>
                  <a:gd name="T5" fmla="*/ 0 h 151"/>
                  <a:gd name="T6" fmla="*/ 0 w 69"/>
                  <a:gd name="T7" fmla="*/ 35 h 151"/>
                  <a:gd name="T8" fmla="*/ 11 w 69"/>
                  <a:gd name="T9" fmla="*/ 46 h 151"/>
                  <a:gd name="T10" fmla="*/ 46 w 69"/>
                  <a:gd name="T11" fmla="*/ 35 h 151"/>
                  <a:gd name="T12" fmla="*/ 46 w 69"/>
                  <a:gd name="T13" fmla="*/ 151 h 151"/>
                  <a:gd name="T14" fmla="*/ 69 w 69"/>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51">
                    <a:moveTo>
                      <a:pt x="69" y="151"/>
                    </a:moveTo>
                    <a:lnTo>
                      <a:pt x="69" y="0"/>
                    </a:lnTo>
                    <a:lnTo>
                      <a:pt x="46" y="0"/>
                    </a:lnTo>
                    <a:lnTo>
                      <a:pt x="0" y="35"/>
                    </a:lnTo>
                    <a:lnTo>
                      <a:pt x="11" y="46"/>
                    </a:lnTo>
                    <a:lnTo>
                      <a:pt x="46" y="35"/>
                    </a:lnTo>
                    <a:lnTo>
                      <a:pt x="46" y="151"/>
                    </a:lnTo>
                    <a:lnTo>
                      <a:pt x="69" y="151"/>
                    </a:lnTo>
                    <a:close/>
                  </a:path>
                </a:pathLst>
              </a:custGeom>
              <a:solidFill>
                <a:schemeClr val="accent3"/>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62" name="Rectangle 96"/>
              <p:cNvSpPr>
                <a:spLocks noChangeArrowheads="1"/>
              </p:cNvSpPr>
              <p:nvPr/>
            </p:nvSpPr>
            <p:spPr bwMode="auto">
              <a:xfrm>
                <a:off x="9242425" y="2062163"/>
                <a:ext cx="331787" cy="385763"/>
              </a:xfrm>
              <a:prstGeom prst="rect">
                <a:avLst/>
              </a:prstGeom>
              <a:solidFill>
                <a:schemeClr val="accent3"/>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63" name="Freeform 97"/>
              <p:cNvSpPr>
                <a:spLocks noEditPoints="1"/>
              </p:cNvSpPr>
              <p:nvPr/>
            </p:nvSpPr>
            <p:spPr bwMode="auto">
              <a:xfrm>
                <a:off x="9317038" y="2135188"/>
                <a:ext cx="165100" cy="239713"/>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1 h 13"/>
                  <a:gd name="T12" fmla="*/ 7 w 9"/>
                  <a:gd name="T13" fmla="*/ 6 h 13"/>
                  <a:gd name="T14" fmla="*/ 5 w 9"/>
                  <a:gd name="T15" fmla="*/ 11 h 13"/>
                  <a:gd name="T16" fmla="*/ 3 w 9"/>
                  <a:gd name="T17" fmla="*/ 6 h 13"/>
                  <a:gd name="T18" fmla="*/ 5 w 9"/>
                  <a:gd name="T1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0"/>
                      <a:pt x="2" y="13"/>
                      <a:pt x="5" y="13"/>
                    </a:cubicBezTo>
                    <a:cubicBezTo>
                      <a:pt x="8" y="13"/>
                      <a:pt x="9" y="10"/>
                      <a:pt x="9" y="6"/>
                    </a:cubicBezTo>
                    <a:cubicBezTo>
                      <a:pt x="9" y="2"/>
                      <a:pt x="8" y="0"/>
                      <a:pt x="5" y="0"/>
                    </a:cubicBezTo>
                    <a:close/>
                    <a:moveTo>
                      <a:pt x="5" y="1"/>
                    </a:moveTo>
                    <a:cubicBezTo>
                      <a:pt x="6" y="1"/>
                      <a:pt x="7" y="3"/>
                      <a:pt x="7" y="6"/>
                    </a:cubicBezTo>
                    <a:cubicBezTo>
                      <a:pt x="7" y="10"/>
                      <a:pt x="6" y="11"/>
                      <a:pt x="5" y="11"/>
                    </a:cubicBezTo>
                    <a:cubicBezTo>
                      <a:pt x="3" y="11"/>
                      <a:pt x="3" y="10"/>
                      <a:pt x="3" y="6"/>
                    </a:cubicBezTo>
                    <a:cubicBezTo>
                      <a:pt x="3" y="3"/>
                      <a:pt x="3" y="1"/>
                      <a:pt x="5" y="1"/>
                    </a:cubicBezTo>
                    <a:close/>
                  </a:path>
                </a:pathLst>
              </a:custGeom>
              <a:solidFill>
                <a:schemeClr val="accent3">
                  <a:lumMod val="20000"/>
                  <a:lumOff val="80000"/>
                </a:schemeClr>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72" name="Rectangle 106"/>
              <p:cNvSpPr>
                <a:spLocks noChangeArrowheads="1"/>
              </p:cNvSpPr>
              <p:nvPr/>
            </p:nvSpPr>
            <p:spPr bwMode="auto">
              <a:xfrm>
                <a:off x="6997700" y="1362076"/>
                <a:ext cx="331787" cy="404813"/>
              </a:xfrm>
              <a:prstGeom prst="rect">
                <a:avLst/>
              </a:prstGeom>
              <a:solidFill>
                <a:schemeClr val="accent3"/>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73" name="Freeform 107"/>
              <p:cNvSpPr>
                <a:spLocks noEditPoints="1"/>
              </p:cNvSpPr>
              <p:nvPr/>
            </p:nvSpPr>
            <p:spPr bwMode="auto">
              <a:xfrm>
                <a:off x="7070725" y="1436688"/>
                <a:ext cx="166687" cy="238125"/>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2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2"/>
                      <a:pt x="5" y="12"/>
                    </a:cubicBezTo>
                    <a:cubicBezTo>
                      <a:pt x="3" y="12"/>
                      <a:pt x="3" y="10"/>
                      <a:pt x="3" y="7"/>
                    </a:cubicBezTo>
                    <a:cubicBezTo>
                      <a:pt x="3" y="3"/>
                      <a:pt x="3"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74" name="Rectangle 108"/>
              <p:cNvSpPr>
                <a:spLocks noChangeArrowheads="1"/>
              </p:cNvSpPr>
              <p:nvPr/>
            </p:nvSpPr>
            <p:spPr bwMode="auto">
              <a:xfrm>
                <a:off x="7346950" y="1362076"/>
                <a:ext cx="312737" cy="404813"/>
              </a:xfrm>
              <a:prstGeom prst="rect">
                <a:avLst/>
              </a:prstGeom>
              <a:solidFill>
                <a:schemeClr val="bg1"/>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75" name="Freeform 109"/>
              <p:cNvSpPr>
                <a:spLocks/>
              </p:cNvSpPr>
              <p:nvPr/>
            </p:nvSpPr>
            <p:spPr bwMode="auto">
              <a:xfrm>
                <a:off x="7421563" y="1454151"/>
                <a:ext cx="128587" cy="220663"/>
              </a:xfrm>
              <a:custGeom>
                <a:avLst/>
                <a:gdLst>
                  <a:gd name="T0" fmla="*/ 81 w 81"/>
                  <a:gd name="T1" fmla="*/ 139 h 139"/>
                  <a:gd name="T2" fmla="*/ 81 w 81"/>
                  <a:gd name="T3" fmla="*/ 0 h 139"/>
                  <a:gd name="T4" fmla="*/ 46 w 81"/>
                  <a:gd name="T5" fmla="*/ 0 h 139"/>
                  <a:gd name="T6" fmla="*/ 0 w 81"/>
                  <a:gd name="T7" fmla="*/ 23 h 139"/>
                  <a:gd name="T8" fmla="*/ 11 w 81"/>
                  <a:gd name="T9" fmla="*/ 47 h 139"/>
                  <a:gd name="T10" fmla="*/ 46 w 81"/>
                  <a:gd name="T11" fmla="*/ 23 h 139"/>
                  <a:gd name="T12" fmla="*/ 46 w 81"/>
                  <a:gd name="T13" fmla="*/ 139 h 139"/>
                  <a:gd name="T14" fmla="*/ 81 w 81"/>
                  <a:gd name="T15" fmla="*/ 139 h 1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9">
                    <a:moveTo>
                      <a:pt x="81" y="139"/>
                    </a:moveTo>
                    <a:lnTo>
                      <a:pt x="81" y="0"/>
                    </a:lnTo>
                    <a:lnTo>
                      <a:pt x="46" y="0"/>
                    </a:lnTo>
                    <a:lnTo>
                      <a:pt x="0" y="23"/>
                    </a:lnTo>
                    <a:lnTo>
                      <a:pt x="11" y="47"/>
                    </a:lnTo>
                    <a:lnTo>
                      <a:pt x="46" y="23"/>
                    </a:lnTo>
                    <a:lnTo>
                      <a:pt x="46" y="139"/>
                    </a:lnTo>
                    <a:lnTo>
                      <a:pt x="81" y="139"/>
                    </a:lnTo>
                    <a:close/>
                  </a:path>
                </a:pathLst>
              </a:custGeom>
              <a:solidFill>
                <a:schemeClr val="accent3"/>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grpSp>
        <p:grpSp>
          <p:nvGrpSpPr>
            <p:cNvPr id="298" name="Group 297"/>
            <p:cNvGrpSpPr/>
            <p:nvPr/>
          </p:nvGrpSpPr>
          <p:grpSpPr>
            <a:xfrm>
              <a:off x="5654676" y="2908301"/>
              <a:ext cx="681036" cy="809625"/>
              <a:chOff x="5654676" y="2908301"/>
              <a:chExt cx="681036" cy="809625"/>
            </a:xfrm>
          </p:grpSpPr>
          <p:sp>
            <p:nvSpPr>
              <p:cNvPr id="276" name="Rectangle 110"/>
              <p:cNvSpPr>
                <a:spLocks noChangeArrowheads="1"/>
              </p:cNvSpPr>
              <p:nvPr/>
            </p:nvSpPr>
            <p:spPr bwMode="auto">
              <a:xfrm>
                <a:off x="5654676" y="3313113"/>
                <a:ext cx="330200" cy="404813"/>
              </a:xfrm>
              <a:prstGeom prst="rect">
                <a:avLst/>
              </a:prstGeom>
              <a:solidFill>
                <a:schemeClr val="accent3"/>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77" name="Freeform 111"/>
              <p:cNvSpPr>
                <a:spLocks/>
              </p:cNvSpPr>
              <p:nvPr/>
            </p:nvSpPr>
            <p:spPr bwMode="auto">
              <a:xfrm>
                <a:off x="5746750" y="3386138"/>
                <a:ext cx="109537" cy="239713"/>
              </a:xfrm>
              <a:custGeom>
                <a:avLst/>
                <a:gdLst>
                  <a:gd name="T0" fmla="*/ 69 w 69"/>
                  <a:gd name="T1" fmla="*/ 151 h 151"/>
                  <a:gd name="T2" fmla="*/ 69 w 69"/>
                  <a:gd name="T3" fmla="*/ 0 h 151"/>
                  <a:gd name="T4" fmla="*/ 46 w 69"/>
                  <a:gd name="T5" fmla="*/ 0 h 151"/>
                  <a:gd name="T6" fmla="*/ 0 w 69"/>
                  <a:gd name="T7" fmla="*/ 35 h 151"/>
                  <a:gd name="T8" fmla="*/ 11 w 69"/>
                  <a:gd name="T9" fmla="*/ 58 h 151"/>
                  <a:gd name="T10" fmla="*/ 46 w 69"/>
                  <a:gd name="T11" fmla="*/ 35 h 151"/>
                  <a:gd name="T12" fmla="*/ 46 w 69"/>
                  <a:gd name="T13" fmla="*/ 151 h 151"/>
                  <a:gd name="T14" fmla="*/ 69 w 69"/>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51">
                    <a:moveTo>
                      <a:pt x="69" y="151"/>
                    </a:moveTo>
                    <a:lnTo>
                      <a:pt x="69" y="0"/>
                    </a:lnTo>
                    <a:lnTo>
                      <a:pt x="46" y="0"/>
                    </a:lnTo>
                    <a:lnTo>
                      <a:pt x="0" y="35"/>
                    </a:lnTo>
                    <a:lnTo>
                      <a:pt x="11" y="58"/>
                    </a:lnTo>
                    <a:lnTo>
                      <a:pt x="46" y="35"/>
                    </a:lnTo>
                    <a:lnTo>
                      <a:pt x="46" y="151"/>
                    </a:lnTo>
                    <a:lnTo>
                      <a:pt x="69" y="151"/>
                    </a:lnTo>
                    <a:close/>
                  </a:path>
                </a:pathLst>
              </a:custGeom>
              <a:solidFill>
                <a:srgbClr val="FFFFFF"/>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78" name="Rectangle 112"/>
              <p:cNvSpPr>
                <a:spLocks noChangeArrowheads="1"/>
              </p:cNvSpPr>
              <p:nvPr/>
            </p:nvSpPr>
            <p:spPr bwMode="auto">
              <a:xfrm>
                <a:off x="6003925" y="2908301"/>
                <a:ext cx="331787" cy="385763"/>
              </a:xfrm>
              <a:prstGeom prst="rect">
                <a:avLst/>
              </a:prstGeom>
              <a:solidFill>
                <a:schemeClr val="accent3">
                  <a:lumMod val="20000"/>
                  <a:lumOff val="80000"/>
                </a:schemeClr>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79" name="Freeform 113"/>
              <p:cNvSpPr>
                <a:spLocks/>
              </p:cNvSpPr>
              <p:nvPr/>
            </p:nvSpPr>
            <p:spPr bwMode="auto">
              <a:xfrm>
                <a:off x="6096000" y="2981326"/>
                <a:ext cx="111125" cy="239713"/>
              </a:xfrm>
              <a:custGeom>
                <a:avLst/>
                <a:gdLst>
                  <a:gd name="T0" fmla="*/ 70 w 70"/>
                  <a:gd name="T1" fmla="*/ 151 h 151"/>
                  <a:gd name="T2" fmla="*/ 70 w 70"/>
                  <a:gd name="T3" fmla="*/ 0 h 151"/>
                  <a:gd name="T4" fmla="*/ 46 w 70"/>
                  <a:gd name="T5" fmla="*/ 0 h 151"/>
                  <a:gd name="T6" fmla="*/ 0 w 70"/>
                  <a:gd name="T7" fmla="*/ 35 h 151"/>
                  <a:gd name="T8" fmla="*/ 12 w 70"/>
                  <a:gd name="T9" fmla="*/ 46 h 151"/>
                  <a:gd name="T10" fmla="*/ 35 w 70"/>
                  <a:gd name="T11" fmla="*/ 35 h 151"/>
                  <a:gd name="T12" fmla="*/ 35 w 70"/>
                  <a:gd name="T13" fmla="*/ 151 h 151"/>
                  <a:gd name="T14" fmla="*/ 70 w 70"/>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1">
                    <a:moveTo>
                      <a:pt x="70" y="151"/>
                    </a:moveTo>
                    <a:lnTo>
                      <a:pt x="70" y="0"/>
                    </a:lnTo>
                    <a:lnTo>
                      <a:pt x="46" y="0"/>
                    </a:lnTo>
                    <a:lnTo>
                      <a:pt x="0" y="35"/>
                    </a:lnTo>
                    <a:lnTo>
                      <a:pt x="12" y="46"/>
                    </a:lnTo>
                    <a:lnTo>
                      <a:pt x="35" y="35"/>
                    </a:lnTo>
                    <a:lnTo>
                      <a:pt x="35" y="151"/>
                    </a:lnTo>
                    <a:lnTo>
                      <a:pt x="70" y="151"/>
                    </a:lnTo>
                    <a:close/>
                  </a:path>
                </a:pathLst>
              </a:custGeom>
              <a:solidFill>
                <a:schemeClr val="accent3"/>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grpSp>
        <p:grpSp>
          <p:nvGrpSpPr>
            <p:cNvPr id="299" name="Group 298"/>
            <p:cNvGrpSpPr/>
            <p:nvPr/>
          </p:nvGrpSpPr>
          <p:grpSpPr>
            <a:xfrm>
              <a:off x="6481763" y="4656138"/>
              <a:ext cx="1308100" cy="809626"/>
              <a:chOff x="6481763" y="4656138"/>
              <a:chExt cx="1308100" cy="809626"/>
            </a:xfrm>
          </p:grpSpPr>
          <p:sp>
            <p:nvSpPr>
              <p:cNvPr id="280" name="Rectangle 114"/>
              <p:cNvSpPr>
                <a:spLocks noChangeArrowheads="1"/>
              </p:cNvSpPr>
              <p:nvPr/>
            </p:nvSpPr>
            <p:spPr bwMode="auto">
              <a:xfrm>
                <a:off x="6813550" y="4656138"/>
                <a:ext cx="331787" cy="404813"/>
              </a:xfrm>
              <a:prstGeom prst="rect">
                <a:avLst/>
              </a:prstGeom>
              <a:solidFill>
                <a:schemeClr val="accent3"/>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81" name="Freeform 115"/>
              <p:cNvSpPr>
                <a:spLocks noEditPoints="1"/>
              </p:cNvSpPr>
              <p:nvPr/>
            </p:nvSpPr>
            <p:spPr bwMode="auto">
              <a:xfrm>
                <a:off x="6886575" y="4748213"/>
                <a:ext cx="166687" cy="238125"/>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1 h 13"/>
                  <a:gd name="T12" fmla="*/ 7 w 9"/>
                  <a:gd name="T13" fmla="*/ 6 h 13"/>
                  <a:gd name="T14" fmla="*/ 5 w 9"/>
                  <a:gd name="T15" fmla="*/ 11 h 13"/>
                  <a:gd name="T16" fmla="*/ 3 w 9"/>
                  <a:gd name="T17" fmla="*/ 6 h 13"/>
                  <a:gd name="T18" fmla="*/ 5 w 9"/>
                  <a:gd name="T1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0"/>
                      <a:pt x="2" y="13"/>
                      <a:pt x="5" y="13"/>
                    </a:cubicBezTo>
                    <a:cubicBezTo>
                      <a:pt x="8" y="13"/>
                      <a:pt x="9" y="10"/>
                      <a:pt x="9" y="6"/>
                    </a:cubicBezTo>
                    <a:cubicBezTo>
                      <a:pt x="9" y="2"/>
                      <a:pt x="8" y="0"/>
                      <a:pt x="5" y="0"/>
                    </a:cubicBezTo>
                    <a:close/>
                    <a:moveTo>
                      <a:pt x="5" y="1"/>
                    </a:moveTo>
                    <a:cubicBezTo>
                      <a:pt x="6" y="1"/>
                      <a:pt x="7" y="2"/>
                      <a:pt x="7" y="6"/>
                    </a:cubicBezTo>
                    <a:cubicBezTo>
                      <a:pt x="7" y="10"/>
                      <a:pt x="6" y="11"/>
                      <a:pt x="5" y="11"/>
                    </a:cubicBezTo>
                    <a:cubicBezTo>
                      <a:pt x="3" y="11"/>
                      <a:pt x="3" y="9"/>
                      <a:pt x="3" y="6"/>
                    </a:cubicBezTo>
                    <a:cubicBezTo>
                      <a:pt x="3" y="3"/>
                      <a:pt x="3" y="1"/>
                      <a:pt x="5" y="1"/>
                    </a:cubicBezTo>
                    <a:close/>
                  </a:path>
                </a:pathLst>
              </a:custGeom>
              <a:solidFill>
                <a:schemeClr val="accent3">
                  <a:lumMod val="20000"/>
                  <a:lumOff val="80000"/>
                </a:schemeClr>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82" name="Rectangle 116"/>
              <p:cNvSpPr>
                <a:spLocks noChangeArrowheads="1"/>
              </p:cNvSpPr>
              <p:nvPr/>
            </p:nvSpPr>
            <p:spPr bwMode="auto">
              <a:xfrm>
                <a:off x="6481763" y="5060951"/>
                <a:ext cx="331787" cy="404813"/>
              </a:xfrm>
              <a:prstGeom prst="rect">
                <a:avLst/>
              </a:prstGeom>
              <a:solidFill>
                <a:schemeClr val="accent3"/>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83" name="Freeform 117"/>
              <p:cNvSpPr>
                <a:spLocks noEditPoints="1"/>
              </p:cNvSpPr>
              <p:nvPr/>
            </p:nvSpPr>
            <p:spPr bwMode="auto">
              <a:xfrm>
                <a:off x="6556375" y="5133976"/>
                <a:ext cx="165100" cy="239713"/>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1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1"/>
                      <a:pt x="5" y="11"/>
                    </a:cubicBezTo>
                    <a:cubicBezTo>
                      <a:pt x="3" y="11"/>
                      <a:pt x="3" y="10"/>
                      <a:pt x="3" y="7"/>
                    </a:cubicBezTo>
                    <a:cubicBezTo>
                      <a:pt x="3" y="3"/>
                      <a:pt x="3" y="2"/>
                      <a:pt x="5" y="2"/>
                    </a:cubicBezTo>
                    <a:close/>
                  </a:path>
                </a:pathLst>
              </a:custGeom>
              <a:solidFill>
                <a:schemeClr val="accent3">
                  <a:lumMod val="20000"/>
                  <a:lumOff val="80000"/>
                </a:schemeClr>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84" name="Rectangle 118"/>
              <p:cNvSpPr>
                <a:spLocks noChangeArrowheads="1"/>
              </p:cNvSpPr>
              <p:nvPr/>
            </p:nvSpPr>
            <p:spPr bwMode="auto">
              <a:xfrm>
                <a:off x="7145338" y="4656138"/>
                <a:ext cx="330200" cy="404813"/>
              </a:xfrm>
              <a:prstGeom prst="rect">
                <a:avLst/>
              </a:prstGeom>
              <a:solidFill>
                <a:schemeClr val="accent3"/>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85" name="Freeform 119"/>
              <p:cNvSpPr>
                <a:spLocks noEditPoints="1"/>
              </p:cNvSpPr>
              <p:nvPr/>
            </p:nvSpPr>
            <p:spPr bwMode="auto">
              <a:xfrm>
                <a:off x="7218363" y="4748213"/>
                <a:ext cx="166687" cy="238125"/>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1 h 13"/>
                  <a:gd name="T12" fmla="*/ 7 w 9"/>
                  <a:gd name="T13" fmla="*/ 6 h 13"/>
                  <a:gd name="T14" fmla="*/ 5 w 9"/>
                  <a:gd name="T15" fmla="*/ 11 h 13"/>
                  <a:gd name="T16" fmla="*/ 3 w 9"/>
                  <a:gd name="T17" fmla="*/ 6 h 13"/>
                  <a:gd name="T18" fmla="*/ 5 w 9"/>
                  <a:gd name="T1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0"/>
                      <a:pt x="2" y="13"/>
                      <a:pt x="5" y="13"/>
                    </a:cubicBezTo>
                    <a:cubicBezTo>
                      <a:pt x="8" y="13"/>
                      <a:pt x="9" y="10"/>
                      <a:pt x="9" y="6"/>
                    </a:cubicBezTo>
                    <a:cubicBezTo>
                      <a:pt x="9" y="2"/>
                      <a:pt x="8" y="0"/>
                      <a:pt x="5" y="0"/>
                    </a:cubicBezTo>
                    <a:close/>
                    <a:moveTo>
                      <a:pt x="5" y="1"/>
                    </a:moveTo>
                    <a:cubicBezTo>
                      <a:pt x="6" y="1"/>
                      <a:pt x="7" y="2"/>
                      <a:pt x="7" y="6"/>
                    </a:cubicBezTo>
                    <a:cubicBezTo>
                      <a:pt x="7" y="10"/>
                      <a:pt x="6" y="11"/>
                      <a:pt x="5" y="11"/>
                    </a:cubicBezTo>
                    <a:cubicBezTo>
                      <a:pt x="3" y="11"/>
                      <a:pt x="3" y="9"/>
                      <a:pt x="3" y="6"/>
                    </a:cubicBezTo>
                    <a:cubicBezTo>
                      <a:pt x="3" y="3"/>
                      <a:pt x="3" y="1"/>
                      <a:pt x="5" y="1"/>
                    </a:cubicBezTo>
                    <a:close/>
                  </a:path>
                </a:pathLst>
              </a:custGeom>
              <a:solidFill>
                <a:schemeClr val="accent3">
                  <a:lumMod val="20000"/>
                  <a:lumOff val="80000"/>
                </a:schemeClr>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86" name="Rectangle 120"/>
              <p:cNvSpPr>
                <a:spLocks noChangeArrowheads="1"/>
              </p:cNvSpPr>
              <p:nvPr/>
            </p:nvSpPr>
            <p:spPr bwMode="auto">
              <a:xfrm>
                <a:off x="7475538" y="4656138"/>
                <a:ext cx="314325" cy="404813"/>
              </a:xfrm>
              <a:prstGeom prst="rect">
                <a:avLst/>
              </a:prstGeom>
              <a:solidFill>
                <a:schemeClr val="bg1"/>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87" name="Freeform 121"/>
              <p:cNvSpPr>
                <a:spLocks/>
              </p:cNvSpPr>
              <p:nvPr/>
            </p:nvSpPr>
            <p:spPr bwMode="auto">
              <a:xfrm>
                <a:off x="7550150" y="4748213"/>
                <a:ext cx="128587" cy="220663"/>
              </a:xfrm>
              <a:custGeom>
                <a:avLst/>
                <a:gdLst>
                  <a:gd name="T0" fmla="*/ 81 w 81"/>
                  <a:gd name="T1" fmla="*/ 139 h 139"/>
                  <a:gd name="T2" fmla="*/ 81 w 81"/>
                  <a:gd name="T3" fmla="*/ 0 h 139"/>
                  <a:gd name="T4" fmla="*/ 58 w 81"/>
                  <a:gd name="T5" fmla="*/ 0 h 139"/>
                  <a:gd name="T6" fmla="*/ 0 w 81"/>
                  <a:gd name="T7" fmla="*/ 23 h 139"/>
                  <a:gd name="T8" fmla="*/ 11 w 81"/>
                  <a:gd name="T9" fmla="*/ 46 h 139"/>
                  <a:gd name="T10" fmla="*/ 46 w 81"/>
                  <a:gd name="T11" fmla="*/ 23 h 139"/>
                  <a:gd name="T12" fmla="*/ 46 w 81"/>
                  <a:gd name="T13" fmla="*/ 139 h 139"/>
                  <a:gd name="T14" fmla="*/ 81 w 81"/>
                  <a:gd name="T15" fmla="*/ 139 h 1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9">
                    <a:moveTo>
                      <a:pt x="81" y="139"/>
                    </a:moveTo>
                    <a:lnTo>
                      <a:pt x="81" y="0"/>
                    </a:lnTo>
                    <a:lnTo>
                      <a:pt x="58" y="0"/>
                    </a:lnTo>
                    <a:lnTo>
                      <a:pt x="0" y="23"/>
                    </a:lnTo>
                    <a:lnTo>
                      <a:pt x="11" y="46"/>
                    </a:lnTo>
                    <a:lnTo>
                      <a:pt x="46" y="23"/>
                    </a:lnTo>
                    <a:lnTo>
                      <a:pt x="46" y="139"/>
                    </a:lnTo>
                    <a:lnTo>
                      <a:pt x="81" y="139"/>
                    </a:lnTo>
                    <a:close/>
                  </a:path>
                </a:pathLst>
              </a:custGeom>
              <a:solidFill>
                <a:schemeClr val="accent3"/>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grpSp>
      </p:grpSp>
      <p:sp>
        <p:nvSpPr>
          <p:cNvPr id="171" name="Freeform 5" hidden="1"/>
          <p:cNvSpPr>
            <a:spLocks noEditPoints="1"/>
          </p:cNvSpPr>
          <p:nvPr/>
        </p:nvSpPr>
        <p:spPr bwMode="auto">
          <a:xfrm>
            <a:off x="6096049" y="2300770"/>
            <a:ext cx="4893881" cy="4414649"/>
          </a:xfrm>
          <a:custGeom>
            <a:avLst/>
            <a:gdLst>
              <a:gd name="T0" fmla="*/ 182 w 266"/>
              <a:gd name="T1" fmla="*/ 112 h 240"/>
              <a:gd name="T2" fmla="*/ 204 w 266"/>
              <a:gd name="T3" fmla="*/ 105 h 240"/>
              <a:gd name="T4" fmla="*/ 173 w 266"/>
              <a:gd name="T5" fmla="*/ 72 h 240"/>
              <a:gd name="T6" fmla="*/ 163 w 266"/>
              <a:gd name="T7" fmla="*/ 70 h 240"/>
              <a:gd name="T8" fmla="*/ 166 w 266"/>
              <a:gd name="T9" fmla="*/ 50 h 240"/>
              <a:gd name="T10" fmla="*/ 167 w 266"/>
              <a:gd name="T11" fmla="*/ 43 h 240"/>
              <a:gd name="T12" fmla="*/ 166 w 266"/>
              <a:gd name="T13" fmla="*/ 30 h 240"/>
              <a:gd name="T14" fmla="*/ 156 w 266"/>
              <a:gd name="T15" fmla="*/ 0 h 240"/>
              <a:gd name="T16" fmla="*/ 30 w 266"/>
              <a:gd name="T17" fmla="*/ 84 h 240"/>
              <a:gd name="T18" fmla="*/ 80 w 266"/>
              <a:gd name="T19" fmla="*/ 94 h 240"/>
              <a:gd name="T20" fmla="*/ 71 w 266"/>
              <a:gd name="T21" fmla="*/ 107 h 240"/>
              <a:gd name="T22" fmla="*/ 114 w 266"/>
              <a:gd name="T23" fmla="*/ 112 h 240"/>
              <a:gd name="T24" fmla="*/ 0 w 266"/>
              <a:gd name="T25" fmla="*/ 131 h 240"/>
              <a:gd name="T26" fmla="*/ 10 w 266"/>
              <a:gd name="T27" fmla="*/ 139 h 240"/>
              <a:gd name="T28" fmla="*/ 113 w 266"/>
              <a:gd name="T29" fmla="*/ 123 h 240"/>
              <a:gd name="T30" fmla="*/ 114 w 266"/>
              <a:gd name="T31" fmla="*/ 124 h 240"/>
              <a:gd name="T32" fmla="*/ 115 w 266"/>
              <a:gd name="T33" fmla="*/ 126 h 240"/>
              <a:gd name="T34" fmla="*/ 118 w 266"/>
              <a:gd name="T35" fmla="*/ 127 h 240"/>
              <a:gd name="T36" fmla="*/ 117 w 266"/>
              <a:gd name="T37" fmla="*/ 128 h 240"/>
              <a:gd name="T38" fmla="*/ 114 w 266"/>
              <a:gd name="T39" fmla="*/ 139 h 240"/>
              <a:gd name="T40" fmla="*/ 114 w 266"/>
              <a:gd name="T41" fmla="*/ 141 h 240"/>
              <a:gd name="T42" fmla="*/ 116 w 266"/>
              <a:gd name="T43" fmla="*/ 142 h 240"/>
              <a:gd name="T44" fmla="*/ 120 w 266"/>
              <a:gd name="T45" fmla="*/ 143 h 240"/>
              <a:gd name="T46" fmla="*/ 122 w 266"/>
              <a:gd name="T47" fmla="*/ 155 h 240"/>
              <a:gd name="T48" fmla="*/ 123 w 266"/>
              <a:gd name="T49" fmla="*/ 162 h 240"/>
              <a:gd name="T50" fmla="*/ 110 w 266"/>
              <a:gd name="T51" fmla="*/ 173 h 240"/>
              <a:gd name="T52" fmla="*/ 110 w 266"/>
              <a:gd name="T53" fmla="*/ 174 h 240"/>
              <a:gd name="T54" fmla="*/ 111 w 266"/>
              <a:gd name="T55" fmla="*/ 175 h 240"/>
              <a:gd name="T56" fmla="*/ 112 w 266"/>
              <a:gd name="T57" fmla="*/ 177 h 240"/>
              <a:gd name="T58" fmla="*/ 114 w 266"/>
              <a:gd name="T59" fmla="*/ 178 h 240"/>
              <a:gd name="T60" fmla="*/ 116 w 266"/>
              <a:gd name="T61" fmla="*/ 178 h 240"/>
              <a:gd name="T62" fmla="*/ 122 w 266"/>
              <a:gd name="T63" fmla="*/ 179 h 240"/>
              <a:gd name="T64" fmla="*/ 123 w 266"/>
              <a:gd name="T65" fmla="*/ 235 h 240"/>
              <a:gd name="T66" fmla="*/ 141 w 266"/>
              <a:gd name="T67" fmla="*/ 229 h 240"/>
              <a:gd name="T68" fmla="*/ 154 w 266"/>
              <a:gd name="T69" fmla="*/ 229 h 240"/>
              <a:gd name="T70" fmla="*/ 171 w 266"/>
              <a:gd name="T71" fmla="*/ 235 h 240"/>
              <a:gd name="T72" fmla="*/ 173 w 266"/>
              <a:gd name="T73" fmla="*/ 179 h 240"/>
              <a:gd name="T74" fmla="*/ 179 w 266"/>
              <a:gd name="T75" fmla="*/ 178 h 240"/>
              <a:gd name="T76" fmla="*/ 181 w 266"/>
              <a:gd name="T77" fmla="*/ 178 h 240"/>
              <a:gd name="T78" fmla="*/ 183 w 266"/>
              <a:gd name="T79" fmla="*/ 177 h 240"/>
              <a:gd name="T80" fmla="*/ 184 w 266"/>
              <a:gd name="T81" fmla="*/ 175 h 240"/>
              <a:gd name="T82" fmla="*/ 185 w 266"/>
              <a:gd name="T83" fmla="*/ 174 h 240"/>
              <a:gd name="T84" fmla="*/ 185 w 266"/>
              <a:gd name="T85" fmla="*/ 173 h 240"/>
              <a:gd name="T86" fmla="*/ 172 w 266"/>
              <a:gd name="T87" fmla="*/ 162 h 240"/>
              <a:gd name="T88" fmla="*/ 173 w 266"/>
              <a:gd name="T89" fmla="*/ 155 h 240"/>
              <a:gd name="T90" fmla="*/ 175 w 266"/>
              <a:gd name="T91" fmla="*/ 143 h 240"/>
              <a:gd name="T92" fmla="*/ 179 w 266"/>
              <a:gd name="T93" fmla="*/ 142 h 240"/>
              <a:gd name="T94" fmla="*/ 181 w 266"/>
              <a:gd name="T95" fmla="*/ 141 h 240"/>
              <a:gd name="T96" fmla="*/ 182 w 266"/>
              <a:gd name="T97" fmla="*/ 139 h 240"/>
              <a:gd name="T98" fmla="*/ 175 w 266"/>
              <a:gd name="T99" fmla="*/ 128 h 240"/>
              <a:gd name="T100" fmla="*/ 179 w 266"/>
              <a:gd name="T101" fmla="*/ 127 h 240"/>
              <a:gd name="T102" fmla="*/ 181 w 266"/>
              <a:gd name="T103" fmla="*/ 125 h 240"/>
              <a:gd name="T104" fmla="*/ 182 w 266"/>
              <a:gd name="T105" fmla="*/ 124 h 240"/>
              <a:gd name="T106" fmla="*/ 257 w 266"/>
              <a:gd name="T107" fmla="*/ 139 h 240"/>
              <a:gd name="T108" fmla="*/ 266 w 266"/>
              <a:gd name="T109" fmla="*/ 131 h 240"/>
              <a:gd name="T110" fmla="*/ 143 w 266"/>
              <a:gd name="T111" fmla="*/ 220 h 240"/>
              <a:gd name="T112" fmla="*/ 143 w 266"/>
              <a:gd name="T113" fmla="*/ 179 h 240"/>
              <a:gd name="T114" fmla="*/ 152 w 266"/>
              <a:gd name="T115" fmla="*/ 179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6" h="240">
                <a:moveTo>
                  <a:pt x="247" y="112"/>
                </a:moveTo>
                <a:cubicBezTo>
                  <a:pt x="182" y="112"/>
                  <a:pt x="182" y="112"/>
                  <a:pt x="182" y="112"/>
                </a:cubicBezTo>
                <a:cubicBezTo>
                  <a:pt x="182" y="112"/>
                  <a:pt x="182" y="112"/>
                  <a:pt x="182" y="112"/>
                </a:cubicBezTo>
                <a:cubicBezTo>
                  <a:pt x="201" y="112"/>
                  <a:pt x="201" y="112"/>
                  <a:pt x="201" y="112"/>
                </a:cubicBezTo>
                <a:cubicBezTo>
                  <a:pt x="201" y="112"/>
                  <a:pt x="202" y="112"/>
                  <a:pt x="202" y="111"/>
                </a:cubicBezTo>
                <a:cubicBezTo>
                  <a:pt x="204" y="109"/>
                  <a:pt x="205" y="107"/>
                  <a:pt x="204" y="105"/>
                </a:cubicBezTo>
                <a:cubicBezTo>
                  <a:pt x="204" y="101"/>
                  <a:pt x="202" y="96"/>
                  <a:pt x="197" y="91"/>
                </a:cubicBezTo>
                <a:cubicBezTo>
                  <a:pt x="189" y="83"/>
                  <a:pt x="177" y="71"/>
                  <a:pt x="174" y="72"/>
                </a:cubicBezTo>
                <a:cubicBezTo>
                  <a:pt x="174" y="72"/>
                  <a:pt x="173" y="72"/>
                  <a:pt x="173" y="72"/>
                </a:cubicBezTo>
                <a:cubicBezTo>
                  <a:pt x="172" y="72"/>
                  <a:pt x="171" y="71"/>
                  <a:pt x="170" y="71"/>
                </a:cubicBezTo>
                <a:cubicBezTo>
                  <a:pt x="167" y="71"/>
                  <a:pt x="167" y="71"/>
                  <a:pt x="167" y="71"/>
                </a:cubicBezTo>
                <a:cubicBezTo>
                  <a:pt x="163" y="70"/>
                  <a:pt x="163" y="70"/>
                  <a:pt x="163" y="70"/>
                </a:cubicBezTo>
                <a:cubicBezTo>
                  <a:pt x="163" y="55"/>
                  <a:pt x="163" y="55"/>
                  <a:pt x="163" y="55"/>
                </a:cubicBezTo>
                <a:cubicBezTo>
                  <a:pt x="164" y="53"/>
                  <a:pt x="165" y="52"/>
                  <a:pt x="165" y="50"/>
                </a:cubicBezTo>
                <a:cubicBezTo>
                  <a:pt x="166" y="50"/>
                  <a:pt x="166" y="50"/>
                  <a:pt x="166" y="50"/>
                </a:cubicBezTo>
                <a:cubicBezTo>
                  <a:pt x="166" y="50"/>
                  <a:pt x="167" y="50"/>
                  <a:pt x="167" y="49"/>
                </a:cubicBezTo>
                <a:cubicBezTo>
                  <a:pt x="168" y="44"/>
                  <a:pt x="168" y="44"/>
                  <a:pt x="168" y="44"/>
                </a:cubicBezTo>
                <a:cubicBezTo>
                  <a:pt x="168" y="44"/>
                  <a:pt x="168" y="43"/>
                  <a:pt x="167" y="43"/>
                </a:cubicBezTo>
                <a:cubicBezTo>
                  <a:pt x="167" y="43"/>
                  <a:pt x="167" y="43"/>
                  <a:pt x="167" y="43"/>
                </a:cubicBezTo>
                <a:cubicBezTo>
                  <a:pt x="167" y="43"/>
                  <a:pt x="166" y="43"/>
                  <a:pt x="166" y="43"/>
                </a:cubicBezTo>
                <a:cubicBezTo>
                  <a:pt x="167" y="38"/>
                  <a:pt x="168" y="34"/>
                  <a:pt x="166" y="30"/>
                </a:cubicBezTo>
                <a:cubicBezTo>
                  <a:pt x="166" y="28"/>
                  <a:pt x="165" y="25"/>
                  <a:pt x="163" y="23"/>
                </a:cubicBezTo>
                <a:cubicBezTo>
                  <a:pt x="163" y="5"/>
                  <a:pt x="163" y="5"/>
                  <a:pt x="163" y="5"/>
                </a:cubicBezTo>
                <a:cubicBezTo>
                  <a:pt x="163" y="3"/>
                  <a:pt x="160" y="0"/>
                  <a:pt x="156" y="0"/>
                </a:cubicBezTo>
                <a:cubicBezTo>
                  <a:pt x="37" y="0"/>
                  <a:pt x="37" y="0"/>
                  <a:pt x="37" y="0"/>
                </a:cubicBezTo>
                <a:cubicBezTo>
                  <a:pt x="33" y="0"/>
                  <a:pt x="30" y="3"/>
                  <a:pt x="30" y="5"/>
                </a:cubicBezTo>
                <a:cubicBezTo>
                  <a:pt x="30" y="84"/>
                  <a:pt x="30" y="84"/>
                  <a:pt x="30" y="84"/>
                </a:cubicBezTo>
                <a:cubicBezTo>
                  <a:pt x="30" y="87"/>
                  <a:pt x="33" y="90"/>
                  <a:pt x="37" y="90"/>
                </a:cubicBezTo>
                <a:cubicBezTo>
                  <a:pt x="80" y="90"/>
                  <a:pt x="80" y="90"/>
                  <a:pt x="80" y="90"/>
                </a:cubicBezTo>
                <a:cubicBezTo>
                  <a:pt x="80" y="94"/>
                  <a:pt x="80" y="94"/>
                  <a:pt x="80" y="94"/>
                </a:cubicBezTo>
                <a:cubicBezTo>
                  <a:pt x="80" y="104"/>
                  <a:pt x="80" y="104"/>
                  <a:pt x="80" y="104"/>
                </a:cubicBezTo>
                <a:cubicBezTo>
                  <a:pt x="74" y="104"/>
                  <a:pt x="74" y="104"/>
                  <a:pt x="74" y="104"/>
                </a:cubicBezTo>
                <a:cubicBezTo>
                  <a:pt x="72" y="104"/>
                  <a:pt x="71" y="105"/>
                  <a:pt x="71" y="107"/>
                </a:cubicBezTo>
                <a:cubicBezTo>
                  <a:pt x="71" y="112"/>
                  <a:pt x="71" y="112"/>
                  <a:pt x="71" y="112"/>
                </a:cubicBezTo>
                <a:cubicBezTo>
                  <a:pt x="94" y="112"/>
                  <a:pt x="94" y="112"/>
                  <a:pt x="94" y="112"/>
                </a:cubicBezTo>
                <a:cubicBezTo>
                  <a:pt x="114" y="112"/>
                  <a:pt x="114" y="112"/>
                  <a:pt x="114" y="112"/>
                </a:cubicBezTo>
                <a:cubicBezTo>
                  <a:pt x="114" y="112"/>
                  <a:pt x="114" y="112"/>
                  <a:pt x="114" y="112"/>
                </a:cubicBezTo>
                <a:cubicBezTo>
                  <a:pt x="20" y="112"/>
                  <a:pt x="20" y="112"/>
                  <a:pt x="20" y="112"/>
                </a:cubicBezTo>
                <a:cubicBezTo>
                  <a:pt x="9" y="112"/>
                  <a:pt x="0" y="120"/>
                  <a:pt x="0" y="131"/>
                </a:cubicBezTo>
                <a:cubicBezTo>
                  <a:pt x="0" y="224"/>
                  <a:pt x="0" y="224"/>
                  <a:pt x="0" y="224"/>
                </a:cubicBezTo>
                <a:cubicBezTo>
                  <a:pt x="10" y="224"/>
                  <a:pt x="10" y="224"/>
                  <a:pt x="10" y="224"/>
                </a:cubicBezTo>
                <a:cubicBezTo>
                  <a:pt x="10" y="139"/>
                  <a:pt x="10" y="139"/>
                  <a:pt x="10" y="139"/>
                </a:cubicBezTo>
                <a:cubicBezTo>
                  <a:pt x="10" y="130"/>
                  <a:pt x="19" y="122"/>
                  <a:pt x="29" y="122"/>
                </a:cubicBezTo>
                <a:cubicBezTo>
                  <a:pt x="113" y="122"/>
                  <a:pt x="113" y="122"/>
                  <a:pt x="113" y="122"/>
                </a:cubicBezTo>
                <a:cubicBezTo>
                  <a:pt x="113" y="122"/>
                  <a:pt x="113" y="123"/>
                  <a:pt x="113" y="123"/>
                </a:cubicBezTo>
                <a:cubicBezTo>
                  <a:pt x="113" y="123"/>
                  <a:pt x="113" y="123"/>
                  <a:pt x="114" y="124"/>
                </a:cubicBezTo>
                <a:cubicBezTo>
                  <a:pt x="114" y="124"/>
                  <a:pt x="114" y="124"/>
                  <a:pt x="114" y="124"/>
                </a:cubicBezTo>
                <a:cubicBezTo>
                  <a:pt x="114" y="124"/>
                  <a:pt x="114" y="124"/>
                  <a:pt x="114" y="124"/>
                </a:cubicBezTo>
                <a:cubicBezTo>
                  <a:pt x="114" y="124"/>
                  <a:pt x="114" y="125"/>
                  <a:pt x="115" y="125"/>
                </a:cubicBezTo>
                <a:cubicBezTo>
                  <a:pt x="115" y="125"/>
                  <a:pt x="115" y="125"/>
                  <a:pt x="115" y="126"/>
                </a:cubicBezTo>
                <a:cubicBezTo>
                  <a:pt x="115" y="126"/>
                  <a:pt x="115" y="126"/>
                  <a:pt x="115" y="126"/>
                </a:cubicBezTo>
                <a:cubicBezTo>
                  <a:pt x="115" y="126"/>
                  <a:pt x="116" y="126"/>
                  <a:pt x="116" y="127"/>
                </a:cubicBezTo>
                <a:cubicBezTo>
                  <a:pt x="116" y="127"/>
                  <a:pt x="116" y="127"/>
                  <a:pt x="116" y="127"/>
                </a:cubicBezTo>
                <a:cubicBezTo>
                  <a:pt x="117" y="127"/>
                  <a:pt x="117" y="127"/>
                  <a:pt x="118" y="127"/>
                </a:cubicBezTo>
                <a:cubicBezTo>
                  <a:pt x="118" y="127"/>
                  <a:pt x="118" y="128"/>
                  <a:pt x="118" y="128"/>
                </a:cubicBezTo>
                <a:cubicBezTo>
                  <a:pt x="119" y="128"/>
                  <a:pt x="119" y="128"/>
                  <a:pt x="120" y="128"/>
                </a:cubicBezTo>
                <a:cubicBezTo>
                  <a:pt x="119" y="128"/>
                  <a:pt x="118" y="128"/>
                  <a:pt x="117" y="128"/>
                </a:cubicBezTo>
                <a:cubicBezTo>
                  <a:pt x="115" y="129"/>
                  <a:pt x="113" y="131"/>
                  <a:pt x="113" y="133"/>
                </a:cubicBezTo>
                <a:cubicBezTo>
                  <a:pt x="113" y="138"/>
                  <a:pt x="113" y="138"/>
                  <a:pt x="113" y="138"/>
                </a:cubicBezTo>
                <a:cubicBezTo>
                  <a:pt x="113" y="138"/>
                  <a:pt x="113" y="139"/>
                  <a:pt x="114" y="139"/>
                </a:cubicBezTo>
                <a:cubicBezTo>
                  <a:pt x="113" y="139"/>
                  <a:pt x="113" y="139"/>
                  <a:pt x="113" y="139"/>
                </a:cubicBezTo>
                <a:cubicBezTo>
                  <a:pt x="114" y="139"/>
                  <a:pt x="114" y="140"/>
                  <a:pt x="114" y="140"/>
                </a:cubicBezTo>
                <a:cubicBezTo>
                  <a:pt x="114" y="140"/>
                  <a:pt x="114" y="141"/>
                  <a:pt x="114" y="141"/>
                </a:cubicBezTo>
                <a:cubicBezTo>
                  <a:pt x="114" y="141"/>
                  <a:pt x="115" y="141"/>
                  <a:pt x="115" y="141"/>
                </a:cubicBezTo>
                <a:cubicBezTo>
                  <a:pt x="115" y="141"/>
                  <a:pt x="115" y="142"/>
                  <a:pt x="116" y="142"/>
                </a:cubicBezTo>
                <a:cubicBezTo>
                  <a:pt x="116" y="142"/>
                  <a:pt x="116" y="142"/>
                  <a:pt x="116" y="142"/>
                </a:cubicBezTo>
                <a:cubicBezTo>
                  <a:pt x="117" y="143"/>
                  <a:pt x="117" y="143"/>
                  <a:pt x="118" y="143"/>
                </a:cubicBezTo>
                <a:cubicBezTo>
                  <a:pt x="118" y="143"/>
                  <a:pt x="118" y="143"/>
                  <a:pt x="118" y="143"/>
                </a:cubicBezTo>
                <a:cubicBezTo>
                  <a:pt x="119" y="143"/>
                  <a:pt x="119" y="143"/>
                  <a:pt x="120" y="143"/>
                </a:cubicBezTo>
                <a:cubicBezTo>
                  <a:pt x="122" y="143"/>
                  <a:pt x="122" y="143"/>
                  <a:pt x="122" y="143"/>
                </a:cubicBezTo>
                <a:cubicBezTo>
                  <a:pt x="122" y="155"/>
                  <a:pt x="122" y="155"/>
                  <a:pt x="122" y="155"/>
                </a:cubicBezTo>
                <a:cubicBezTo>
                  <a:pt x="122" y="155"/>
                  <a:pt x="122" y="155"/>
                  <a:pt x="122" y="155"/>
                </a:cubicBezTo>
                <a:cubicBezTo>
                  <a:pt x="122" y="156"/>
                  <a:pt x="122" y="156"/>
                  <a:pt x="122" y="157"/>
                </a:cubicBezTo>
                <a:cubicBezTo>
                  <a:pt x="122" y="159"/>
                  <a:pt x="122" y="160"/>
                  <a:pt x="123" y="161"/>
                </a:cubicBezTo>
                <a:cubicBezTo>
                  <a:pt x="123" y="162"/>
                  <a:pt x="123" y="162"/>
                  <a:pt x="123" y="162"/>
                </a:cubicBezTo>
                <a:cubicBezTo>
                  <a:pt x="118" y="162"/>
                  <a:pt x="118" y="162"/>
                  <a:pt x="118" y="162"/>
                </a:cubicBezTo>
                <a:cubicBezTo>
                  <a:pt x="114" y="162"/>
                  <a:pt x="110" y="165"/>
                  <a:pt x="110" y="167"/>
                </a:cubicBezTo>
                <a:cubicBezTo>
                  <a:pt x="110" y="173"/>
                  <a:pt x="110" y="173"/>
                  <a:pt x="110" y="173"/>
                </a:cubicBezTo>
                <a:cubicBezTo>
                  <a:pt x="110" y="174"/>
                  <a:pt x="110" y="174"/>
                  <a:pt x="110" y="174"/>
                </a:cubicBezTo>
                <a:cubicBezTo>
                  <a:pt x="110" y="174"/>
                  <a:pt x="110" y="174"/>
                  <a:pt x="110" y="174"/>
                </a:cubicBezTo>
                <a:cubicBezTo>
                  <a:pt x="110" y="174"/>
                  <a:pt x="110" y="174"/>
                  <a:pt x="110" y="174"/>
                </a:cubicBezTo>
                <a:cubicBezTo>
                  <a:pt x="110" y="174"/>
                  <a:pt x="110" y="174"/>
                  <a:pt x="110" y="175"/>
                </a:cubicBezTo>
                <a:cubicBezTo>
                  <a:pt x="110" y="175"/>
                  <a:pt x="111" y="175"/>
                  <a:pt x="111" y="175"/>
                </a:cubicBezTo>
                <a:cubicBezTo>
                  <a:pt x="111" y="175"/>
                  <a:pt x="111" y="175"/>
                  <a:pt x="111" y="175"/>
                </a:cubicBezTo>
                <a:cubicBezTo>
                  <a:pt x="111" y="176"/>
                  <a:pt x="111" y="176"/>
                  <a:pt x="111" y="176"/>
                </a:cubicBezTo>
                <a:cubicBezTo>
                  <a:pt x="111" y="176"/>
                  <a:pt x="111" y="176"/>
                  <a:pt x="112" y="176"/>
                </a:cubicBezTo>
                <a:cubicBezTo>
                  <a:pt x="112" y="176"/>
                  <a:pt x="112" y="177"/>
                  <a:pt x="112" y="177"/>
                </a:cubicBezTo>
                <a:cubicBezTo>
                  <a:pt x="112" y="177"/>
                  <a:pt x="112" y="177"/>
                  <a:pt x="113" y="177"/>
                </a:cubicBezTo>
                <a:cubicBezTo>
                  <a:pt x="113" y="177"/>
                  <a:pt x="113" y="177"/>
                  <a:pt x="113" y="177"/>
                </a:cubicBezTo>
                <a:cubicBezTo>
                  <a:pt x="113" y="178"/>
                  <a:pt x="114" y="178"/>
                  <a:pt x="114" y="178"/>
                </a:cubicBezTo>
                <a:cubicBezTo>
                  <a:pt x="114" y="178"/>
                  <a:pt x="114" y="178"/>
                  <a:pt x="115" y="178"/>
                </a:cubicBezTo>
                <a:cubicBezTo>
                  <a:pt x="115" y="178"/>
                  <a:pt x="115" y="178"/>
                  <a:pt x="115" y="178"/>
                </a:cubicBezTo>
                <a:cubicBezTo>
                  <a:pt x="115" y="178"/>
                  <a:pt x="116" y="178"/>
                  <a:pt x="116" y="178"/>
                </a:cubicBezTo>
                <a:cubicBezTo>
                  <a:pt x="116" y="178"/>
                  <a:pt x="116" y="178"/>
                  <a:pt x="117" y="178"/>
                </a:cubicBezTo>
                <a:cubicBezTo>
                  <a:pt x="117" y="178"/>
                  <a:pt x="118" y="179"/>
                  <a:pt x="118" y="179"/>
                </a:cubicBezTo>
                <a:cubicBezTo>
                  <a:pt x="122" y="179"/>
                  <a:pt x="122" y="179"/>
                  <a:pt x="122" y="179"/>
                </a:cubicBezTo>
                <a:cubicBezTo>
                  <a:pt x="122" y="229"/>
                  <a:pt x="122" y="229"/>
                  <a:pt x="122" y="229"/>
                </a:cubicBezTo>
                <a:cubicBezTo>
                  <a:pt x="122" y="230"/>
                  <a:pt x="123" y="232"/>
                  <a:pt x="123" y="233"/>
                </a:cubicBezTo>
                <a:cubicBezTo>
                  <a:pt x="123" y="234"/>
                  <a:pt x="123" y="234"/>
                  <a:pt x="123" y="235"/>
                </a:cubicBezTo>
                <a:cubicBezTo>
                  <a:pt x="123" y="238"/>
                  <a:pt x="125" y="240"/>
                  <a:pt x="128" y="240"/>
                </a:cubicBezTo>
                <a:cubicBezTo>
                  <a:pt x="130" y="240"/>
                  <a:pt x="132" y="239"/>
                  <a:pt x="133" y="238"/>
                </a:cubicBezTo>
                <a:cubicBezTo>
                  <a:pt x="138" y="237"/>
                  <a:pt x="141" y="233"/>
                  <a:pt x="141" y="229"/>
                </a:cubicBezTo>
                <a:cubicBezTo>
                  <a:pt x="141" y="224"/>
                  <a:pt x="141" y="224"/>
                  <a:pt x="141" y="224"/>
                </a:cubicBezTo>
                <a:cubicBezTo>
                  <a:pt x="154" y="224"/>
                  <a:pt x="154" y="224"/>
                  <a:pt x="154" y="224"/>
                </a:cubicBezTo>
                <a:cubicBezTo>
                  <a:pt x="154" y="229"/>
                  <a:pt x="154" y="229"/>
                  <a:pt x="154" y="229"/>
                </a:cubicBezTo>
                <a:cubicBezTo>
                  <a:pt x="154" y="233"/>
                  <a:pt x="157" y="236"/>
                  <a:pt x="161" y="237"/>
                </a:cubicBezTo>
                <a:cubicBezTo>
                  <a:pt x="162" y="239"/>
                  <a:pt x="164" y="240"/>
                  <a:pt x="166" y="240"/>
                </a:cubicBezTo>
                <a:cubicBezTo>
                  <a:pt x="169" y="240"/>
                  <a:pt x="171" y="238"/>
                  <a:pt x="171" y="235"/>
                </a:cubicBezTo>
                <a:cubicBezTo>
                  <a:pt x="171" y="234"/>
                  <a:pt x="171" y="234"/>
                  <a:pt x="171" y="234"/>
                </a:cubicBezTo>
                <a:cubicBezTo>
                  <a:pt x="172" y="233"/>
                  <a:pt x="173" y="231"/>
                  <a:pt x="173" y="229"/>
                </a:cubicBezTo>
                <a:cubicBezTo>
                  <a:pt x="173" y="179"/>
                  <a:pt x="173" y="179"/>
                  <a:pt x="173" y="179"/>
                </a:cubicBezTo>
                <a:cubicBezTo>
                  <a:pt x="177" y="179"/>
                  <a:pt x="177" y="179"/>
                  <a:pt x="177" y="179"/>
                </a:cubicBezTo>
                <a:cubicBezTo>
                  <a:pt x="177" y="179"/>
                  <a:pt x="178" y="178"/>
                  <a:pt x="179" y="178"/>
                </a:cubicBezTo>
                <a:cubicBezTo>
                  <a:pt x="179" y="178"/>
                  <a:pt x="179" y="178"/>
                  <a:pt x="179" y="178"/>
                </a:cubicBezTo>
                <a:cubicBezTo>
                  <a:pt x="179" y="178"/>
                  <a:pt x="180" y="178"/>
                  <a:pt x="180" y="178"/>
                </a:cubicBezTo>
                <a:cubicBezTo>
                  <a:pt x="180" y="178"/>
                  <a:pt x="180" y="178"/>
                  <a:pt x="181" y="178"/>
                </a:cubicBezTo>
                <a:cubicBezTo>
                  <a:pt x="181" y="178"/>
                  <a:pt x="181" y="178"/>
                  <a:pt x="181" y="178"/>
                </a:cubicBezTo>
                <a:cubicBezTo>
                  <a:pt x="181" y="178"/>
                  <a:pt x="182" y="178"/>
                  <a:pt x="182" y="177"/>
                </a:cubicBezTo>
                <a:cubicBezTo>
                  <a:pt x="182" y="177"/>
                  <a:pt x="182" y="177"/>
                  <a:pt x="182" y="177"/>
                </a:cubicBezTo>
                <a:cubicBezTo>
                  <a:pt x="183" y="177"/>
                  <a:pt x="183" y="177"/>
                  <a:pt x="183" y="177"/>
                </a:cubicBezTo>
                <a:cubicBezTo>
                  <a:pt x="183" y="177"/>
                  <a:pt x="183" y="176"/>
                  <a:pt x="183" y="176"/>
                </a:cubicBezTo>
                <a:cubicBezTo>
                  <a:pt x="184" y="176"/>
                  <a:pt x="184" y="176"/>
                  <a:pt x="184" y="176"/>
                </a:cubicBezTo>
                <a:cubicBezTo>
                  <a:pt x="184" y="176"/>
                  <a:pt x="184" y="176"/>
                  <a:pt x="184" y="175"/>
                </a:cubicBezTo>
                <a:cubicBezTo>
                  <a:pt x="184" y="175"/>
                  <a:pt x="184" y="175"/>
                  <a:pt x="184" y="175"/>
                </a:cubicBezTo>
                <a:cubicBezTo>
                  <a:pt x="184" y="175"/>
                  <a:pt x="185" y="175"/>
                  <a:pt x="185" y="175"/>
                </a:cubicBezTo>
                <a:cubicBezTo>
                  <a:pt x="185" y="174"/>
                  <a:pt x="185" y="174"/>
                  <a:pt x="185" y="174"/>
                </a:cubicBezTo>
                <a:cubicBezTo>
                  <a:pt x="185" y="174"/>
                  <a:pt x="185" y="174"/>
                  <a:pt x="185" y="174"/>
                </a:cubicBezTo>
                <a:cubicBezTo>
                  <a:pt x="185" y="174"/>
                  <a:pt x="185" y="174"/>
                  <a:pt x="185" y="174"/>
                </a:cubicBezTo>
                <a:cubicBezTo>
                  <a:pt x="185" y="174"/>
                  <a:pt x="185" y="174"/>
                  <a:pt x="185" y="173"/>
                </a:cubicBezTo>
                <a:cubicBezTo>
                  <a:pt x="185" y="167"/>
                  <a:pt x="185" y="167"/>
                  <a:pt x="185" y="167"/>
                </a:cubicBezTo>
                <a:cubicBezTo>
                  <a:pt x="185" y="165"/>
                  <a:pt x="181" y="162"/>
                  <a:pt x="177" y="162"/>
                </a:cubicBezTo>
                <a:cubicBezTo>
                  <a:pt x="172" y="162"/>
                  <a:pt x="172" y="162"/>
                  <a:pt x="172" y="162"/>
                </a:cubicBezTo>
                <a:cubicBezTo>
                  <a:pt x="172" y="162"/>
                  <a:pt x="172" y="162"/>
                  <a:pt x="171" y="161"/>
                </a:cubicBezTo>
                <a:cubicBezTo>
                  <a:pt x="173" y="160"/>
                  <a:pt x="173" y="159"/>
                  <a:pt x="173" y="157"/>
                </a:cubicBezTo>
                <a:cubicBezTo>
                  <a:pt x="173" y="156"/>
                  <a:pt x="173" y="155"/>
                  <a:pt x="173" y="155"/>
                </a:cubicBezTo>
                <a:cubicBezTo>
                  <a:pt x="174" y="155"/>
                  <a:pt x="174" y="155"/>
                  <a:pt x="174" y="155"/>
                </a:cubicBezTo>
                <a:cubicBezTo>
                  <a:pt x="174" y="143"/>
                  <a:pt x="174" y="143"/>
                  <a:pt x="174" y="143"/>
                </a:cubicBezTo>
                <a:cubicBezTo>
                  <a:pt x="175" y="143"/>
                  <a:pt x="175" y="143"/>
                  <a:pt x="175" y="143"/>
                </a:cubicBezTo>
                <a:cubicBezTo>
                  <a:pt x="176" y="143"/>
                  <a:pt x="177" y="143"/>
                  <a:pt x="177" y="143"/>
                </a:cubicBezTo>
                <a:cubicBezTo>
                  <a:pt x="177" y="143"/>
                  <a:pt x="178" y="143"/>
                  <a:pt x="178" y="143"/>
                </a:cubicBezTo>
                <a:cubicBezTo>
                  <a:pt x="178" y="143"/>
                  <a:pt x="179" y="143"/>
                  <a:pt x="179" y="142"/>
                </a:cubicBezTo>
                <a:cubicBezTo>
                  <a:pt x="179" y="142"/>
                  <a:pt x="180" y="142"/>
                  <a:pt x="180" y="142"/>
                </a:cubicBezTo>
                <a:cubicBezTo>
                  <a:pt x="180" y="142"/>
                  <a:pt x="180" y="141"/>
                  <a:pt x="181" y="141"/>
                </a:cubicBezTo>
                <a:cubicBezTo>
                  <a:pt x="181" y="141"/>
                  <a:pt x="181" y="141"/>
                  <a:pt x="181" y="141"/>
                </a:cubicBezTo>
                <a:cubicBezTo>
                  <a:pt x="181" y="141"/>
                  <a:pt x="182" y="140"/>
                  <a:pt x="182" y="140"/>
                </a:cubicBezTo>
                <a:cubicBezTo>
                  <a:pt x="182" y="140"/>
                  <a:pt x="182" y="139"/>
                  <a:pt x="182" y="139"/>
                </a:cubicBezTo>
                <a:cubicBezTo>
                  <a:pt x="182" y="139"/>
                  <a:pt x="182" y="139"/>
                  <a:pt x="182" y="139"/>
                </a:cubicBezTo>
                <a:cubicBezTo>
                  <a:pt x="182" y="139"/>
                  <a:pt x="182" y="138"/>
                  <a:pt x="182" y="138"/>
                </a:cubicBezTo>
                <a:cubicBezTo>
                  <a:pt x="182" y="133"/>
                  <a:pt x="182" y="133"/>
                  <a:pt x="182" y="133"/>
                </a:cubicBezTo>
                <a:cubicBezTo>
                  <a:pt x="182" y="130"/>
                  <a:pt x="179" y="128"/>
                  <a:pt x="175" y="128"/>
                </a:cubicBezTo>
                <a:cubicBezTo>
                  <a:pt x="176" y="128"/>
                  <a:pt x="177" y="128"/>
                  <a:pt x="177" y="128"/>
                </a:cubicBezTo>
                <a:cubicBezTo>
                  <a:pt x="177" y="128"/>
                  <a:pt x="177" y="127"/>
                  <a:pt x="178" y="127"/>
                </a:cubicBezTo>
                <a:cubicBezTo>
                  <a:pt x="178" y="127"/>
                  <a:pt x="179" y="127"/>
                  <a:pt x="179" y="127"/>
                </a:cubicBezTo>
                <a:cubicBezTo>
                  <a:pt x="179" y="127"/>
                  <a:pt x="179" y="127"/>
                  <a:pt x="179" y="127"/>
                </a:cubicBezTo>
                <a:cubicBezTo>
                  <a:pt x="180" y="126"/>
                  <a:pt x="180" y="126"/>
                  <a:pt x="181" y="126"/>
                </a:cubicBezTo>
                <a:cubicBezTo>
                  <a:pt x="181" y="125"/>
                  <a:pt x="181" y="125"/>
                  <a:pt x="181" y="125"/>
                </a:cubicBezTo>
                <a:cubicBezTo>
                  <a:pt x="181" y="125"/>
                  <a:pt x="182" y="124"/>
                  <a:pt x="182" y="124"/>
                </a:cubicBezTo>
                <a:cubicBezTo>
                  <a:pt x="182" y="124"/>
                  <a:pt x="182" y="124"/>
                  <a:pt x="182" y="124"/>
                </a:cubicBezTo>
                <a:cubicBezTo>
                  <a:pt x="182" y="124"/>
                  <a:pt x="182" y="124"/>
                  <a:pt x="182" y="124"/>
                </a:cubicBezTo>
                <a:cubicBezTo>
                  <a:pt x="182" y="123"/>
                  <a:pt x="182" y="123"/>
                  <a:pt x="182" y="122"/>
                </a:cubicBezTo>
                <a:cubicBezTo>
                  <a:pt x="238" y="122"/>
                  <a:pt x="238" y="122"/>
                  <a:pt x="238" y="122"/>
                </a:cubicBezTo>
                <a:cubicBezTo>
                  <a:pt x="248" y="122"/>
                  <a:pt x="257" y="130"/>
                  <a:pt x="257" y="139"/>
                </a:cubicBezTo>
                <a:cubicBezTo>
                  <a:pt x="257" y="224"/>
                  <a:pt x="257" y="224"/>
                  <a:pt x="257" y="224"/>
                </a:cubicBezTo>
                <a:cubicBezTo>
                  <a:pt x="266" y="224"/>
                  <a:pt x="266" y="224"/>
                  <a:pt x="266" y="224"/>
                </a:cubicBezTo>
                <a:cubicBezTo>
                  <a:pt x="266" y="131"/>
                  <a:pt x="266" y="131"/>
                  <a:pt x="266" y="131"/>
                </a:cubicBezTo>
                <a:cubicBezTo>
                  <a:pt x="266" y="120"/>
                  <a:pt x="258" y="112"/>
                  <a:pt x="247" y="112"/>
                </a:cubicBezTo>
                <a:close/>
                <a:moveTo>
                  <a:pt x="143" y="179"/>
                </a:moveTo>
                <a:cubicBezTo>
                  <a:pt x="143" y="220"/>
                  <a:pt x="143" y="220"/>
                  <a:pt x="143" y="220"/>
                </a:cubicBezTo>
                <a:cubicBezTo>
                  <a:pt x="141" y="220"/>
                  <a:pt x="141" y="220"/>
                  <a:pt x="141" y="220"/>
                </a:cubicBezTo>
                <a:cubicBezTo>
                  <a:pt x="141" y="179"/>
                  <a:pt x="141" y="179"/>
                  <a:pt x="141" y="179"/>
                </a:cubicBezTo>
                <a:lnTo>
                  <a:pt x="143" y="179"/>
                </a:lnTo>
                <a:close/>
                <a:moveTo>
                  <a:pt x="154" y="220"/>
                </a:moveTo>
                <a:cubicBezTo>
                  <a:pt x="152" y="220"/>
                  <a:pt x="152" y="220"/>
                  <a:pt x="152" y="220"/>
                </a:cubicBezTo>
                <a:cubicBezTo>
                  <a:pt x="152" y="179"/>
                  <a:pt x="152" y="179"/>
                  <a:pt x="152" y="179"/>
                </a:cubicBezTo>
                <a:cubicBezTo>
                  <a:pt x="154" y="179"/>
                  <a:pt x="154" y="179"/>
                  <a:pt x="154" y="179"/>
                </a:cubicBezTo>
                <a:lnTo>
                  <a:pt x="154" y="220"/>
                </a:lnTo>
                <a:close/>
              </a:path>
            </a:pathLst>
          </a:custGeom>
          <a:solidFill>
            <a:srgbClr val="4291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grpSp>
        <p:nvGrpSpPr>
          <p:cNvPr id="301" name="Group 300"/>
          <p:cNvGrpSpPr/>
          <p:nvPr/>
        </p:nvGrpSpPr>
        <p:grpSpPr>
          <a:xfrm>
            <a:off x="5966425" y="2135737"/>
            <a:ext cx="4914329" cy="4395606"/>
            <a:chOff x="5966324" y="2135188"/>
            <a:chExt cx="4916306" cy="4397375"/>
          </a:xfrm>
        </p:grpSpPr>
        <p:grpSp>
          <p:nvGrpSpPr>
            <p:cNvPr id="295" name="Group 294"/>
            <p:cNvGrpSpPr/>
            <p:nvPr/>
          </p:nvGrpSpPr>
          <p:grpSpPr>
            <a:xfrm>
              <a:off x="5966324" y="4167004"/>
              <a:ext cx="4916306" cy="2303514"/>
              <a:chOff x="5966324" y="4167004"/>
              <a:chExt cx="4916306" cy="2303514"/>
            </a:xfrm>
          </p:grpSpPr>
          <p:sp>
            <p:nvSpPr>
              <p:cNvPr id="288" name="Rectangle 21"/>
              <p:cNvSpPr>
                <a:spLocks noChangeArrowheads="1"/>
              </p:cNvSpPr>
              <p:nvPr/>
            </p:nvSpPr>
            <p:spPr bwMode="auto">
              <a:xfrm>
                <a:off x="5966324" y="4167004"/>
                <a:ext cx="4916306" cy="228404"/>
              </a:xfrm>
              <a:prstGeom prst="rect">
                <a:avLst/>
              </a:prstGeom>
              <a:solidFill>
                <a:srgbClr val="985F2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FFFFFF"/>
                  </a:solidFill>
                  <a:effectLst/>
                  <a:uLnTx/>
                  <a:uFillTx/>
                </a:endParaRPr>
              </a:p>
            </p:txBody>
          </p:sp>
          <p:sp>
            <p:nvSpPr>
              <p:cNvPr id="290" name="Freeform 23"/>
              <p:cNvSpPr>
                <a:spLocks/>
              </p:cNvSpPr>
              <p:nvPr/>
            </p:nvSpPr>
            <p:spPr bwMode="auto">
              <a:xfrm>
                <a:off x="5966324" y="4383169"/>
                <a:ext cx="3262903" cy="2087349"/>
              </a:xfrm>
              <a:custGeom>
                <a:avLst/>
                <a:gdLst>
                  <a:gd name="T0" fmla="*/ 0 w 800"/>
                  <a:gd name="T1" fmla="*/ 477 h 477"/>
                  <a:gd name="T2" fmla="*/ 50 w 800"/>
                  <a:gd name="T3" fmla="*/ 477 h 477"/>
                  <a:gd name="T4" fmla="*/ 50 w 800"/>
                  <a:gd name="T5" fmla="*/ 50 h 477"/>
                  <a:gd name="T6" fmla="*/ 800 w 800"/>
                  <a:gd name="T7" fmla="*/ 50 h 477"/>
                  <a:gd name="T8" fmla="*/ 800 w 800"/>
                  <a:gd name="T9" fmla="*/ 0 h 477"/>
                  <a:gd name="T10" fmla="*/ 0 w 800"/>
                  <a:gd name="T11" fmla="*/ 0 h 477"/>
                  <a:gd name="T12" fmla="*/ 0 w 800"/>
                  <a:gd name="T13" fmla="*/ 477 h 477"/>
                </a:gdLst>
                <a:ahLst/>
                <a:cxnLst>
                  <a:cxn ang="0">
                    <a:pos x="T0" y="T1"/>
                  </a:cxn>
                  <a:cxn ang="0">
                    <a:pos x="T2" y="T3"/>
                  </a:cxn>
                  <a:cxn ang="0">
                    <a:pos x="T4" y="T5"/>
                  </a:cxn>
                  <a:cxn ang="0">
                    <a:pos x="T6" y="T7"/>
                  </a:cxn>
                  <a:cxn ang="0">
                    <a:pos x="T8" y="T9"/>
                  </a:cxn>
                  <a:cxn ang="0">
                    <a:pos x="T10" y="T11"/>
                  </a:cxn>
                  <a:cxn ang="0">
                    <a:pos x="T12" y="T13"/>
                  </a:cxn>
                </a:cxnLst>
                <a:rect l="0" t="0" r="r" b="b"/>
                <a:pathLst>
                  <a:path w="800" h="477">
                    <a:moveTo>
                      <a:pt x="0" y="477"/>
                    </a:moveTo>
                    <a:lnTo>
                      <a:pt x="50" y="477"/>
                    </a:lnTo>
                    <a:lnTo>
                      <a:pt x="50" y="50"/>
                    </a:lnTo>
                    <a:lnTo>
                      <a:pt x="800" y="50"/>
                    </a:lnTo>
                    <a:lnTo>
                      <a:pt x="800" y="0"/>
                    </a:lnTo>
                    <a:lnTo>
                      <a:pt x="0" y="0"/>
                    </a:lnTo>
                    <a:lnTo>
                      <a:pt x="0" y="477"/>
                    </a:lnTo>
                    <a:close/>
                  </a:path>
                </a:pathLst>
              </a:custGeom>
              <a:solidFill>
                <a:srgbClr val="6E45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FFFFFF"/>
                  </a:solidFill>
                  <a:effectLst/>
                  <a:uLnTx/>
                  <a:uFillTx/>
                </a:endParaRPr>
              </a:p>
            </p:txBody>
          </p:sp>
          <p:sp>
            <p:nvSpPr>
              <p:cNvPr id="294" name="Freeform 23"/>
              <p:cNvSpPr>
                <a:spLocks/>
              </p:cNvSpPr>
              <p:nvPr/>
            </p:nvSpPr>
            <p:spPr bwMode="auto">
              <a:xfrm flipH="1">
                <a:off x="7619727" y="4383169"/>
                <a:ext cx="3262903" cy="2087349"/>
              </a:xfrm>
              <a:custGeom>
                <a:avLst/>
                <a:gdLst>
                  <a:gd name="T0" fmla="*/ 0 w 800"/>
                  <a:gd name="T1" fmla="*/ 477 h 477"/>
                  <a:gd name="T2" fmla="*/ 50 w 800"/>
                  <a:gd name="T3" fmla="*/ 477 h 477"/>
                  <a:gd name="T4" fmla="*/ 50 w 800"/>
                  <a:gd name="T5" fmla="*/ 50 h 477"/>
                  <a:gd name="T6" fmla="*/ 800 w 800"/>
                  <a:gd name="T7" fmla="*/ 50 h 477"/>
                  <a:gd name="T8" fmla="*/ 800 w 800"/>
                  <a:gd name="T9" fmla="*/ 0 h 477"/>
                  <a:gd name="T10" fmla="*/ 0 w 800"/>
                  <a:gd name="T11" fmla="*/ 0 h 477"/>
                  <a:gd name="T12" fmla="*/ 0 w 800"/>
                  <a:gd name="T13" fmla="*/ 477 h 477"/>
                </a:gdLst>
                <a:ahLst/>
                <a:cxnLst>
                  <a:cxn ang="0">
                    <a:pos x="T0" y="T1"/>
                  </a:cxn>
                  <a:cxn ang="0">
                    <a:pos x="T2" y="T3"/>
                  </a:cxn>
                  <a:cxn ang="0">
                    <a:pos x="T4" y="T5"/>
                  </a:cxn>
                  <a:cxn ang="0">
                    <a:pos x="T6" y="T7"/>
                  </a:cxn>
                  <a:cxn ang="0">
                    <a:pos x="T8" y="T9"/>
                  </a:cxn>
                  <a:cxn ang="0">
                    <a:pos x="T10" y="T11"/>
                  </a:cxn>
                  <a:cxn ang="0">
                    <a:pos x="T12" y="T13"/>
                  </a:cxn>
                </a:cxnLst>
                <a:rect l="0" t="0" r="r" b="b"/>
                <a:pathLst>
                  <a:path w="800" h="477">
                    <a:moveTo>
                      <a:pt x="0" y="477"/>
                    </a:moveTo>
                    <a:lnTo>
                      <a:pt x="50" y="477"/>
                    </a:lnTo>
                    <a:lnTo>
                      <a:pt x="50" y="50"/>
                    </a:lnTo>
                    <a:lnTo>
                      <a:pt x="800" y="50"/>
                    </a:lnTo>
                    <a:lnTo>
                      <a:pt x="800" y="0"/>
                    </a:lnTo>
                    <a:lnTo>
                      <a:pt x="0" y="0"/>
                    </a:lnTo>
                    <a:lnTo>
                      <a:pt x="0" y="477"/>
                    </a:lnTo>
                    <a:close/>
                  </a:path>
                </a:pathLst>
              </a:custGeom>
              <a:solidFill>
                <a:srgbClr val="6E45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FFFFFF"/>
                  </a:solidFill>
                  <a:effectLst/>
                  <a:uLnTx/>
                  <a:uFillTx/>
                </a:endParaRPr>
              </a:p>
            </p:txBody>
          </p:sp>
        </p:grpSp>
        <p:sp>
          <p:nvSpPr>
            <p:cNvPr id="190" name="Freeform 24"/>
            <p:cNvSpPr>
              <a:spLocks/>
            </p:cNvSpPr>
            <p:nvPr/>
          </p:nvSpPr>
          <p:spPr bwMode="auto">
            <a:xfrm>
              <a:off x="6500813" y="2135188"/>
              <a:ext cx="2466975" cy="1636713"/>
            </a:xfrm>
            <a:custGeom>
              <a:avLst/>
              <a:gdLst>
                <a:gd name="T0" fmla="*/ 7 w 134"/>
                <a:gd name="T1" fmla="*/ 0 h 89"/>
                <a:gd name="T2" fmla="*/ 126 w 134"/>
                <a:gd name="T3" fmla="*/ 0 h 89"/>
                <a:gd name="T4" fmla="*/ 134 w 134"/>
                <a:gd name="T5" fmla="*/ 5 h 89"/>
                <a:gd name="T6" fmla="*/ 134 w 134"/>
                <a:gd name="T7" fmla="*/ 84 h 89"/>
                <a:gd name="T8" fmla="*/ 126 w 134"/>
                <a:gd name="T9" fmla="*/ 89 h 89"/>
                <a:gd name="T10" fmla="*/ 7 w 134"/>
                <a:gd name="T11" fmla="*/ 89 h 89"/>
                <a:gd name="T12" fmla="*/ 0 w 134"/>
                <a:gd name="T13" fmla="*/ 84 h 89"/>
                <a:gd name="T14" fmla="*/ 0 w 134"/>
                <a:gd name="T15" fmla="*/ 5 h 89"/>
                <a:gd name="T16" fmla="*/ 7 w 134"/>
                <a:gd name="T17"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89">
                  <a:moveTo>
                    <a:pt x="7" y="0"/>
                  </a:moveTo>
                  <a:cubicBezTo>
                    <a:pt x="126" y="0"/>
                    <a:pt x="126" y="0"/>
                    <a:pt x="126" y="0"/>
                  </a:cubicBezTo>
                  <a:cubicBezTo>
                    <a:pt x="130" y="0"/>
                    <a:pt x="134" y="2"/>
                    <a:pt x="134" y="5"/>
                  </a:cubicBezTo>
                  <a:cubicBezTo>
                    <a:pt x="134" y="84"/>
                    <a:pt x="134" y="84"/>
                    <a:pt x="134" y="84"/>
                  </a:cubicBezTo>
                  <a:cubicBezTo>
                    <a:pt x="134" y="87"/>
                    <a:pt x="130" y="89"/>
                    <a:pt x="126" y="89"/>
                  </a:cubicBezTo>
                  <a:cubicBezTo>
                    <a:pt x="7" y="89"/>
                    <a:pt x="7" y="89"/>
                    <a:pt x="7" y="89"/>
                  </a:cubicBezTo>
                  <a:cubicBezTo>
                    <a:pt x="3" y="89"/>
                    <a:pt x="0" y="87"/>
                    <a:pt x="0" y="84"/>
                  </a:cubicBezTo>
                  <a:cubicBezTo>
                    <a:pt x="0" y="5"/>
                    <a:pt x="0" y="5"/>
                    <a:pt x="0" y="5"/>
                  </a:cubicBezTo>
                  <a:cubicBezTo>
                    <a:pt x="0" y="2"/>
                    <a:pt x="3" y="0"/>
                    <a:pt x="7" y="0"/>
                  </a:cubicBezTo>
                  <a:close/>
                </a:path>
              </a:pathLst>
            </a:custGeom>
            <a:solidFill>
              <a:srgbClr val="7E90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191" name="Rectangle 25"/>
            <p:cNvSpPr>
              <a:spLocks noChangeArrowheads="1"/>
            </p:cNvSpPr>
            <p:nvPr/>
          </p:nvSpPr>
          <p:spPr bwMode="auto">
            <a:xfrm>
              <a:off x="6573838" y="2300288"/>
              <a:ext cx="2301875" cy="1306513"/>
            </a:xfrm>
            <a:prstGeom prst="rect">
              <a:avLst/>
            </a:prstGeom>
            <a:solidFill>
              <a:srgbClr val="34475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192" name="Rectangle 26"/>
            <p:cNvSpPr>
              <a:spLocks noChangeArrowheads="1"/>
            </p:cNvSpPr>
            <p:nvPr/>
          </p:nvSpPr>
          <p:spPr bwMode="auto">
            <a:xfrm>
              <a:off x="6611938" y="2355851"/>
              <a:ext cx="2263775" cy="1250950"/>
            </a:xfrm>
            <a:prstGeom prst="rect">
              <a:avLst/>
            </a:prstGeom>
            <a:solidFill>
              <a:schemeClr val="bg2">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193" name="Rectangle 27"/>
            <p:cNvSpPr>
              <a:spLocks noChangeArrowheads="1"/>
            </p:cNvSpPr>
            <p:nvPr/>
          </p:nvSpPr>
          <p:spPr bwMode="auto">
            <a:xfrm>
              <a:off x="7421563" y="3771901"/>
              <a:ext cx="606425" cy="276225"/>
            </a:xfrm>
            <a:prstGeom prst="rect">
              <a:avLst/>
            </a:prstGeom>
            <a:solidFill>
              <a:srgbClr val="5B6E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194" name="Freeform 28"/>
            <p:cNvSpPr>
              <a:spLocks/>
            </p:cNvSpPr>
            <p:nvPr/>
          </p:nvSpPr>
          <p:spPr bwMode="auto">
            <a:xfrm>
              <a:off x="7254875" y="4030663"/>
              <a:ext cx="939800" cy="146050"/>
            </a:xfrm>
            <a:custGeom>
              <a:avLst/>
              <a:gdLst>
                <a:gd name="T0" fmla="*/ 3 w 51"/>
                <a:gd name="T1" fmla="*/ 0 h 8"/>
                <a:gd name="T2" fmla="*/ 48 w 51"/>
                <a:gd name="T3" fmla="*/ 0 h 8"/>
                <a:gd name="T4" fmla="*/ 51 w 51"/>
                <a:gd name="T5" fmla="*/ 3 h 8"/>
                <a:gd name="T6" fmla="*/ 51 w 51"/>
                <a:gd name="T7" fmla="*/ 8 h 8"/>
                <a:gd name="T8" fmla="*/ 0 w 51"/>
                <a:gd name="T9" fmla="*/ 8 h 8"/>
                <a:gd name="T10" fmla="*/ 0 w 51"/>
                <a:gd name="T11" fmla="*/ 3 h 8"/>
                <a:gd name="T12" fmla="*/ 3 w 51"/>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51" h="8">
                  <a:moveTo>
                    <a:pt x="3" y="0"/>
                  </a:moveTo>
                  <a:cubicBezTo>
                    <a:pt x="48" y="0"/>
                    <a:pt x="48" y="0"/>
                    <a:pt x="48" y="0"/>
                  </a:cubicBezTo>
                  <a:cubicBezTo>
                    <a:pt x="50" y="0"/>
                    <a:pt x="51" y="2"/>
                    <a:pt x="51" y="3"/>
                  </a:cubicBezTo>
                  <a:cubicBezTo>
                    <a:pt x="51" y="8"/>
                    <a:pt x="51" y="8"/>
                    <a:pt x="51" y="8"/>
                  </a:cubicBezTo>
                  <a:cubicBezTo>
                    <a:pt x="0" y="8"/>
                    <a:pt x="0" y="8"/>
                    <a:pt x="0" y="8"/>
                  </a:cubicBezTo>
                  <a:cubicBezTo>
                    <a:pt x="0" y="3"/>
                    <a:pt x="0" y="3"/>
                    <a:pt x="0" y="3"/>
                  </a:cubicBezTo>
                  <a:cubicBezTo>
                    <a:pt x="0" y="2"/>
                    <a:pt x="2" y="0"/>
                    <a:pt x="3" y="0"/>
                  </a:cubicBezTo>
                  <a:close/>
                </a:path>
              </a:pathLst>
            </a:custGeom>
            <a:solidFill>
              <a:srgbClr val="7E90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195" name="Rectangle 29"/>
            <p:cNvSpPr>
              <a:spLocks noChangeArrowheads="1"/>
            </p:cNvSpPr>
            <p:nvPr/>
          </p:nvSpPr>
          <p:spPr bwMode="auto">
            <a:xfrm>
              <a:off x="7421563" y="3771901"/>
              <a:ext cx="606425" cy="74613"/>
            </a:xfrm>
            <a:prstGeom prst="rect">
              <a:avLst/>
            </a:prstGeom>
            <a:solidFill>
              <a:srgbClr val="34475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196" name="Rectangle 30"/>
            <p:cNvSpPr>
              <a:spLocks noChangeArrowheads="1"/>
            </p:cNvSpPr>
            <p:nvPr/>
          </p:nvSpPr>
          <p:spPr bwMode="auto">
            <a:xfrm>
              <a:off x="6665913" y="2411413"/>
              <a:ext cx="92075" cy="55563"/>
            </a:xfrm>
            <a:prstGeom prst="rect">
              <a:avLst/>
            </a:prstGeom>
            <a:solidFill>
              <a:srgbClr val="9695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197" name="Rectangle 31"/>
            <p:cNvSpPr>
              <a:spLocks noChangeArrowheads="1"/>
            </p:cNvSpPr>
            <p:nvPr/>
          </p:nvSpPr>
          <p:spPr bwMode="auto">
            <a:xfrm>
              <a:off x="6813550" y="2411413"/>
              <a:ext cx="1233487" cy="55563"/>
            </a:xfrm>
            <a:prstGeom prst="rect">
              <a:avLst/>
            </a:prstGeom>
            <a:solidFill>
              <a:srgbClr val="DA251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198" name="Rectangle 32"/>
            <p:cNvSpPr>
              <a:spLocks noChangeArrowheads="1"/>
            </p:cNvSpPr>
            <p:nvPr/>
          </p:nvSpPr>
          <p:spPr bwMode="auto">
            <a:xfrm>
              <a:off x="6665913" y="2520951"/>
              <a:ext cx="92075" cy="38100"/>
            </a:xfrm>
            <a:prstGeom prst="rect">
              <a:avLst/>
            </a:prstGeom>
            <a:solidFill>
              <a:srgbClr val="9695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199" name="Rectangle 33"/>
            <p:cNvSpPr>
              <a:spLocks noChangeArrowheads="1"/>
            </p:cNvSpPr>
            <p:nvPr/>
          </p:nvSpPr>
          <p:spPr bwMode="auto">
            <a:xfrm>
              <a:off x="6813550" y="2520951"/>
              <a:ext cx="1012825" cy="38100"/>
            </a:xfrm>
            <a:prstGeom prst="rect">
              <a:avLst/>
            </a:prstGeom>
            <a:solidFill>
              <a:srgbClr val="DA251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00" name="Rectangle 34"/>
            <p:cNvSpPr>
              <a:spLocks noChangeArrowheads="1"/>
            </p:cNvSpPr>
            <p:nvPr/>
          </p:nvSpPr>
          <p:spPr bwMode="auto">
            <a:xfrm>
              <a:off x="6813550" y="2632076"/>
              <a:ext cx="276225" cy="5556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01" name="Rectangle 35"/>
            <p:cNvSpPr>
              <a:spLocks noChangeArrowheads="1"/>
            </p:cNvSpPr>
            <p:nvPr/>
          </p:nvSpPr>
          <p:spPr bwMode="auto">
            <a:xfrm>
              <a:off x="6942138" y="2760663"/>
              <a:ext cx="1417637" cy="5556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02" name="Rectangle 36"/>
            <p:cNvSpPr>
              <a:spLocks noChangeArrowheads="1"/>
            </p:cNvSpPr>
            <p:nvPr/>
          </p:nvSpPr>
          <p:spPr bwMode="auto">
            <a:xfrm>
              <a:off x="6813550" y="2889251"/>
              <a:ext cx="736600" cy="5556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03" name="Rectangle 37"/>
            <p:cNvSpPr>
              <a:spLocks noChangeArrowheads="1"/>
            </p:cNvSpPr>
            <p:nvPr/>
          </p:nvSpPr>
          <p:spPr bwMode="auto">
            <a:xfrm>
              <a:off x="6942138" y="3017838"/>
              <a:ext cx="1252537" cy="3651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04" name="Rectangle 38"/>
            <p:cNvSpPr>
              <a:spLocks noChangeArrowheads="1"/>
            </p:cNvSpPr>
            <p:nvPr/>
          </p:nvSpPr>
          <p:spPr bwMode="auto">
            <a:xfrm>
              <a:off x="6813550" y="3146426"/>
              <a:ext cx="1068387" cy="55563"/>
            </a:xfrm>
            <a:prstGeom prst="rect">
              <a:avLst/>
            </a:prstGeom>
            <a:solidFill>
              <a:srgbClr val="9695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05" name="Rectangle 39"/>
            <p:cNvSpPr>
              <a:spLocks noChangeArrowheads="1"/>
            </p:cNvSpPr>
            <p:nvPr/>
          </p:nvSpPr>
          <p:spPr bwMode="auto">
            <a:xfrm>
              <a:off x="6942138" y="3276601"/>
              <a:ext cx="1068387" cy="3651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06" name="Rectangle 40"/>
            <p:cNvSpPr>
              <a:spLocks noChangeArrowheads="1"/>
            </p:cNvSpPr>
            <p:nvPr/>
          </p:nvSpPr>
          <p:spPr bwMode="auto">
            <a:xfrm>
              <a:off x="6813550" y="3405188"/>
              <a:ext cx="865187" cy="3651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07" name="Rectangle 41"/>
            <p:cNvSpPr>
              <a:spLocks noChangeArrowheads="1"/>
            </p:cNvSpPr>
            <p:nvPr/>
          </p:nvSpPr>
          <p:spPr bwMode="auto">
            <a:xfrm>
              <a:off x="6942138" y="3514726"/>
              <a:ext cx="1528762" cy="5556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09" name="Freeform 43"/>
            <p:cNvSpPr>
              <a:spLocks/>
            </p:cNvSpPr>
            <p:nvPr/>
          </p:nvSpPr>
          <p:spPr bwMode="auto">
            <a:xfrm>
              <a:off x="7550150" y="3883026"/>
              <a:ext cx="993775" cy="293688"/>
            </a:xfrm>
            <a:custGeom>
              <a:avLst/>
              <a:gdLst>
                <a:gd name="T0" fmla="*/ 6 w 54"/>
                <a:gd name="T1" fmla="*/ 16 h 16"/>
                <a:gd name="T2" fmla="*/ 7 w 54"/>
                <a:gd name="T3" fmla="*/ 16 h 16"/>
                <a:gd name="T4" fmla="*/ 53 w 54"/>
                <a:gd name="T5" fmla="*/ 16 h 16"/>
                <a:gd name="T6" fmla="*/ 51 w 54"/>
                <a:gd name="T7" fmla="*/ 3 h 16"/>
                <a:gd name="T8" fmla="*/ 51 w 54"/>
                <a:gd name="T9" fmla="*/ 3 h 16"/>
                <a:gd name="T10" fmla="*/ 21 w 54"/>
                <a:gd name="T11" fmla="*/ 1 h 16"/>
                <a:gd name="T12" fmla="*/ 6 w 54"/>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54" h="16">
                  <a:moveTo>
                    <a:pt x="6" y="16"/>
                  </a:moveTo>
                  <a:cubicBezTo>
                    <a:pt x="7" y="16"/>
                    <a:pt x="7" y="16"/>
                    <a:pt x="7" y="16"/>
                  </a:cubicBezTo>
                  <a:cubicBezTo>
                    <a:pt x="53" y="16"/>
                    <a:pt x="53" y="16"/>
                    <a:pt x="53" y="16"/>
                  </a:cubicBezTo>
                  <a:cubicBezTo>
                    <a:pt x="54" y="13"/>
                    <a:pt x="53" y="7"/>
                    <a:pt x="51" y="3"/>
                  </a:cubicBezTo>
                  <a:cubicBezTo>
                    <a:pt x="51" y="3"/>
                    <a:pt x="51" y="3"/>
                    <a:pt x="51" y="3"/>
                  </a:cubicBezTo>
                  <a:cubicBezTo>
                    <a:pt x="49" y="1"/>
                    <a:pt x="33" y="1"/>
                    <a:pt x="21" y="1"/>
                  </a:cubicBezTo>
                  <a:cubicBezTo>
                    <a:pt x="7" y="0"/>
                    <a:pt x="0" y="8"/>
                    <a:pt x="6" y="16"/>
                  </a:cubicBezTo>
                  <a:close/>
                </a:path>
              </a:pathLst>
            </a:custGeom>
            <a:solidFill>
              <a:srgbClr val="3849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10" name="Freeform 44"/>
            <p:cNvSpPr>
              <a:spLocks/>
            </p:cNvSpPr>
            <p:nvPr/>
          </p:nvSpPr>
          <p:spPr bwMode="auto">
            <a:xfrm>
              <a:off x="8783638" y="3883026"/>
              <a:ext cx="1011237" cy="293688"/>
            </a:xfrm>
            <a:custGeom>
              <a:avLst/>
              <a:gdLst>
                <a:gd name="T0" fmla="*/ 48 w 55"/>
                <a:gd name="T1" fmla="*/ 16 h 16"/>
                <a:gd name="T2" fmla="*/ 47 w 55"/>
                <a:gd name="T3" fmla="*/ 16 h 16"/>
                <a:gd name="T4" fmla="*/ 2 w 55"/>
                <a:gd name="T5" fmla="*/ 16 h 16"/>
                <a:gd name="T6" fmla="*/ 4 w 55"/>
                <a:gd name="T7" fmla="*/ 3 h 16"/>
                <a:gd name="T8" fmla="*/ 4 w 55"/>
                <a:gd name="T9" fmla="*/ 3 h 16"/>
                <a:gd name="T10" fmla="*/ 34 w 55"/>
                <a:gd name="T11" fmla="*/ 1 h 16"/>
                <a:gd name="T12" fmla="*/ 48 w 55"/>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55" h="16">
                  <a:moveTo>
                    <a:pt x="48" y="16"/>
                  </a:moveTo>
                  <a:cubicBezTo>
                    <a:pt x="48" y="16"/>
                    <a:pt x="48" y="16"/>
                    <a:pt x="47" y="16"/>
                  </a:cubicBezTo>
                  <a:cubicBezTo>
                    <a:pt x="2" y="16"/>
                    <a:pt x="2" y="16"/>
                    <a:pt x="2" y="16"/>
                  </a:cubicBezTo>
                  <a:cubicBezTo>
                    <a:pt x="0" y="13"/>
                    <a:pt x="1" y="7"/>
                    <a:pt x="4" y="3"/>
                  </a:cubicBezTo>
                  <a:cubicBezTo>
                    <a:pt x="4" y="3"/>
                    <a:pt x="4" y="3"/>
                    <a:pt x="4" y="3"/>
                  </a:cubicBezTo>
                  <a:cubicBezTo>
                    <a:pt x="6" y="1"/>
                    <a:pt x="22" y="1"/>
                    <a:pt x="34" y="1"/>
                  </a:cubicBezTo>
                  <a:cubicBezTo>
                    <a:pt x="48" y="0"/>
                    <a:pt x="55" y="8"/>
                    <a:pt x="48" y="16"/>
                  </a:cubicBezTo>
                  <a:close/>
                </a:path>
              </a:pathLst>
            </a:custGeom>
            <a:solidFill>
              <a:srgbClr val="3849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11" name="Freeform 45"/>
            <p:cNvSpPr>
              <a:spLocks/>
            </p:cNvSpPr>
            <p:nvPr/>
          </p:nvSpPr>
          <p:spPr bwMode="auto">
            <a:xfrm>
              <a:off x="8783638" y="5005388"/>
              <a:ext cx="349250" cy="1490663"/>
            </a:xfrm>
            <a:custGeom>
              <a:avLst/>
              <a:gdLst>
                <a:gd name="T0" fmla="*/ 10 w 19"/>
                <a:gd name="T1" fmla="*/ 0 h 81"/>
                <a:gd name="T2" fmla="*/ 10 w 19"/>
                <a:gd name="T3" fmla="*/ 0 h 81"/>
                <a:gd name="T4" fmla="*/ 19 w 19"/>
                <a:gd name="T5" fmla="*/ 9 h 81"/>
                <a:gd name="T6" fmla="*/ 19 w 19"/>
                <a:gd name="T7" fmla="*/ 72 h 81"/>
                <a:gd name="T8" fmla="*/ 10 w 19"/>
                <a:gd name="T9" fmla="*/ 81 h 81"/>
                <a:gd name="T10" fmla="*/ 10 w 19"/>
                <a:gd name="T11" fmla="*/ 81 h 81"/>
                <a:gd name="T12" fmla="*/ 0 w 19"/>
                <a:gd name="T13" fmla="*/ 72 h 81"/>
                <a:gd name="T14" fmla="*/ 0 w 19"/>
                <a:gd name="T15" fmla="*/ 9 h 81"/>
                <a:gd name="T16" fmla="*/ 10 w 19"/>
                <a:gd name="T1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81">
                  <a:moveTo>
                    <a:pt x="10" y="0"/>
                  </a:moveTo>
                  <a:cubicBezTo>
                    <a:pt x="10" y="0"/>
                    <a:pt x="10" y="0"/>
                    <a:pt x="10" y="0"/>
                  </a:cubicBezTo>
                  <a:cubicBezTo>
                    <a:pt x="15" y="0"/>
                    <a:pt x="19" y="4"/>
                    <a:pt x="19" y="9"/>
                  </a:cubicBezTo>
                  <a:cubicBezTo>
                    <a:pt x="19" y="72"/>
                    <a:pt x="19" y="72"/>
                    <a:pt x="19" y="72"/>
                  </a:cubicBezTo>
                  <a:cubicBezTo>
                    <a:pt x="19" y="77"/>
                    <a:pt x="15" y="81"/>
                    <a:pt x="10" y="81"/>
                  </a:cubicBezTo>
                  <a:cubicBezTo>
                    <a:pt x="10" y="81"/>
                    <a:pt x="10" y="81"/>
                    <a:pt x="10" y="81"/>
                  </a:cubicBezTo>
                  <a:cubicBezTo>
                    <a:pt x="4" y="81"/>
                    <a:pt x="0" y="77"/>
                    <a:pt x="0" y="72"/>
                  </a:cubicBezTo>
                  <a:cubicBezTo>
                    <a:pt x="0" y="9"/>
                    <a:pt x="0" y="9"/>
                    <a:pt x="0" y="9"/>
                  </a:cubicBezTo>
                  <a:cubicBezTo>
                    <a:pt x="0" y="4"/>
                    <a:pt x="4" y="0"/>
                    <a:pt x="10" y="0"/>
                  </a:cubicBezTo>
                  <a:close/>
                </a:path>
              </a:pathLst>
            </a:custGeom>
            <a:solidFill>
              <a:srgbClr val="3B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12" name="Freeform 46"/>
            <p:cNvSpPr>
              <a:spLocks/>
            </p:cNvSpPr>
            <p:nvPr/>
          </p:nvSpPr>
          <p:spPr bwMode="auto">
            <a:xfrm>
              <a:off x="8912225" y="3441701"/>
              <a:ext cx="865187" cy="735013"/>
            </a:xfrm>
            <a:custGeom>
              <a:avLst/>
              <a:gdLst>
                <a:gd name="T0" fmla="*/ 36 w 47"/>
                <a:gd name="T1" fmla="*/ 40 h 40"/>
                <a:gd name="T2" fmla="*/ 20 w 47"/>
                <a:gd name="T3" fmla="*/ 28 h 40"/>
                <a:gd name="T4" fmla="*/ 4 w 47"/>
                <a:gd name="T5" fmla="*/ 12 h 40"/>
                <a:gd name="T6" fmla="*/ 13 w 47"/>
                <a:gd name="T7" fmla="*/ 0 h 40"/>
                <a:gd name="T8" fmla="*/ 13 w 47"/>
                <a:gd name="T9" fmla="*/ 0 h 40"/>
                <a:gd name="T10" fmla="*/ 36 w 47"/>
                <a:gd name="T11" fmla="*/ 20 h 40"/>
                <a:gd name="T12" fmla="*/ 36 w 47"/>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47" h="40">
                  <a:moveTo>
                    <a:pt x="36" y="40"/>
                  </a:moveTo>
                  <a:cubicBezTo>
                    <a:pt x="28" y="40"/>
                    <a:pt x="24" y="32"/>
                    <a:pt x="20" y="28"/>
                  </a:cubicBezTo>
                  <a:cubicBezTo>
                    <a:pt x="4" y="12"/>
                    <a:pt x="4" y="12"/>
                    <a:pt x="4" y="12"/>
                  </a:cubicBezTo>
                  <a:cubicBezTo>
                    <a:pt x="0" y="8"/>
                    <a:pt x="8" y="1"/>
                    <a:pt x="13" y="0"/>
                  </a:cubicBezTo>
                  <a:cubicBezTo>
                    <a:pt x="13" y="0"/>
                    <a:pt x="13" y="0"/>
                    <a:pt x="13" y="0"/>
                  </a:cubicBezTo>
                  <a:cubicBezTo>
                    <a:pt x="17" y="0"/>
                    <a:pt x="28" y="11"/>
                    <a:pt x="36" y="20"/>
                  </a:cubicBezTo>
                  <a:cubicBezTo>
                    <a:pt x="47" y="30"/>
                    <a:pt x="45" y="40"/>
                    <a:pt x="36" y="40"/>
                  </a:cubicBezTo>
                  <a:close/>
                </a:path>
              </a:pathLst>
            </a:custGeom>
            <a:solidFill>
              <a:srgbClr val="5758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13" name="Freeform 47"/>
            <p:cNvSpPr>
              <a:spLocks/>
            </p:cNvSpPr>
            <p:nvPr/>
          </p:nvSpPr>
          <p:spPr bwMode="auto">
            <a:xfrm>
              <a:off x="8194675" y="4692651"/>
              <a:ext cx="957262" cy="441325"/>
            </a:xfrm>
            <a:custGeom>
              <a:avLst/>
              <a:gdLst>
                <a:gd name="T0" fmla="*/ 11 w 52"/>
                <a:gd name="T1" fmla="*/ 0 h 24"/>
                <a:gd name="T2" fmla="*/ 26 w 52"/>
                <a:gd name="T3" fmla="*/ 0 h 24"/>
                <a:gd name="T4" fmla="*/ 41 w 52"/>
                <a:gd name="T5" fmla="*/ 0 h 24"/>
                <a:gd name="T6" fmla="*/ 50 w 52"/>
                <a:gd name="T7" fmla="*/ 5 h 24"/>
                <a:gd name="T8" fmla="*/ 50 w 52"/>
                <a:gd name="T9" fmla="*/ 11 h 24"/>
                <a:gd name="T10" fmla="*/ 51 w 52"/>
                <a:gd name="T11" fmla="*/ 18 h 24"/>
                <a:gd name="T12" fmla="*/ 42 w 52"/>
                <a:gd name="T13" fmla="*/ 24 h 24"/>
                <a:gd name="T14" fmla="*/ 26 w 52"/>
                <a:gd name="T15" fmla="*/ 24 h 24"/>
                <a:gd name="T16" fmla="*/ 9 w 52"/>
                <a:gd name="T17" fmla="*/ 24 h 24"/>
                <a:gd name="T18" fmla="*/ 0 w 52"/>
                <a:gd name="T19" fmla="*/ 18 h 24"/>
                <a:gd name="T20" fmla="*/ 1 w 52"/>
                <a:gd name="T21" fmla="*/ 11 h 24"/>
                <a:gd name="T22" fmla="*/ 2 w 52"/>
                <a:gd name="T23" fmla="*/ 5 h 24"/>
                <a:gd name="T24" fmla="*/ 11 w 52"/>
                <a:gd name="T25"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 h="24">
                  <a:moveTo>
                    <a:pt x="11" y="0"/>
                  </a:moveTo>
                  <a:cubicBezTo>
                    <a:pt x="16" y="0"/>
                    <a:pt x="21" y="0"/>
                    <a:pt x="26" y="0"/>
                  </a:cubicBezTo>
                  <a:cubicBezTo>
                    <a:pt x="31" y="0"/>
                    <a:pt x="36" y="0"/>
                    <a:pt x="41" y="0"/>
                  </a:cubicBezTo>
                  <a:cubicBezTo>
                    <a:pt x="45" y="0"/>
                    <a:pt x="49" y="2"/>
                    <a:pt x="50" y="5"/>
                  </a:cubicBezTo>
                  <a:cubicBezTo>
                    <a:pt x="50" y="7"/>
                    <a:pt x="50" y="9"/>
                    <a:pt x="50" y="11"/>
                  </a:cubicBezTo>
                  <a:cubicBezTo>
                    <a:pt x="51" y="13"/>
                    <a:pt x="51" y="16"/>
                    <a:pt x="51" y="18"/>
                  </a:cubicBezTo>
                  <a:cubicBezTo>
                    <a:pt x="52" y="21"/>
                    <a:pt x="48" y="24"/>
                    <a:pt x="42" y="24"/>
                  </a:cubicBezTo>
                  <a:cubicBezTo>
                    <a:pt x="37" y="24"/>
                    <a:pt x="31" y="24"/>
                    <a:pt x="26" y="24"/>
                  </a:cubicBezTo>
                  <a:cubicBezTo>
                    <a:pt x="20" y="24"/>
                    <a:pt x="14" y="24"/>
                    <a:pt x="9" y="24"/>
                  </a:cubicBezTo>
                  <a:cubicBezTo>
                    <a:pt x="3" y="24"/>
                    <a:pt x="0" y="21"/>
                    <a:pt x="0" y="18"/>
                  </a:cubicBezTo>
                  <a:cubicBezTo>
                    <a:pt x="1" y="16"/>
                    <a:pt x="1" y="13"/>
                    <a:pt x="1" y="11"/>
                  </a:cubicBezTo>
                  <a:cubicBezTo>
                    <a:pt x="2" y="9"/>
                    <a:pt x="2" y="7"/>
                    <a:pt x="2" y="5"/>
                  </a:cubicBezTo>
                  <a:cubicBezTo>
                    <a:pt x="3" y="2"/>
                    <a:pt x="7" y="0"/>
                    <a:pt x="11" y="0"/>
                  </a:cubicBezTo>
                  <a:close/>
                </a:path>
              </a:pathLst>
            </a:custGeom>
            <a:solidFill>
              <a:srgbClr val="3B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14" name="Rectangle 48"/>
            <p:cNvSpPr>
              <a:spLocks noChangeArrowheads="1"/>
            </p:cNvSpPr>
            <p:nvPr/>
          </p:nvSpPr>
          <p:spPr bwMode="auto">
            <a:xfrm>
              <a:off x="8451850" y="3201988"/>
              <a:ext cx="441325" cy="239713"/>
            </a:xfrm>
            <a:prstGeom prst="rect">
              <a:avLst/>
            </a:prstGeom>
            <a:solidFill>
              <a:schemeClr val="accent3">
                <a:lumMod val="60000"/>
                <a:lumOff val="40000"/>
              </a:schemeClr>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15" name="Rectangle 49"/>
            <p:cNvSpPr>
              <a:spLocks noChangeArrowheads="1"/>
            </p:cNvSpPr>
            <p:nvPr/>
          </p:nvSpPr>
          <p:spPr bwMode="auto">
            <a:xfrm>
              <a:off x="8451850" y="3201988"/>
              <a:ext cx="220662" cy="239713"/>
            </a:xfrm>
            <a:prstGeom prst="rect">
              <a:avLst/>
            </a:prstGeom>
            <a:solidFill>
              <a:schemeClr val="accent3">
                <a:lumMod val="60000"/>
                <a:lumOff val="40000"/>
              </a:schemeClr>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16" name="Freeform 50"/>
            <p:cNvSpPr>
              <a:spLocks/>
            </p:cNvSpPr>
            <p:nvPr/>
          </p:nvSpPr>
          <p:spPr bwMode="auto">
            <a:xfrm>
              <a:off x="8286750" y="2908301"/>
              <a:ext cx="92075" cy="146050"/>
            </a:xfrm>
            <a:custGeom>
              <a:avLst/>
              <a:gdLst>
                <a:gd name="T0" fmla="*/ 1 w 5"/>
                <a:gd name="T1" fmla="*/ 0 h 8"/>
                <a:gd name="T2" fmla="*/ 2 w 5"/>
                <a:gd name="T3" fmla="*/ 0 h 8"/>
                <a:gd name="T4" fmla="*/ 4 w 5"/>
                <a:gd name="T5" fmla="*/ 1 h 8"/>
                <a:gd name="T6" fmla="*/ 5 w 5"/>
                <a:gd name="T7" fmla="*/ 6 h 8"/>
                <a:gd name="T8" fmla="*/ 4 w 5"/>
                <a:gd name="T9" fmla="*/ 7 h 8"/>
                <a:gd name="T10" fmla="*/ 3 w 5"/>
                <a:gd name="T11" fmla="*/ 7 h 8"/>
                <a:gd name="T12" fmla="*/ 1 w 5"/>
                <a:gd name="T13" fmla="*/ 6 h 8"/>
                <a:gd name="T14" fmla="*/ 0 w 5"/>
                <a:gd name="T15" fmla="*/ 2 h 8"/>
                <a:gd name="T16" fmla="*/ 1 w 5"/>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8">
                  <a:moveTo>
                    <a:pt x="1" y="0"/>
                  </a:moveTo>
                  <a:cubicBezTo>
                    <a:pt x="2" y="0"/>
                    <a:pt x="2" y="0"/>
                    <a:pt x="2" y="0"/>
                  </a:cubicBezTo>
                  <a:cubicBezTo>
                    <a:pt x="3" y="0"/>
                    <a:pt x="3" y="1"/>
                    <a:pt x="4" y="1"/>
                  </a:cubicBezTo>
                  <a:cubicBezTo>
                    <a:pt x="5" y="6"/>
                    <a:pt x="5" y="6"/>
                    <a:pt x="5" y="6"/>
                  </a:cubicBezTo>
                  <a:cubicBezTo>
                    <a:pt x="5" y="7"/>
                    <a:pt x="4" y="7"/>
                    <a:pt x="4" y="7"/>
                  </a:cubicBezTo>
                  <a:cubicBezTo>
                    <a:pt x="3" y="7"/>
                    <a:pt x="3" y="7"/>
                    <a:pt x="3" y="7"/>
                  </a:cubicBezTo>
                  <a:cubicBezTo>
                    <a:pt x="2" y="8"/>
                    <a:pt x="1" y="7"/>
                    <a:pt x="1" y="6"/>
                  </a:cubicBezTo>
                  <a:cubicBezTo>
                    <a:pt x="0" y="2"/>
                    <a:pt x="0" y="2"/>
                    <a:pt x="0" y="2"/>
                  </a:cubicBezTo>
                  <a:cubicBezTo>
                    <a:pt x="0" y="1"/>
                    <a:pt x="1" y="0"/>
                    <a:pt x="1" y="0"/>
                  </a:cubicBezTo>
                  <a:close/>
                </a:path>
              </a:pathLst>
            </a:custGeom>
            <a:solidFill>
              <a:schemeClr val="accent3">
                <a:lumMod val="60000"/>
                <a:lumOff val="40000"/>
              </a:schemeClr>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17" name="Freeform 51"/>
            <p:cNvSpPr>
              <a:spLocks/>
            </p:cNvSpPr>
            <p:nvPr/>
          </p:nvSpPr>
          <p:spPr bwMode="auto">
            <a:xfrm>
              <a:off x="8967788" y="2908301"/>
              <a:ext cx="92075" cy="146050"/>
            </a:xfrm>
            <a:custGeom>
              <a:avLst/>
              <a:gdLst>
                <a:gd name="T0" fmla="*/ 4 w 5"/>
                <a:gd name="T1" fmla="*/ 0 h 8"/>
                <a:gd name="T2" fmla="*/ 3 w 5"/>
                <a:gd name="T3" fmla="*/ 0 h 8"/>
                <a:gd name="T4" fmla="*/ 1 w 5"/>
                <a:gd name="T5" fmla="*/ 1 h 8"/>
                <a:gd name="T6" fmla="*/ 0 w 5"/>
                <a:gd name="T7" fmla="*/ 6 h 8"/>
                <a:gd name="T8" fmla="*/ 1 w 5"/>
                <a:gd name="T9" fmla="*/ 7 h 8"/>
                <a:gd name="T10" fmla="*/ 2 w 5"/>
                <a:gd name="T11" fmla="*/ 7 h 8"/>
                <a:gd name="T12" fmla="*/ 3 w 5"/>
                <a:gd name="T13" fmla="*/ 6 h 8"/>
                <a:gd name="T14" fmla="*/ 4 w 5"/>
                <a:gd name="T15" fmla="*/ 2 h 8"/>
                <a:gd name="T16" fmla="*/ 4 w 5"/>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8">
                  <a:moveTo>
                    <a:pt x="4" y="0"/>
                  </a:moveTo>
                  <a:cubicBezTo>
                    <a:pt x="3" y="0"/>
                    <a:pt x="3" y="0"/>
                    <a:pt x="3" y="0"/>
                  </a:cubicBezTo>
                  <a:cubicBezTo>
                    <a:pt x="2" y="0"/>
                    <a:pt x="1" y="1"/>
                    <a:pt x="1" y="1"/>
                  </a:cubicBezTo>
                  <a:cubicBezTo>
                    <a:pt x="0" y="6"/>
                    <a:pt x="0" y="6"/>
                    <a:pt x="0" y="6"/>
                  </a:cubicBezTo>
                  <a:cubicBezTo>
                    <a:pt x="0" y="7"/>
                    <a:pt x="1" y="7"/>
                    <a:pt x="1" y="7"/>
                  </a:cubicBezTo>
                  <a:cubicBezTo>
                    <a:pt x="2" y="7"/>
                    <a:pt x="2" y="7"/>
                    <a:pt x="2" y="7"/>
                  </a:cubicBezTo>
                  <a:cubicBezTo>
                    <a:pt x="3" y="8"/>
                    <a:pt x="3" y="7"/>
                    <a:pt x="3" y="6"/>
                  </a:cubicBezTo>
                  <a:cubicBezTo>
                    <a:pt x="4" y="2"/>
                    <a:pt x="4" y="2"/>
                    <a:pt x="4" y="2"/>
                  </a:cubicBezTo>
                  <a:cubicBezTo>
                    <a:pt x="5" y="1"/>
                    <a:pt x="4" y="0"/>
                    <a:pt x="4" y="0"/>
                  </a:cubicBezTo>
                  <a:close/>
                </a:path>
              </a:pathLst>
            </a:custGeom>
            <a:solidFill>
              <a:schemeClr val="accent3">
                <a:lumMod val="60000"/>
                <a:lumOff val="40000"/>
              </a:schemeClr>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18" name="Freeform 52"/>
            <p:cNvSpPr>
              <a:spLocks/>
            </p:cNvSpPr>
            <p:nvPr/>
          </p:nvSpPr>
          <p:spPr bwMode="auto">
            <a:xfrm>
              <a:off x="8286750" y="2338388"/>
              <a:ext cx="754062" cy="1028700"/>
            </a:xfrm>
            <a:custGeom>
              <a:avLst/>
              <a:gdLst>
                <a:gd name="T0" fmla="*/ 40 w 41"/>
                <a:gd name="T1" fmla="*/ 32 h 56"/>
                <a:gd name="T2" fmla="*/ 40 w 41"/>
                <a:gd name="T3" fmla="*/ 34 h 56"/>
                <a:gd name="T4" fmla="*/ 33 w 41"/>
                <a:gd name="T5" fmla="*/ 48 h 56"/>
                <a:gd name="T6" fmla="*/ 9 w 41"/>
                <a:gd name="T7" fmla="*/ 48 h 56"/>
                <a:gd name="T8" fmla="*/ 2 w 41"/>
                <a:gd name="T9" fmla="*/ 35 h 56"/>
                <a:gd name="T10" fmla="*/ 2 w 41"/>
                <a:gd name="T11" fmla="*/ 18 h 56"/>
                <a:gd name="T12" fmla="*/ 28 w 41"/>
                <a:gd name="T13" fmla="*/ 8 h 56"/>
                <a:gd name="T14" fmla="*/ 39 w 41"/>
                <a:gd name="T15" fmla="*/ 18 h 56"/>
                <a:gd name="T16" fmla="*/ 40 w 41"/>
                <a:gd name="T17" fmla="*/ 3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56">
                  <a:moveTo>
                    <a:pt x="40" y="32"/>
                  </a:moveTo>
                  <a:cubicBezTo>
                    <a:pt x="40" y="33"/>
                    <a:pt x="40" y="30"/>
                    <a:pt x="40" y="34"/>
                  </a:cubicBezTo>
                  <a:cubicBezTo>
                    <a:pt x="39" y="37"/>
                    <a:pt x="36" y="44"/>
                    <a:pt x="33" y="48"/>
                  </a:cubicBezTo>
                  <a:cubicBezTo>
                    <a:pt x="27" y="56"/>
                    <a:pt x="16" y="56"/>
                    <a:pt x="9" y="48"/>
                  </a:cubicBezTo>
                  <a:cubicBezTo>
                    <a:pt x="6" y="46"/>
                    <a:pt x="3" y="39"/>
                    <a:pt x="2" y="35"/>
                  </a:cubicBezTo>
                  <a:cubicBezTo>
                    <a:pt x="1" y="29"/>
                    <a:pt x="0" y="23"/>
                    <a:pt x="2" y="18"/>
                  </a:cubicBezTo>
                  <a:cubicBezTo>
                    <a:pt x="5" y="8"/>
                    <a:pt x="18" y="0"/>
                    <a:pt x="28" y="8"/>
                  </a:cubicBezTo>
                  <a:cubicBezTo>
                    <a:pt x="34" y="6"/>
                    <a:pt x="39" y="13"/>
                    <a:pt x="39" y="18"/>
                  </a:cubicBezTo>
                  <a:cubicBezTo>
                    <a:pt x="41" y="23"/>
                    <a:pt x="40" y="27"/>
                    <a:pt x="40" y="32"/>
                  </a:cubicBezTo>
                  <a:close/>
                </a:path>
              </a:pathLst>
            </a:custGeom>
            <a:solidFill>
              <a:schemeClr val="accent3">
                <a:lumMod val="50000"/>
              </a:schemeClr>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19" name="Freeform 53"/>
            <p:cNvSpPr>
              <a:spLocks/>
            </p:cNvSpPr>
            <p:nvPr/>
          </p:nvSpPr>
          <p:spPr bwMode="auto">
            <a:xfrm>
              <a:off x="8120063" y="3441701"/>
              <a:ext cx="1104900" cy="1527175"/>
            </a:xfrm>
            <a:custGeom>
              <a:avLst/>
              <a:gdLst>
                <a:gd name="T0" fmla="*/ 7 w 60"/>
                <a:gd name="T1" fmla="*/ 0 h 83"/>
                <a:gd name="T2" fmla="*/ 29 w 60"/>
                <a:gd name="T3" fmla="*/ 0 h 83"/>
                <a:gd name="T4" fmla="*/ 29 w 60"/>
                <a:gd name="T5" fmla="*/ 0 h 83"/>
                <a:gd name="T6" fmla="*/ 30 w 60"/>
                <a:gd name="T7" fmla="*/ 0 h 83"/>
                <a:gd name="T8" fmla="*/ 30 w 60"/>
                <a:gd name="T9" fmla="*/ 0 h 83"/>
                <a:gd name="T10" fmla="*/ 31 w 60"/>
                <a:gd name="T11" fmla="*/ 0 h 83"/>
                <a:gd name="T12" fmla="*/ 31 w 60"/>
                <a:gd name="T13" fmla="*/ 0 h 83"/>
                <a:gd name="T14" fmla="*/ 53 w 60"/>
                <a:gd name="T15" fmla="*/ 0 h 83"/>
                <a:gd name="T16" fmla="*/ 59 w 60"/>
                <a:gd name="T17" fmla="*/ 10 h 83"/>
                <a:gd name="T18" fmla="*/ 56 w 60"/>
                <a:gd name="T19" fmla="*/ 42 h 83"/>
                <a:gd name="T20" fmla="*/ 56 w 60"/>
                <a:gd name="T21" fmla="*/ 83 h 83"/>
                <a:gd name="T22" fmla="*/ 4 w 60"/>
                <a:gd name="T23" fmla="*/ 83 h 83"/>
                <a:gd name="T24" fmla="*/ 4 w 60"/>
                <a:gd name="T25" fmla="*/ 42 h 83"/>
                <a:gd name="T26" fmla="*/ 1 w 60"/>
                <a:gd name="T27" fmla="*/ 10 h 83"/>
                <a:gd name="T28" fmla="*/ 7 w 60"/>
                <a:gd name="T29"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 h="83">
                  <a:moveTo>
                    <a:pt x="7" y="0"/>
                  </a:moveTo>
                  <a:cubicBezTo>
                    <a:pt x="29" y="0"/>
                    <a:pt x="29" y="0"/>
                    <a:pt x="29" y="0"/>
                  </a:cubicBezTo>
                  <a:cubicBezTo>
                    <a:pt x="29" y="0"/>
                    <a:pt x="29" y="0"/>
                    <a:pt x="29" y="0"/>
                  </a:cubicBezTo>
                  <a:cubicBezTo>
                    <a:pt x="30" y="0"/>
                    <a:pt x="30" y="0"/>
                    <a:pt x="30" y="0"/>
                  </a:cubicBezTo>
                  <a:cubicBezTo>
                    <a:pt x="30" y="0"/>
                    <a:pt x="30" y="0"/>
                    <a:pt x="30" y="0"/>
                  </a:cubicBezTo>
                  <a:cubicBezTo>
                    <a:pt x="31" y="0"/>
                    <a:pt x="31" y="0"/>
                    <a:pt x="31" y="0"/>
                  </a:cubicBezTo>
                  <a:cubicBezTo>
                    <a:pt x="31" y="0"/>
                    <a:pt x="31" y="0"/>
                    <a:pt x="31" y="0"/>
                  </a:cubicBezTo>
                  <a:cubicBezTo>
                    <a:pt x="53" y="0"/>
                    <a:pt x="53" y="0"/>
                    <a:pt x="53" y="0"/>
                  </a:cubicBezTo>
                  <a:cubicBezTo>
                    <a:pt x="57" y="0"/>
                    <a:pt x="60" y="4"/>
                    <a:pt x="59" y="10"/>
                  </a:cubicBezTo>
                  <a:cubicBezTo>
                    <a:pt x="58" y="22"/>
                    <a:pt x="56" y="32"/>
                    <a:pt x="56" y="42"/>
                  </a:cubicBezTo>
                  <a:cubicBezTo>
                    <a:pt x="56" y="83"/>
                    <a:pt x="56" y="83"/>
                    <a:pt x="56" y="83"/>
                  </a:cubicBezTo>
                  <a:cubicBezTo>
                    <a:pt x="4" y="83"/>
                    <a:pt x="4" y="83"/>
                    <a:pt x="4" y="83"/>
                  </a:cubicBezTo>
                  <a:cubicBezTo>
                    <a:pt x="4" y="42"/>
                    <a:pt x="4" y="42"/>
                    <a:pt x="4" y="42"/>
                  </a:cubicBezTo>
                  <a:cubicBezTo>
                    <a:pt x="4" y="32"/>
                    <a:pt x="2" y="22"/>
                    <a:pt x="1" y="10"/>
                  </a:cubicBezTo>
                  <a:cubicBezTo>
                    <a:pt x="0" y="4"/>
                    <a:pt x="3" y="0"/>
                    <a:pt x="7" y="0"/>
                  </a:cubicBezTo>
                  <a:close/>
                </a:path>
              </a:pathLst>
            </a:custGeom>
            <a:solidFill>
              <a:srgbClr val="494F7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20" name="Freeform 54"/>
            <p:cNvSpPr>
              <a:spLocks/>
            </p:cNvSpPr>
            <p:nvPr/>
          </p:nvSpPr>
          <p:spPr bwMode="auto">
            <a:xfrm>
              <a:off x="8194675" y="5005388"/>
              <a:ext cx="349250" cy="1490663"/>
            </a:xfrm>
            <a:custGeom>
              <a:avLst/>
              <a:gdLst>
                <a:gd name="T0" fmla="*/ 10 w 19"/>
                <a:gd name="T1" fmla="*/ 0 h 81"/>
                <a:gd name="T2" fmla="*/ 10 w 19"/>
                <a:gd name="T3" fmla="*/ 0 h 81"/>
                <a:gd name="T4" fmla="*/ 19 w 19"/>
                <a:gd name="T5" fmla="*/ 9 h 81"/>
                <a:gd name="T6" fmla="*/ 19 w 19"/>
                <a:gd name="T7" fmla="*/ 72 h 81"/>
                <a:gd name="T8" fmla="*/ 10 w 19"/>
                <a:gd name="T9" fmla="*/ 81 h 81"/>
                <a:gd name="T10" fmla="*/ 10 w 19"/>
                <a:gd name="T11" fmla="*/ 81 h 81"/>
                <a:gd name="T12" fmla="*/ 0 w 19"/>
                <a:gd name="T13" fmla="*/ 72 h 81"/>
                <a:gd name="T14" fmla="*/ 0 w 19"/>
                <a:gd name="T15" fmla="*/ 9 h 81"/>
                <a:gd name="T16" fmla="*/ 10 w 19"/>
                <a:gd name="T1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81">
                  <a:moveTo>
                    <a:pt x="10" y="0"/>
                  </a:moveTo>
                  <a:cubicBezTo>
                    <a:pt x="10" y="0"/>
                    <a:pt x="10" y="0"/>
                    <a:pt x="10" y="0"/>
                  </a:cubicBezTo>
                  <a:cubicBezTo>
                    <a:pt x="15" y="0"/>
                    <a:pt x="19" y="4"/>
                    <a:pt x="19" y="9"/>
                  </a:cubicBezTo>
                  <a:cubicBezTo>
                    <a:pt x="19" y="72"/>
                    <a:pt x="19" y="72"/>
                    <a:pt x="19" y="72"/>
                  </a:cubicBezTo>
                  <a:cubicBezTo>
                    <a:pt x="19" y="77"/>
                    <a:pt x="15" y="81"/>
                    <a:pt x="10" y="81"/>
                  </a:cubicBezTo>
                  <a:cubicBezTo>
                    <a:pt x="10" y="81"/>
                    <a:pt x="10" y="81"/>
                    <a:pt x="10" y="81"/>
                  </a:cubicBezTo>
                  <a:cubicBezTo>
                    <a:pt x="5" y="81"/>
                    <a:pt x="0" y="77"/>
                    <a:pt x="0" y="72"/>
                  </a:cubicBezTo>
                  <a:cubicBezTo>
                    <a:pt x="0" y="9"/>
                    <a:pt x="0" y="9"/>
                    <a:pt x="0" y="9"/>
                  </a:cubicBezTo>
                  <a:cubicBezTo>
                    <a:pt x="0" y="4"/>
                    <a:pt x="5" y="0"/>
                    <a:pt x="10" y="0"/>
                  </a:cubicBezTo>
                  <a:close/>
                </a:path>
              </a:pathLst>
            </a:custGeom>
            <a:solidFill>
              <a:srgbClr val="3B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21" name="Freeform 55"/>
            <p:cNvSpPr>
              <a:spLocks/>
            </p:cNvSpPr>
            <p:nvPr/>
          </p:nvSpPr>
          <p:spPr bwMode="auto">
            <a:xfrm>
              <a:off x="8175625" y="3441701"/>
              <a:ext cx="496887" cy="1527175"/>
            </a:xfrm>
            <a:custGeom>
              <a:avLst/>
              <a:gdLst>
                <a:gd name="T0" fmla="*/ 4 w 27"/>
                <a:gd name="T1" fmla="*/ 0 h 83"/>
                <a:gd name="T2" fmla="*/ 26 w 27"/>
                <a:gd name="T3" fmla="*/ 0 h 83"/>
                <a:gd name="T4" fmla="*/ 26 w 27"/>
                <a:gd name="T5" fmla="*/ 0 h 83"/>
                <a:gd name="T6" fmla="*/ 27 w 27"/>
                <a:gd name="T7" fmla="*/ 0 h 83"/>
                <a:gd name="T8" fmla="*/ 27 w 27"/>
                <a:gd name="T9" fmla="*/ 0 h 83"/>
                <a:gd name="T10" fmla="*/ 27 w 27"/>
                <a:gd name="T11" fmla="*/ 83 h 83"/>
                <a:gd name="T12" fmla="*/ 1 w 27"/>
                <a:gd name="T13" fmla="*/ 83 h 83"/>
                <a:gd name="T14" fmla="*/ 0 w 27"/>
                <a:gd name="T15" fmla="*/ 10 h 83"/>
                <a:gd name="T16" fmla="*/ 4 w 27"/>
                <a:gd name="T17"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83">
                  <a:moveTo>
                    <a:pt x="4" y="0"/>
                  </a:moveTo>
                  <a:cubicBezTo>
                    <a:pt x="26" y="0"/>
                    <a:pt x="26" y="0"/>
                    <a:pt x="26" y="0"/>
                  </a:cubicBezTo>
                  <a:cubicBezTo>
                    <a:pt x="26" y="0"/>
                    <a:pt x="26" y="0"/>
                    <a:pt x="26" y="0"/>
                  </a:cubicBezTo>
                  <a:cubicBezTo>
                    <a:pt x="27" y="0"/>
                    <a:pt x="27" y="0"/>
                    <a:pt x="27" y="0"/>
                  </a:cubicBezTo>
                  <a:cubicBezTo>
                    <a:pt x="27" y="0"/>
                    <a:pt x="27" y="0"/>
                    <a:pt x="27" y="0"/>
                  </a:cubicBezTo>
                  <a:cubicBezTo>
                    <a:pt x="27" y="83"/>
                    <a:pt x="27" y="83"/>
                    <a:pt x="27" y="83"/>
                  </a:cubicBezTo>
                  <a:cubicBezTo>
                    <a:pt x="1" y="83"/>
                    <a:pt x="1" y="83"/>
                    <a:pt x="1" y="83"/>
                  </a:cubicBezTo>
                  <a:cubicBezTo>
                    <a:pt x="0" y="10"/>
                    <a:pt x="0" y="10"/>
                    <a:pt x="0" y="10"/>
                  </a:cubicBezTo>
                  <a:cubicBezTo>
                    <a:pt x="0" y="4"/>
                    <a:pt x="0" y="0"/>
                    <a:pt x="4" y="0"/>
                  </a:cubicBezTo>
                  <a:close/>
                </a:path>
              </a:pathLst>
            </a:custGeom>
            <a:solidFill>
              <a:srgbClr val="5362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22" name="Freeform 56"/>
            <p:cNvSpPr>
              <a:spLocks/>
            </p:cNvSpPr>
            <p:nvPr/>
          </p:nvSpPr>
          <p:spPr bwMode="auto">
            <a:xfrm>
              <a:off x="8359775" y="3386138"/>
              <a:ext cx="625475" cy="147638"/>
            </a:xfrm>
            <a:custGeom>
              <a:avLst/>
              <a:gdLst>
                <a:gd name="T0" fmla="*/ 5 w 34"/>
                <a:gd name="T1" fmla="*/ 0 h 8"/>
                <a:gd name="T2" fmla="*/ 0 w 34"/>
                <a:gd name="T3" fmla="*/ 3 h 8"/>
                <a:gd name="T4" fmla="*/ 34 w 34"/>
                <a:gd name="T5" fmla="*/ 3 h 8"/>
                <a:gd name="T6" fmla="*/ 29 w 34"/>
                <a:gd name="T7" fmla="*/ 0 h 8"/>
                <a:gd name="T8" fmla="*/ 5 w 34"/>
                <a:gd name="T9" fmla="*/ 0 h 8"/>
              </a:gdLst>
              <a:ahLst/>
              <a:cxnLst>
                <a:cxn ang="0">
                  <a:pos x="T0" y="T1"/>
                </a:cxn>
                <a:cxn ang="0">
                  <a:pos x="T2" y="T3"/>
                </a:cxn>
                <a:cxn ang="0">
                  <a:pos x="T4" y="T5"/>
                </a:cxn>
                <a:cxn ang="0">
                  <a:pos x="T6" y="T7"/>
                </a:cxn>
                <a:cxn ang="0">
                  <a:pos x="T8" y="T9"/>
                </a:cxn>
              </a:cxnLst>
              <a:rect l="0" t="0" r="r" b="b"/>
              <a:pathLst>
                <a:path w="34" h="8">
                  <a:moveTo>
                    <a:pt x="5" y="0"/>
                  </a:moveTo>
                  <a:cubicBezTo>
                    <a:pt x="0" y="3"/>
                    <a:pt x="0" y="3"/>
                    <a:pt x="0" y="3"/>
                  </a:cubicBezTo>
                  <a:cubicBezTo>
                    <a:pt x="8" y="8"/>
                    <a:pt x="28" y="7"/>
                    <a:pt x="34" y="3"/>
                  </a:cubicBezTo>
                  <a:cubicBezTo>
                    <a:pt x="29" y="0"/>
                    <a:pt x="29" y="0"/>
                    <a:pt x="29" y="0"/>
                  </a:cubicBezTo>
                  <a:cubicBezTo>
                    <a:pt x="21" y="2"/>
                    <a:pt x="12" y="2"/>
                    <a:pt x="5" y="0"/>
                  </a:cubicBezTo>
                  <a:close/>
                </a:path>
              </a:pathLst>
            </a:custGeom>
            <a:solidFill>
              <a:srgbClr val="C9E7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23" name="Freeform 57"/>
            <p:cNvSpPr>
              <a:spLocks/>
            </p:cNvSpPr>
            <p:nvPr/>
          </p:nvSpPr>
          <p:spPr bwMode="auto">
            <a:xfrm>
              <a:off x="8359775" y="3386138"/>
              <a:ext cx="312737" cy="111125"/>
            </a:xfrm>
            <a:custGeom>
              <a:avLst/>
              <a:gdLst>
                <a:gd name="T0" fmla="*/ 5 w 17"/>
                <a:gd name="T1" fmla="*/ 0 h 6"/>
                <a:gd name="T2" fmla="*/ 0 w 17"/>
                <a:gd name="T3" fmla="*/ 3 h 6"/>
                <a:gd name="T4" fmla="*/ 17 w 17"/>
                <a:gd name="T5" fmla="*/ 6 h 6"/>
                <a:gd name="T6" fmla="*/ 17 w 17"/>
                <a:gd name="T7" fmla="*/ 1 h 6"/>
                <a:gd name="T8" fmla="*/ 5 w 17"/>
                <a:gd name="T9" fmla="*/ 0 h 6"/>
              </a:gdLst>
              <a:ahLst/>
              <a:cxnLst>
                <a:cxn ang="0">
                  <a:pos x="T0" y="T1"/>
                </a:cxn>
                <a:cxn ang="0">
                  <a:pos x="T2" y="T3"/>
                </a:cxn>
                <a:cxn ang="0">
                  <a:pos x="T4" y="T5"/>
                </a:cxn>
                <a:cxn ang="0">
                  <a:pos x="T6" y="T7"/>
                </a:cxn>
                <a:cxn ang="0">
                  <a:pos x="T8" y="T9"/>
                </a:cxn>
              </a:cxnLst>
              <a:rect l="0" t="0" r="r" b="b"/>
              <a:pathLst>
                <a:path w="17" h="6">
                  <a:moveTo>
                    <a:pt x="5" y="0"/>
                  </a:moveTo>
                  <a:cubicBezTo>
                    <a:pt x="0" y="3"/>
                    <a:pt x="0" y="3"/>
                    <a:pt x="0" y="3"/>
                  </a:cubicBezTo>
                  <a:cubicBezTo>
                    <a:pt x="4" y="5"/>
                    <a:pt x="10" y="6"/>
                    <a:pt x="17" y="6"/>
                  </a:cubicBezTo>
                  <a:cubicBezTo>
                    <a:pt x="17" y="1"/>
                    <a:pt x="17" y="1"/>
                    <a:pt x="17" y="1"/>
                  </a:cubicBezTo>
                  <a:cubicBezTo>
                    <a:pt x="12" y="1"/>
                    <a:pt x="8" y="1"/>
                    <a:pt x="5" y="0"/>
                  </a:cubicBezTo>
                  <a:close/>
                </a:path>
              </a:pathLst>
            </a:custGeom>
            <a:solidFill>
              <a:srgbClr val="EBF7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24" name="Freeform 58"/>
            <p:cNvSpPr>
              <a:spLocks/>
            </p:cNvSpPr>
            <p:nvPr/>
          </p:nvSpPr>
          <p:spPr bwMode="auto">
            <a:xfrm>
              <a:off x="8323263" y="3405188"/>
              <a:ext cx="698500" cy="146050"/>
            </a:xfrm>
            <a:custGeom>
              <a:avLst/>
              <a:gdLst>
                <a:gd name="T0" fmla="*/ 4 w 38"/>
                <a:gd name="T1" fmla="*/ 0 h 8"/>
                <a:gd name="T2" fmla="*/ 33 w 38"/>
                <a:gd name="T3" fmla="*/ 0 h 8"/>
                <a:gd name="T4" fmla="*/ 38 w 38"/>
                <a:gd name="T5" fmla="*/ 2 h 8"/>
                <a:gd name="T6" fmla="*/ 0 w 38"/>
                <a:gd name="T7" fmla="*/ 2 h 8"/>
                <a:gd name="T8" fmla="*/ 4 w 38"/>
                <a:gd name="T9" fmla="*/ 0 h 8"/>
              </a:gdLst>
              <a:ahLst/>
              <a:cxnLst>
                <a:cxn ang="0">
                  <a:pos x="T0" y="T1"/>
                </a:cxn>
                <a:cxn ang="0">
                  <a:pos x="T2" y="T3"/>
                </a:cxn>
                <a:cxn ang="0">
                  <a:pos x="T4" y="T5"/>
                </a:cxn>
                <a:cxn ang="0">
                  <a:pos x="T6" y="T7"/>
                </a:cxn>
                <a:cxn ang="0">
                  <a:pos x="T8" y="T9"/>
                </a:cxn>
              </a:cxnLst>
              <a:rect l="0" t="0" r="r" b="b"/>
              <a:pathLst>
                <a:path w="38" h="8">
                  <a:moveTo>
                    <a:pt x="4" y="0"/>
                  </a:moveTo>
                  <a:cubicBezTo>
                    <a:pt x="14" y="3"/>
                    <a:pt x="25" y="3"/>
                    <a:pt x="33" y="0"/>
                  </a:cubicBezTo>
                  <a:cubicBezTo>
                    <a:pt x="38" y="2"/>
                    <a:pt x="38" y="2"/>
                    <a:pt x="38" y="2"/>
                  </a:cubicBezTo>
                  <a:cubicBezTo>
                    <a:pt x="27" y="8"/>
                    <a:pt x="11" y="8"/>
                    <a:pt x="0" y="2"/>
                  </a:cubicBezTo>
                  <a:lnTo>
                    <a:pt x="4" y="0"/>
                  </a:lnTo>
                  <a:close/>
                </a:path>
              </a:pathLst>
            </a:custGeom>
            <a:solidFill>
              <a:srgbClr val="3849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25" name="Freeform 59"/>
            <p:cNvSpPr>
              <a:spLocks/>
            </p:cNvSpPr>
            <p:nvPr/>
          </p:nvSpPr>
          <p:spPr bwMode="auto">
            <a:xfrm>
              <a:off x="7974013" y="5114926"/>
              <a:ext cx="1379537" cy="295275"/>
            </a:xfrm>
            <a:custGeom>
              <a:avLst/>
              <a:gdLst>
                <a:gd name="T0" fmla="*/ 8 w 75"/>
                <a:gd name="T1" fmla="*/ 0 h 16"/>
                <a:gd name="T2" fmla="*/ 67 w 75"/>
                <a:gd name="T3" fmla="*/ 0 h 16"/>
                <a:gd name="T4" fmla="*/ 75 w 75"/>
                <a:gd name="T5" fmla="*/ 5 h 16"/>
                <a:gd name="T6" fmla="*/ 75 w 75"/>
                <a:gd name="T7" fmla="*/ 11 h 16"/>
                <a:gd name="T8" fmla="*/ 67 w 75"/>
                <a:gd name="T9" fmla="*/ 16 h 16"/>
                <a:gd name="T10" fmla="*/ 8 w 75"/>
                <a:gd name="T11" fmla="*/ 16 h 16"/>
                <a:gd name="T12" fmla="*/ 0 w 75"/>
                <a:gd name="T13" fmla="*/ 11 h 16"/>
                <a:gd name="T14" fmla="*/ 0 w 75"/>
                <a:gd name="T15" fmla="*/ 5 h 16"/>
                <a:gd name="T16" fmla="*/ 8 w 75"/>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16">
                  <a:moveTo>
                    <a:pt x="8" y="0"/>
                  </a:moveTo>
                  <a:cubicBezTo>
                    <a:pt x="67" y="0"/>
                    <a:pt x="67" y="0"/>
                    <a:pt x="67" y="0"/>
                  </a:cubicBezTo>
                  <a:cubicBezTo>
                    <a:pt x="72" y="0"/>
                    <a:pt x="75" y="2"/>
                    <a:pt x="75" y="5"/>
                  </a:cubicBezTo>
                  <a:cubicBezTo>
                    <a:pt x="75" y="11"/>
                    <a:pt x="75" y="11"/>
                    <a:pt x="75" y="11"/>
                  </a:cubicBezTo>
                  <a:cubicBezTo>
                    <a:pt x="75" y="14"/>
                    <a:pt x="72" y="16"/>
                    <a:pt x="67" y="16"/>
                  </a:cubicBezTo>
                  <a:cubicBezTo>
                    <a:pt x="8" y="16"/>
                    <a:pt x="8" y="16"/>
                    <a:pt x="8" y="16"/>
                  </a:cubicBezTo>
                  <a:cubicBezTo>
                    <a:pt x="4" y="16"/>
                    <a:pt x="0" y="14"/>
                    <a:pt x="0" y="11"/>
                  </a:cubicBezTo>
                  <a:cubicBezTo>
                    <a:pt x="0" y="5"/>
                    <a:pt x="0" y="5"/>
                    <a:pt x="0" y="5"/>
                  </a:cubicBezTo>
                  <a:cubicBezTo>
                    <a:pt x="0" y="2"/>
                    <a:pt x="4" y="0"/>
                    <a:pt x="8" y="0"/>
                  </a:cubicBezTo>
                  <a:close/>
                </a:path>
              </a:pathLst>
            </a:custGeom>
            <a:solidFill>
              <a:srgbClr val="EEA920"/>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26" name="Freeform 60"/>
            <p:cNvSpPr>
              <a:spLocks/>
            </p:cNvSpPr>
            <p:nvPr/>
          </p:nvSpPr>
          <p:spPr bwMode="auto">
            <a:xfrm>
              <a:off x="7974013" y="5114926"/>
              <a:ext cx="698500" cy="295275"/>
            </a:xfrm>
            <a:custGeom>
              <a:avLst/>
              <a:gdLst>
                <a:gd name="T0" fmla="*/ 8 w 38"/>
                <a:gd name="T1" fmla="*/ 0 h 16"/>
                <a:gd name="T2" fmla="*/ 38 w 38"/>
                <a:gd name="T3" fmla="*/ 0 h 16"/>
                <a:gd name="T4" fmla="*/ 38 w 38"/>
                <a:gd name="T5" fmla="*/ 16 h 16"/>
                <a:gd name="T6" fmla="*/ 8 w 38"/>
                <a:gd name="T7" fmla="*/ 16 h 16"/>
                <a:gd name="T8" fmla="*/ 0 w 38"/>
                <a:gd name="T9" fmla="*/ 11 h 16"/>
                <a:gd name="T10" fmla="*/ 0 w 38"/>
                <a:gd name="T11" fmla="*/ 5 h 16"/>
                <a:gd name="T12" fmla="*/ 8 w 3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38" h="16">
                  <a:moveTo>
                    <a:pt x="8" y="0"/>
                  </a:moveTo>
                  <a:cubicBezTo>
                    <a:pt x="38" y="0"/>
                    <a:pt x="38" y="0"/>
                    <a:pt x="38" y="0"/>
                  </a:cubicBezTo>
                  <a:cubicBezTo>
                    <a:pt x="38" y="16"/>
                    <a:pt x="38" y="16"/>
                    <a:pt x="38" y="16"/>
                  </a:cubicBezTo>
                  <a:cubicBezTo>
                    <a:pt x="8" y="16"/>
                    <a:pt x="8" y="16"/>
                    <a:pt x="8" y="16"/>
                  </a:cubicBezTo>
                  <a:cubicBezTo>
                    <a:pt x="4" y="16"/>
                    <a:pt x="0" y="14"/>
                    <a:pt x="0" y="11"/>
                  </a:cubicBezTo>
                  <a:cubicBezTo>
                    <a:pt x="0" y="5"/>
                    <a:pt x="0" y="5"/>
                    <a:pt x="0" y="5"/>
                  </a:cubicBezTo>
                  <a:cubicBezTo>
                    <a:pt x="0" y="2"/>
                    <a:pt x="4" y="0"/>
                    <a:pt x="8" y="0"/>
                  </a:cubicBezTo>
                  <a:close/>
                </a:path>
              </a:pathLst>
            </a:custGeom>
            <a:solidFill>
              <a:srgbClr val="EEA9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27" name="Freeform 61"/>
            <p:cNvSpPr>
              <a:spLocks/>
            </p:cNvSpPr>
            <p:nvPr/>
          </p:nvSpPr>
          <p:spPr bwMode="auto">
            <a:xfrm>
              <a:off x="8027988" y="4159251"/>
              <a:ext cx="1289050" cy="312738"/>
            </a:xfrm>
            <a:custGeom>
              <a:avLst/>
              <a:gdLst>
                <a:gd name="T0" fmla="*/ 7 w 70"/>
                <a:gd name="T1" fmla="*/ 0 h 17"/>
                <a:gd name="T2" fmla="*/ 63 w 70"/>
                <a:gd name="T3" fmla="*/ 0 h 17"/>
                <a:gd name="T4" fmla="*/ 70 w 70"/>
                <a:gd name="T5" fmla="*/ 6 h 17"/>
                <a:gd name="T6" fmla="*/ 70 w 70"/>
                <a:gd name="T7" fmla="*/ 11 h 17"/>
                <a:gd name="T8" fmla="*/ 63 w 70"/>
                <a:gd name="T9" fmla="*/ 17 h 17"/>
                <a:gd name="T10" fmla="*/ 7 w 70"/>
                <a:gd name="T11" fmla="*/ 17 h 17"/>
                <a:gd name="T12" fmla="*/ 0 w 70"/>
                <a:gd name="T13" fmla="*/ 11 h 17"/>
                <a:gd name="T14" fmla="*/ 0 w 70"/>
                <a:gd name="T15" fmla="*/ 6 h 17"/>
                <a:gd name="T16" fmla="*/ 7 w 70"/>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17">
                  <a:moveTo>
                    <a:pt x="7" y="0"/>
                  </a:moveTo>
                  <a:cubicBezTo>
                    <a:pt x="63" y="0"/>
                    <a:pt x="63" y="0"/>
                    <a:pt x="63" y="0"/>
                  </a:cubicBezTo>
                  <a:cubicBezTo>
                    <a:pt x="66" y="0"/>
                    <a:pt x="70" y="2"/>
                    <a:pt x="70" y="6"/>
                  </a:cubicBezTo>
                  <a:cubicBezTo>
                    <a:pt x="70" y="11"/>
                    <a:pt x="70" y="11"/>
                    <a:pt x="70" y="11"/>
                  </a:cubicBezTo>
                  <a:cubicBezTo>
                    <a:pt x="70" y="14"/>
                    <a:pt x="66" y="17"/>
                    <a:pt x="63" y="17"/>
                  </a:cubicBezTo>
                  <a:cubicBezTo>
                    <a:pt x="7" y="17"/>
                    <a:pt x="7" y="17"/>
                    <a:pt x="7" y="17"/>
                  </a:cubicBezTo>
                  <a:cubicBezTo>
                    <a:pt x="4" y="17"/>
                    <a:pt x="0" y="14"/>
                    <a:pt x="0" y="11"/>
                  </a:cubicBezTo>
                  <a:cubicBezTo>
                    <a:pt x="0" y="6"/>
                    <a:pt x="0" y="6"/>
                    <a:pt x="0" y="6"/>
                  </a:cubicBezTo>
                  <a:cubicBezTo>
                    <a:pt x="0" y="2"/>
                    <a:pt x="4" y="0"/>
                    <a:pt x="7" y="0"/>
                  </a:cubicBezTo>
                  <a:close/>
                </a:path>
              </a:pathLst>
            </a:custGeom>
            <a:solidFill>
              <a:srgbClr val="EEA920"/>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28" name="Freeform 62"/>
            <p:cNvSpPr>
              <a:spLocks/>
            </p:cNvSpPr>
            <p:nvPr/>
          </p:nvSpPr>
          <p:spPr bwMode="auto">
            <a:xfrm>
              <a:off x="8027988" y="4471988"/>
              <a:ext cx="1289050" cy="293688"/>
            </a:xfrm>
            <a:custGeom>
              <a:avLst/>
              <a:gdLst>
                <a:gd name="T0" fmla="*/ 7 w 70"/>
                <a:gd name="T1" fmla="*/ 0 h 16"/>
                <a:gd name="T2" fmla="*/ 63 w 70"/>
                <a:gd name="T3" fmla="*/ 0 h 16"/>
                <a:gd name="T4" fmla="*/ 70 w 70"/>
                <a:gd name="T5" fmla="*/ 6 h 16"/>
                <a:gd name="T6" fmla="*/ 70 w 70"/>
                <a:gd name="T7" fmla="*/ 10 h 16"/>
                <a:gd name="T8" fmla="*/ 63 w 70"/>
                <a:gd name="T9" fmla="*/ 16 h 16"/>
                <a:gd name="T10" fmla="*/ 7 w 70"/>
                <a:gd name="T11" fmla="*/ 16 h 16"/>
                <a:gd name="T12" fmla="*/ 0 w 70"/>
                <a:gd name="T13" fmla="*/ 10 h 16"/>
                <a:gd name="T14" fmla="*/ 0 w 70"/>
                <a:gd name="T15" fmla="*/ 6 h 16"/>
                <a:gd name="T16" fmla="*/ 7 w 70"/>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16">
                  <a:moveTo>
                    <a:pt x="7" y="0"/>
                  </a:moveTo>
                  <a:cubicBezTo>
                    <a:pt x="63" y="0"/>
                    <a:pt x="63" y="0"/>
                    <a:pt x="63" y="0"/>
                  </a:cubicBezTo>
                  <a:cubicBezTo>
                    <a:pt x="66" y="0"/>
                    <a:pt x="70" y="3"/>
                    <a:pt x="70" y="6"/>
                  </a:cubicBezTo>
                  <a:cubicBezTo>
                    <a:pt x="70" y="10"/>
                    <a:pt x="70" y="10"/>
                    <a:pt x="70" y="10"/>
                  </a:cubicBezTo>
                  <a:cubicBezTo>
                    <a:pt x="70" y="13"/>
                    <a:pt x="66" y="16"/>
                    <a:pt x="63" y="16"/>
                  </a:cubicBezTo>
                  <a:cubicBezTo>
                    <a:pt x="7" y="16"/>
                    <a:pt x="7" y="16"/>
                    <a:pt x="7" y="16"/>
                  </a:cubicBezTo>
                  <a:cubicBezTo>
                    <a:pt x="4" y="16"/>
                    <a:pt x="0" y="13"/>
                    <a:pt x="0" y="10"/>
                  </a:cubicBezTo>
                  <a:cubicBezTo>
                    <a:pt x="0" y="6"/>
                    <a:pt x="0" y="6"/>
                    <a:pt x="0" y="6"/>
                  </a:cubicBezTo>
                  <a:cubicBezTo>
                    <a:pt x="0" y="3"/>
                    <a:pt x="4" y="0"/>
                    <a:pt x="7" y="0"/>
                  </a:cubicBezTo>
                  <a:close/>
                </a:path>
              </a:pathLst>
            </a:custGeom>
            <a:solidFill>
              <a:srgbClr val="EEA920"/>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29" name="Freeform 63"/>
            <p:cNvSpPr>
              <a:spLocks/>
            </p:cNvSpPr>
            <p:nvPr/>
          </p:nvSpPr>
          <p:spPr bwMode="auto">
            <a:xfrm>
              <a:off x="8027988" y="4159251"/>
              <a:ext cx="644525" cy="312738"/>
            </a:xfrm>
            <a:custGeom>
              <a:avLst/>
              <a:gdLst>
                <a:gd name="T0" fmla="*/ 7 w 35"/>
                <a:gd name="T1" fmla="*/ 0 h 17"/>
                <a:gd name="T2" fmla="*/ 35 w 35"/>
                <a:gd name="T3" fmla="*/ 0 h 17"/>
                <a:gd name="T4" fmla="*/ 35 w 35"/>
                <a:gd name="T5" fmla="*/ 17 h 17"/>
                <a:gd name="T6" fmla="*/ 7 w 35"/>
                <a:gd name="T7" fmla="*/ 17 h 17"/>
                <a:gd name="T8" fmla="*/ 0 w 35"/>
                <a:gd name="T9" fmla="*/ 11 h 17"/>
                <a:gd name="T10" fmla="*/ 0 w 35"/>
                <a:gd name="T11" fmla="*/ 6 h 17"/>
                <a:gd name="T12" fmla="*/ 7 w 3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5" h="17">
                  <a:moveTo>
                    <a:pt x="7" y="0"/>
                  </a:moveTo>
                  <a:cubicBezTo>
                    <a:pt x="35" y="0"/>
                    <a:pt x="35" y="0"/>
                    <a:pt x="35" y="0"/>
                  </a:cubicBezTo>
                  <a:cubicBezTo>
                    <a:pt x="35" y="17"/>
                    <a:pt x="35" y="17"/>
                    <a:pt x="35" y="17"/>
                  </a:cubicBezTo>
                  <a:cubicBezTo>
                    <a:pt x="7" y="17"/>
                    <a:pt x="7" y="17"/>
                    <a:pt x="7" y="17"/>
                  </a:cubicBezTo>
                  <a:cubicBezTo>
                    <a:pt x="4" y="17"/>
                    <a:pt x="0" y="14"/>
                    <a:pt x="0" y="11"/>
                  </a:cubicBezTo>
                  <a:cubicBezTo>
                    <a:pt x="0" y="6"/>
                    <a:pt x="0" y="6"/>
                    <a:pt x="0" y="6"/>
                  </a:cubicBezTo>
                  <a:cubicBezTo>
                    <a:pt x="0" y="2"/>
                    <a:pt x="4" y="0"/>
                    <a:pt x="7" y="0"/>
                  </a:cubicBezTo>
                  <a:close/>
                </a:path>
              </a:pathLst>
            </a:custGeom>
            <a:solidFill>
              <a:srgbClr val="EEA9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30" name="Freeform 64"/>
            <p:cNvSpPr>
              <a:spLocks/>
            </p:cNvSpPr>
            <p:nvPr/>
          </p:nvSpPr>
          <p:spPr bwMode="auto">
            <a:xfrm>
              <a:off x="8027988" y="4471988"/>
              <a:ext cx="644525" cy="293688"/>
            </a:xfrm>
            <a:custGeom>
              <a:avLst/>
              <a:gdLst>
                <a:gd name="T0" fmla="*/ 7 w 35"/>
                <a:gd name="T1" fmla="*/ 0 h 16"/>
                <a:gd name="T2" fmla="*/ 35 w 35"/>
                <a:gd name="T3" fmla="*/ 0 h 16"/>
                <a:gd name="T4" fmla="*/ 35 w 35"/>
                <a:gd name="T5" fmla="*/ 16 h 16"/>
                <a:gd name="T6" fmla="*/ 7 w 35"/>
                <a:gd name="T7" fmla="*/ 16 h 16"/>
                <a:gd name="T8" fmla="*/ 0 w 35"/>
                <a:gd name="T9" fmla="*/ 10 h 16"/>
                <a:gd name="T10" fmla="*/ 0 w 35"/>
                <a:gd name="T11" fmla="*/ 6 h 16"/>
                <a:gd name="T12" fmla="*/ 7 w 35"/>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35" h="16">
                  <a:moveTo>
                    <a:pt x="7" y="0"/>
                  </a:moveTo>
                  <a:cubicBezTo>
                    <a:pt x="35" y="0"/>
                    <a:pt x="35" y="0"/>
                    <a:pt x="35" y="0"/>
                  </a:cubicBezTo>
                  <a:cubicBezTo>
                    <a:pt x="35" y="16"/>
                    <a:pt x="35" y="16"/>
                    <a:pt x="35" y="16"/>
                  </a:cubicBezTo>
                  <a:cubicBezTo>
                    <a:pt x="7" y="16"/>
                    <a:pt x="7" y="16"/>
                    <a:pt x="7" y="16"/>
                  </a:cubicBezTo>
                  <a:cubicBezTo>
                    <a:pt x="4" y="16"/>
                    <a:pt x="0" y="13"/>
                    <a:pt x="0" y="10"/>
                  </a:cubicBezTo>
                  <a:cubicBezTo>
                    <a:pt x="0" y="6"/>
                    <a:pt x="0" y="6"/>
                    <a:pt x="0" y="6"/>
                  </a:cubicBezTo>
                  <a:cubicBezTo>
                    <a:pt x="0" y="3"/>
                    <a:pt x="4" y="0"/>
                    <a:pt x="7" y="0"/>
                  </a:cubicBezTo>
                  <a:close/>
                </a:path>
              </a:pathLst>
            </a:custGeom>
            <a:solidFill>
              <a:srgbClr val="EEA9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31" name="Freeform 65"/>
            <p:cNvSpPr>
              <a:spLocks/>
            </p:cNvSpPr>
            <p:nvPr/>
          </p:nvSpPr>
          <p:spPr bwMode="auto">
            <a:xfrm>
              <a:off x="8047038" y="4397376"/>
              <a:ext cx="1250950" cy="74613"/>
            </a:xfrm>
            <a:custGeom>
              <a:avLst/>
              <a:gdLst>
                <a:gd name="T0" fmla="*/ 68 w 68"/>
                <a:gd name="T1" fmla="*/ 0 h 4"/>
                <a:gd name="T2" fmla="*/ 62 w 68"/>
                <a:gd name="T3" fmla="*/ 4 h 4"/>
                <a:gd name="T4" fmla="*/ 6 w 68"/>
                <a:gd name="T5" fmla="*/ 4 h 4"/>
                <a:gd name="T6" fmla="*/ 0 w 68"/>
                <a:gd name="T7" fmla="*/ 0 h 4"/>
                <a:gd name="T8" fmla="*/ 68 w 68"/>
                <a:gd name="T9" fmla="*/ 0 h 4"/>
              </a:gdLst>
              <a:ahLst/>
              <a:cxnLst>
                <a:cxn ang="0">
                  <a:pos x="T0" y="T1"/>
                </a:cxn>
                <a:cxn ang="0">
                  <a:pos x="T2" y="T3"/>
                </a:cxn>
                <a:cxn ang="0">
                  <a:pos x="T4" y="T5"/>
                </a:cxn>
                <a:cxn ang="0">
                  <a:pos x="T6" y="T7"/>
                </a:cxn>
                <a:cxn ang="0">
                  <a:pos x="T8" y="T9"/>
                </a:cxn>
              </a:cxnLst>
              <a:rect l="0" t="0" r="r" b="b"/>
              <a:pathLst>
                <a:path w="68" h="4">
                  <a:moveTo>
                    <a:pt x="68" y="0"/>
                  </a:moveTo>
                  <a:cubicBezTo>
                    <a:pt x="67" y="2"/>
                    <a:pt x="64" y="4"/>
                    <a:pt x="62" y="4"/>
                  </a:cubicBezTo>
                  <a:cubicBezTo>
                    <a:pt x="6" y="4"/>
                    <a:pt x="6" y="4"/>
                    <a:pt x="6" y="4"/>
                  </a:cubicBezTo>
                  <a:cubicBezTo>
                    <a:pt x="3" y="4"/>
                    <a:pt x="1" y="2"/>
                    <a:pt x="0" y="0"/>
                  </a:cubicBezTo>
                  <a:lnTo>
                    <a:pt x="68" y="0"/>
                  </a:lnTo>
                  <a:close/>
                </a:path>
              </a:pathLst>
            </a:custGeom>
            <a:solidFill>
              <a:srgbClr val="C97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32" name="Rectangle 66"/>
            <p:cNvSpPr>
              <a:spLocks noChangeArrowheads="1"/>
            </p:cNvSpPr>
            <p:nvPr/>
          </p:nvSpPr>
          <p:spPr bwMode="auto">
            <a:xfrm>
              <a:off x="8580438" y="4748213"/>
              <a:ext cx="165100" cy="366713"/>
            </a:xfrm>
            <a:prstGeom prst="rect">
              <a:avLst/>
            </a:prstGeom>
            <a:solidFill>
              <a:srgbClr val="8D91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33" name="Rectangle 67"/>
            <p:cNvSpPr>
              <a:spLocks noChangeArrowheads="1"/>
            </p:cNvSpPr>
            <p:nvPr/>
          </p:nvSpPr>
          <p:spPr bwMode="auto">
            <a:xfrm>
              <a:off x="8580438" y="4748213"/>
              <a:ext cx="92075" cy="366713"/>
            </a:xfrm>
            <a:prstGeom prst="rect">
              <a:avLst/>
            </a:prstGeom>
            <a:solidFill>
              <a:srgbClr val="B7B7B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34" name="Freeform 68"/>
            <p:cNvSpPr>
              <a:spLocks/>
            </p:cNvSpPr>
            <p:nvPr/>
          </p:nvSpPr>
          <p:spPr bwMode="auto">
            <a:xfrm>
              <a:off x="8047038" y="4692651"/>
              <a:ext cx="1250950" cy="73025"/>
            </a:xfrm>
            <a:custGeom>
              <a:avLst/>
              <a:gdLst>
                <a:gd name="T0" fmla="*/ 68 w 68"/>
                <a:gd name="T1" fmla="*/ 0 h 4"/>
                <a:gd name="T2" fmla="*/ 62 w 68"/>
                <a:gd name="T3" fmla="*/ 4 h 4"/>
                <a:gd name="T4" fmla="*/ 6 w 68"/>
                <a:gd name="T5" fmla="*/ 4 h 4"/>
                <a:gd name="T6" fmla="*/ 0 w 68"/>
                <a:gd name="T7" fmla="*/ 0 h 4"/>
                <a:gd name="T8" fmla="*/ 68 w 68"/>
                <a:gd name="T9" fmla="*/ 0 h 4"/>
              </a:gdLst>
              <a:ahLst/>
              <a:cxnLst>
                <a:cxn ang="0">
                  <a:pos x="T0" y="T1"/>
                </a:cxn>
                <a:cxn ang="0">
                  <a:pos x="T2" y="T3"/>
                </a:cxn>
                <a:cxn ang="0">
                  <a:pos x="T4" y="T5"/>
                </a:cxn>
                <a:cxn ang="0">
                  <a:pos x="T6" y="T7"/>
                </a:cxn>
                <a:cxn ang="0">
                  <a:pos x="T8" y="T9"/>
                </a:cxn>
              </a:cxnLst>
              <a:rect l="0" t="0" r="r" b="b"/>
              <a:pathLst>
                <a:path w="68" h="4">
                  <a:moveTo>
                    <a:pt x="68" y="0"/>
                  </a:moveTo>
                  <a:cubicBezTo>
                    <a:pt x="67" y="2"/>
                    <a:pt x="65" y="4"/>
                    <a:pt x="62" y="4"/>
                  </a:cubicBezTo>
                  <a:cubicBezTo>
                    <a:pt x="6" y="4"/>
                    <a:pt x="6" y="4"/>
                    <a:pt x="6" y="4"/>
                  </a:cubicBezTo>
                  <a:cubicBezTo>
                    <a:pt x="3" y="4"/>
                    <a:pt x="1" y="2"/>
                    <a:pt x="0" y="0"/>
                  </a:cubicBezTo>
                  <a:lnTo>
                    <a:pt x="68" y="0"/>
                  </a:lnTo>
                  <a:close/>
                </a:path>
              </a:pathLst>
            </a:custGeom>
            <a:solidFill>
              <a:srgbClr val="C97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35" name="Rectangle 69"/>
            <p:cNvSpPr>
              <a:spLocks noChangeArrowheads="1"/>
            </p:cNvSpPr>
            <p:nvPr/>
          </p:nvSpPr>
          <p:spPr bwMode="auto">
            <a:xfrm>
              <a:off x="8580438" y="5410201"/>
              <a:ext cx="165100" cy="773113"/>
            </a:xfrm>
            <a:prstGeom prst="rect">
              <a:avLst/>
            </a:prstGeom>
            <a:solidFill>
              <a:srgbClr val="8D91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36" name="Rectangle 70"/>
            <p:cNvSpPr>
              <a:spLocks noChangeArrowheads="1"/>
            </p:cNvSpPr>
            <p:nvPr/>
          </p:nvSpPr>
          <p:spPr bwMode="auto">
            <a:xfrm>
              <a:off x="8580438" y="5410201"/>
              <a:ext cx="92075" cy="773113"/>
            </a:xfrm>
            <a:prstGeom prst="rect">
              <a:avLst/>
            </a:prstGeom>
            <a:solidFill>
              <a:srgbClr val="B7B7B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37" name="Freeform 71"/>
            <p:cNvSpPr>
              <a:spLocks/>
            </p:cNvSpPr>
            <p:nvPr/>
          </p:nvSpPr>
          <p:spPr bwMode="auto">
            <a:xfrm>
              <a:off x="7974013" y="5318126"/>
              <a:ext cx="1379537" cy="92075"/>
            </a:xfrm>
            <a:custGeom>
              <a:avLst/>
              <a:gdLst>
                <a:gd name="T0" fmla="*/ 75 w 75"/>
                <a:gd name="T1" fmla="*/ 0 h 5"/>
                <a:gd name="T2" fmla="*/ 67 w 75"/>
                <a:gd name="T3" fmla="*/ 5 h 5"/>
                <a:gd name="T4" fmla="*/ 8 w 75"/>
                <a:gd name="T5" fmla="*/ 5 h 5"/>
                <a:gd name="T6" fmla="*/ 0 w 75"/>
                <a:gd name="T7" fmla="*/ 0 h 5"/>
                <a:gd name="T8" fmla="*/ 75 w 75"/>
                <a:gd name="T9" fmla="*/ 0 h 5"/>
              </a:gdLst>
              <a:ahLst/>
              <a:cxnLst>
                <a:cxn ang="0">
                  <a:pos x="T0" y="T1"/>
                </a:cxn>
                <a:cxn ang="0">
                  <a:pos x="T2" y="T3"/>
                </a:cxn>
                <a:cxn ang="0">
                  <a:pos x="T4" y="T5"/>
                </a:cxn>
                <a:cxn ang="0">
                  <a:pos x="T6" y="T7"/>
                </a:cxn>
                <a:cxn ang="0">
                  <a:pos x="T8" y="T9"/>
                </a:cxn>
              </a:cxnLst>
              <a:rect l="0" t="0" r="r" b="b"/>
              <a:pathLst>
                <a:path w="75" h="5">
                  <a:moveTo>
                    <a:pt x="75" y="0"/>
                  </a:moveTo>
                  <a:cubicBezTo>
                    <a:pt x="75" y="3"/>
                    <a:pt x="71" y="5"/>
                    <a:pt x="67" y="5"/>
                  </a:cubicBezTo>
                  <a:cubicBezTo>
                    <a:pt x="8" y="5"/>
                    <a:pt x="8" y="5"/>
                    <a:pt x="8" y="5"/>
                  </a:cubicBezTo>
                  <a:cubicBezTo>
                    <a:pt x="4" y="5"/>
                    <a:pt x="1" y="3"/>
                    <a:pt x="0" y="0"/>
                  </a:cubicBezTo>
                  <a:lnTo>
                    <a:pt x="75" y="0"/>
                  </a:lnTo>
                  <a:close/>
                </a:path>
              </a:pathLst>
            </a:custGeom>
            <a:solidFill>
              <a:srgbClr val="C97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38" name="Rectangle 72"/>
            <p:cNvSpPr>
              <a:spLocks noChangeArrowheads="1"/>
            </p:cNvSpPr>
            <p:nvPr/>
          </p:nvSpPr>
          <p:spPr bwMode="auto">
            <a:xfrm>
              <a:off x="8286750" y="6164263"/>
              <a:ext cx="754062" cy="73025"/>
            </a:xfrm>
            <a:prstGeom prst="rect">
              <a:avLst/>
            </a:prstGeom>
            <a:solidFill>
              <a:srgbClr val="B7B7B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39" name="Rectangle 73"/>
            <p:cNvSpPr>
              <a:spLocks noChangeArrowheads="1"/>
            </p:cNvSpPr>
            <p:nvPr/>
          </p:nvSpPr>
          <p:spPr bwMode="auto">
            <a:xfrm>
              <a:off x="8286750" y="6219826"/>
              <a:ext cx="754062" cy="17463"/>
            </a:xfrm>
            <a:prstGeom prst="rect">
              <a:avLst/>
            </a:prstGeom>
            <a:solidFill>
              <a:srgbClr val="8D91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40" name="Rectangle 74"/>
            <p:cNvSpPr>
              <a:spLocks noChangeArrowheads="1"/>
            </p:cNvSpPr>
            <p:nvPr/>
          </p:nvSpPr>
          <p:spPr bwMode="auto">
            <a:xfrm>
              <a:off x="8304213" y="6237288"/>
              <a:ext cx="36512" cy="147638"/>
            </a:xfrm>
            <a:prstGeom prst="rect">
              <a:avLst/>
            </a:prstGeom>
            <a:solidFill>
              <a:srgbClr val="8D91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41" name="Rectangle 75"/>
            <p:cNvSpPr>
              <a:spLocks noChangeArrowheads="1"/>
            </p:cNvSpPr>
            <p:nvPr/>
          </p:nvSpPr>
          <p:spPr bwMode="auto">
            <a:xfrm>
              <a:off x="8304213" y="6237288"/>
              <a:ext cx="36512" cy="36513"/>
            </a:xfrm>
            <a:prstGeom prst="rect">
              <a:avLst/>
            </a:prstGeom>
            <a:solidFill>
              <a:srgbClr val="70767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42" name="Oval 76"/>
            <p:cNvSpPr>
              <a:spLocks noChangeArrowheads="1"/>
            </p:cNvSpPr>
            <p:nvPr/>
          </p:nvSpPr>
          <p:spPr bwMode="auto">
            <a:xfrm>
              <a:off x="8212138" y="6348413"/>
              <a:ext cx="203200" cy="184150"/>
            </a:xfrm>
            <a:prstGeom prst="ellipse">
              <a:avLst/>
            </a:prstGeom>
            <a:solidFill>
              <a:srgbClr val="B7B7B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43" name="Oval 77"/>
            <p:cNvSpPr>
              <a:spLocks noChangeArrowheads="1"/>
            </p:cNvSpPr>
            <p:nvPr/>
          </p:nvSpPr>
          <p:spPr bwMode="auto">
            <a:xfrm>
              <a:off x="8267700" y="6384926"/>
              <a:ext cx="111125" cy="111125"/>
            </a:xfrm>
            <a:prstGeom prst="ellipse">
              <a:avLst/>
            </a:prstGeom>
            <a:solidFill>
              <a:srgbClr val="8D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44" name="Rectangle 78"/>
            <p:cNvSpPr>
              <a:spLocks noChangeArrowheads="1"/>
            </p:cNvSpPr>
            <p:nvPr/>
          </p:nvSpPr>
          <p:spPr bwMode="auto">
            <a:xfrm>
              <a:off x="8985250" y="6237288"/>
              <a:ext cx="36512" cy="147638"/>
            </a:xfrm>
            <a:prstGeom prst="rect">
              <a:avLst/>
            </a:prstGeom>
            <a:solidFill>
              <a:srgbClr val="8D91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45" name="Rectangle 79"/>
            <p:cNvSpPr>
              <a:spLocks noChangeArrowheads="1"/>
            </p:cNvSpPr>
            <p:nvPr/>
          </p:nvSpPr>
          <p:spPr bwMode="auto">
            <a:xfrm>
              <a:off x="8985250" y="6237288"/>
              <a:ext cx="36512" cy="36513"/>
            </a:xfrm>
            <a:prstGeom prst="rect">
              <a:avLst/>
            </a:prstGeom>
            <a:solidFill>
              <a:srgbClr val="70767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46" name="Oval 80"/>
            <p:cNvSpPr>
              <a:spLocks noChangeArrowheads="1"/>
            </p:cNvSpPr>
            <p:nvPr/>
          </p:nvSpPr>
          <p:spPr bwMode="auto">
            <a:xfrm>
              <a:off x="8893175" y="6348413"/>
              <a:ext cx="203200" cy="184150"/>
            </a:xfrm>
            <a:prstGeom prst="ellipse">
              <a:avLst/>
            </a:prstGeom>
            <a:solidFill>
              <a:srgbClr val="B7B7B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47" name="Oval 81"/>
            <p:cNvSpPr>
              <a:spLocks noChangeArrowheads="1"/>
            </p:cNvSpPr>
            <p:nvPr/>
          </p:nvSpPr>
          <p:spPr bwMode="auto">
            <a:xfrm>
              <a:off x="8948738" y="6384926"/>
              <a:ext cx="111125" cy="111125"/>
            </a:xfrm>
            <a:prstGeom prst="ellipse">
              <a:avLst/>
            </a:prstGeom>
            <a:solidFill>
              <a:srgbClr val="8D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48" name="Freeform 82"/>
            <p:cNvSpPr>
              <a:spLocks/>
            </p:cNvSpPr>
            <p:nvPr/>
          </p:nvSpPr>
          <p:spPr bwMode="auto">
            <a:xfrm>
              <a:off x="7531100" y="3441701"/>
              <a:ext cx="865187" cy="735013"/>
            </a:xfrm>
            <a:custGeom>
              <a:avLst/>
              <a:gdLst>
                <a:gd name="T0" fmla="*/ 11 w 47"/>
                <a:gd name="T1" fmla="*/ 40 h 40"/>
                <a:gd name="T2" fmla="*/ 27 w 47"/>
                <a:gd name="T3" fmla="*/ 28 h 40"/>
                <a:gd name="T4" fmla="*/ 43 w 47"/>
                <a:gd name="T5" fmla="*/ 12 h 40"/>
                <a:gd name="T6" fmla="*/ 33 w 47"/>
                <a:gd name="T7" fmla="*/ 0 h 40"/>
                <a:gd name="T8" fmla="*/ 33 w 47"/>
                <a:gd name="T9" fmla="*/ 0 h 40"/>
                <a:gd name="T10" fmla="*/ 10 w 47"/>
                <a:gd name="T11" fmla="*/ 20 h 40"/>
                <a:gd name="T12" fmla="*/ 11 w 47"/>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47" h="40">
                  <a:moveTo>
                    <a:pt x="11" y="40"/>
                  </a:moveTo>
                  <a:cubicBezTo>
                    <a:pt x="19" y="40"/>
                    <a:pt x="23" y="32"/>
                    <a:pt x="27" y="28"/>
                  </a:cubicBezTo>
                  <a:cubicBezTo>
                    <a:pt x="43" y="12"/>
                    <a:pt x="43" y="12"/>
                    <a:pt x="43" y="12"/>
                  </a:cubicBezTo>
                  <a:cubicBezTo>
                    <a:pt x="47" y="8"/>
                    <a:pt x="39" y="1"/>
                    <a:pt x="33" y="0"/>
                  </a:cubicBezTo>
                  <a:cubicBezTo>
                    <a:pt x="33" y="0"/>
                    <a:pt x="33" y="0"/>
                    <a:pt x="33" y="0"/>
                  </a:cubicBezTo>
                  <a:cubicBezTo>
                    <a:pt x="30" y="0"/>
                    <a:pt x="19" y="11"/>
                    <a:pt x="10" y="20"/>
                  </a:cubicBezTo>
                  <a:cubicBezTo>
                    <a:pt x="0" y="30"/>
                    <a:pt x="1" y="40"/>
                    <a:pt x="11" y="40"/>
                  </a:cubicBezTo>
                  <a:close/>
                </a:path>
              </a:pathLst>
            </a:custGeom>
            <a:solidFill>
              <a:srgbClr val="5362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49" name="Freeform 83"/>
            <p:cNvSpPr>
              <a:spLocks/>
            </p:cNvSpPr>
            <p:nvPr/>
          </p:nvSpPr>
          <p:spPr bwMode="auto">
            <a:xfrm>
              <a:off x="7954963" y="3735388"/>
              <a:ext cx="1435100" cy="460375"/>
            </a:xfrm>
            <a:custGeom>
              <a:avLst/>
              <a:gdLst>
                <a:gd name="T0" fmla="*/ 8 w 78"/>
                <a:gd name="T1" fmla="*/ 0 h 25"/>
                <a:gd name="T2" fmla="*/ 70 w 78"/>
                <a:gd name="T3" fmla="*/ 0 h 25"/>
                <a:gd name="T4" fmla="*/ 78 w 78"/>
                <a:gd name="T5" fmla="*/ 9 h 25"/>
                <a:gd name="T6" fmla="*/ 78 w 78"/>
                <a:gd name="T7" fmla="*/ 16 h 25"/>
                <a:gd name="T8" fmla="*/ 70 w 78"/>
                <a:gd name="T9" fmla="*/ 25 h 25"/>
                <a:gd name="T10" fmla="*/ 8 w 78"/>
                <a:gd name="T11" fmla="*/ 25 h 25"/>
                <a:gd name="T12" fmla="*/ 0 w 78"/>
                <a:gd name="T13" fmla="*/ 16 h 25"/>
                <a:gd name="T14" fmla="*/ 0 w 78"/>
                <a:gd name="T15" fmla="*/ 9 h 25"/>
                <a:gd name="T16" fmla="*/ 8 w 78"/>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25">
                  <a:moveTo>
                    <a:pt x="8" y="0"/>
                  </a:moveTo>
                  <a:cubicBezTo>
                    <a:pt x="70" y="0"/>
                    <a:pt x="70" y="0"/>
                    <a:pt x="70" y="0"/>
                  </a:cubicBezTo>
                  <a:cubicBezTo>
                    <a:pt x="74" y="0"/>
                    <a:pt x="78" y="4"/>
                    <a:pt x="78" y="9"/>
                  </a:cubicBezTo>
                  <a:cubicBezTo>
                    <a:pt x="78" y="16"/>
                    <a:pt x="78" y="16"/>
                    <a:pt x="78" y="16"/>
                  </a:cubicBezTo>
                  <a:cubicBezTo>
                    <a:pt x="78" y="21"/>
                    <a:pt x="74" y="25"/>
                    <a:pt x="70" y="25"/>
                  </a:cubicBezTo>
                  <a:cubicBezTo>
                    <a:pt x="8" y="25"/>
                    <a:pt x="8" y="25"/>
                    <a:pt x="8" y="25"/>
                  </a:cubicBezTo>
                  <a:cubicBezTo>
                    <a:pt x="4" y="25"/>
                    <a:pt x="0" y="21"/>
                    <a:pt x="0" y="16"/>
                  </a:cubicBezTo>
                  <a:cubicBezTo>
                    <a:pt x="0" y="9"/>
                    <a:pt x="0" y="9"/>
                    <a:pt x="0" y="9"/>
                  </a:cubicBezTo>
                  <a:cubicBezTo>
                    <a:pt x="0" y="4"/>
                    <a:pt x="4" y="0"/>
                    <a:pt x="8" y="0"/>
                  </a:cubicBezTo>
                  <a:close/>
                </a:path>
              </a:pathLst>
            </a:custGeom>
            <a:solidFill>
              <a:srgbClr val="EEA920"/>
            </a:solidFill>
            <a:ln>
              <a:noFill/>
            </a:ln>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50" name="Freeform 84"/>
            <p:cNvSpPr>
              <a:spLocks/>
            </p:cNvSpPr>
            <p:nvPr/>
          </p:nvSpPr>
          <p:spPr bwMode="auto">
            <a:xfrm>
              <a:off x="7954963" y="3735388"/>
              <a:ext cx="698500" cy="460375"/>
            </a:xfrm>
            <a:custGeom>
              <a:avLst/>
              <a:gdLst>
                <a:gd name="T0" fmla="*/ 8 w 38"/>
                <a:gd name="T1" fmla="*/ 0 h 25"/>
                <a:gd name="T2" fmla="*/ 38 w 38"/>
                <a:gd name="T3" fmla="*/ 0 h 25"/>
                <a:gd name="T4" fmla="*/ 38 w 38"/>
                <a:gd name="T5" fmla="*/ 25 h 25"/>
                <a:gd name="T6" fmla="*/ 8 w 38"/>
                <a:gd name="T7" fmla="*/ 25 h 25"/>
                <a:gd name="T8" fmla="*/ 0 w 38"/>
                <a:gd name="T9" fmla="*/ 16 h 25"/>
                <a:gd name="T10" fmla="*/ 0 w 38"/>
                <a:gd name="T11" fmla="*/ 9 h 25"/>
                <a:gd name="T12" fmla="*/ 8 w 38"/>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38" h="25">
                  <a:moveTo>
                    <a:pt x="8" y="0"/>
                  </a:moveTo>
                  <a:cubicBezTo>
                    <a:pt x="38" y="0"/>
                    <a:pt x="38" y="0"/>
                    <a:pt x="38" y="0"/>
                  </a:cubicBezTo>
                  <a:cubicBezTo>
                    <a:pt x="38" y="25"/>
                    <a:pt x="38" y="25"/>
                    <a:pt x="38" y="25"/>
                  </a:cubicBezTo>
                  <a:cubicBezTo>
                    <a:pt x="8" y="25"/>
                    <a:pt x="8" y="25"/>
                    <a:pt x="8" y="25"/>
                  </a:cubicBezTo>
                  <a:cubicBezTo>
                    <a:pt x="4" y="25"/>
                    <a:pt x="0" y="21"/>
                    <a:pt x="0" y="16"/>
                  </a:cubicBezTo>
                  <a:cubicBezTo>
                    <a:pt x="0" y="9"/>
                    <a:pt x="0" y="9"/>
                    <a:pt x="0" y="9"/>
                  </a:cubicBezTo>
                  <a:cubicBezTo>
                    <a:pt x="0" y="4"/>
                    <a:pt x="4" y="0"/>
                    <a:pt x="8" y="0"/>
                  </a:cubicBezTo>
                  <a:close/>
                </a:path>
              </a:pathLst>
            </a:custGeom>
            <a:solidFill>
              <a:srgbClr val="EEA9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251" name="Freeform 85"/>
            <p:cNvSpPr>
              <a:spLocks/>
            </p:cNvSpPr>
            <p:nvPr/>
          </p:nvSpPr>
          <p:spPr bwMode="auto">
            <a:xfrm>
              <a:off x="7974013" y="4103688"/>
              <a:ext cx="1398587" cy="92075"/>
            </a:xfrm>
            <a:custGeom>
              <a:avLst/>
              <a:gdLst>
                <a:gd name="T0" fmla="*/ 76 w 76"/>
                <a:gd name="T1" fmla="*/ 0 h 5"/>
                <a:gd name="T2" fmla="*/ 69 w 76"/>
                <a:gd name="T3" fmla="*/ 5 h 5"/>
                <a:gd name="T4" fmla="*/ 7 w 76"/>
                <a:gd name="T5" fmla="*/ 5 h 5"/>
                <a:gd name="T6" fmla="*/ 0 w 76"/>
                <a:gd name="T7" fmla="*/ 0 h 5"/>
                <a:gd name="T8" fmla="*/ 76 w 76"/>
                <a:gd name="T9" fmla="*/ 0 h 5"/>
              </a:gdLst>
              <a:ahLst/>
              <a:cxnLst>
                <a:cxn ang="0">
                  <a:pos x="T0" y="T1"/>
                </a:cxn>
                <a:cxn ang="0">
                  <a:pos x="T2" y="T3"/>
                </a:cxn>
                <a:cxn ang="0">
                  <a:pos x="T4" y="T5"/>
                </a:cxn>
                <a:cxn ang="0">
                  <a:pos x="T6" y="T7"/>
                </a:cxn>
                <a:cxn ang="0">
                  <a:pos x="T8" y="T9"/>
                </a:cxn>
              </a:cxnLst>
              <a:rect l="0" t="0" r="r" b="b"/>
              <a:pathLst>
                <a:path w="76" h="5">
                  <a:moveTo>
                    <a:pt x="76" y="0"/>
                  </a:moveTo>
                  <a:cubicBezTo>
                    <a:pt x="75" y="3"/>
                    <a:pt x="72" y="5"/>
                    <a:pt x="69" y="5"/>
                  </a:cubicBezTo>
                  <a:cubicBezTo>
                    <a:pt x="7" y="5"/>
                    <a:pt x="7" y="5"/>
                    <a:pt x="7" y="5"/>
                  </a:cubicBezTo>
                  <a:cubicBezTo>
                    <a:pt x="4" y="5"/>
                    <a:pt x="1" y="3"/>
                    <a:pt x="0" y="0"/>
                  </a:cubicBezTo>
                  <a:lnTo>
                    <a:pt x="76" y="0"/>
                  </a:lnTo>
                  <a:close/>
                </a:path>
              </a:pathLst>
            </a:custGeom>
            <a:solidFill>
              <a:srgbClr val="C97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grpSp>
      <p:sp>
        <p:nvSpPr>
          <p:cNvPr id="5" name="Text Placeholder 4"/>
          <p:cNvSpPr>
            <a:spLocks noGrp="1"/>
          </p:cNvSpPr>
          <p:nvPr>
            <p:ph type="body" sz="quarter" idx="12"/>
          </p:nvPr>
        </p:nvSpPr>
        <p:spPr/>
        <p:txBody>
          <a:bodyPr/>
          <a:lstStyle/>
          <a:p>
            <a:endParaRPr lang="en-US" dirty="0"/>
          </a:p>
        </p:txBody>
      </p:sp>
      <p:sp>
        <p:nvSpPr>
          <p:cNvPr id="4" name="Title 3"/>
          <p:cNvSpPr>
            <a:spLocks noGrp="1"/>
          </p:cNvSpPr>
          <p:nvPr>
            <p:ph type="title"/>
          </p:nvPr>
        </p:nvSpPr>
        <p:spPr>
          <a:xfrm>
            <a:off x="274702" y="412045"/>
            <a:ext cx="5232335" cy="1828786"/>
          </a:xfrm>
        </p:spPr>
        <p:txBody>
          <a:bodyPr/>
          <a:lstStyle/>
          <a:p>
            <a:r>
              <a:rPr lang="en-US" dirty="0"/>
              <a:t>Getting Started in Office 365 with the Microsoft Graph API</a:t>
            </a:r>
          </a:p>
        </p:txBody>
      </p:sp>
    </p:spTree>
    <p:extLst>
      <p:ext uri="{BB962C8B-B14F-4D97-AF65-F5344CB8AC3E}">
        <p14:creationId xmlns:p14="http://schemas.microsoft.com/office/powerpoint/2010/main" val="900347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285381" y="1097979"/>
            <a:ext cx="5433065" cy="3407793"/>
            <a:chOff x="183806" y="217205"/>
            <a:chExt cx="5327018" cy="3341277"/>
          </a:xfrm>
        </p:grpSpPr>
        <p:pic>
          <p:nvPicPr>
            <p:cNvPr id="9" name="Picture 8"/>
            <p:cNvPicPr>
              <a:picLocks noChangeAspect="1"/>
            </p:cNvPicPr>
            <p:nvPr/>
          </p:nvPicPr>
          <p:blipFill>
            <a:blip r:embed="rId8"/>
            <a:stretch>
              <a:fillRect/>
            </a:stretch>
          </p:blipFill>
          <p:spPr>
            <a:xfrm>
              <a:off x="183806" y="217205"/>
              <a:ext cx="5327018" cy="3341277"/>
            </a:xfrm>
            <a:prstGeom prst="rect">
              <a:avLst/>
            </a:prstGeom>
          </p:spPr>
        </p:pic>
        <p:sp>
          <p:nvSpPr>
            <p:cNvPr id="5" name="MouseClick"/>
            <p:cNvSpPr/>
            <p:nvPr>
              <p:custDataLst>
                <p:custData r:id="rId5"/>
              </p:custDataLst>
            </p:nvPr>
          </p:nvSpPr>
          <p:spPr>
            <a:xfrm rot="20359169">
              <a:off x="3029972" y="2828660"/>
              <a:ext cx="151053" cy="247694"/>
            </a:xfrm>
            <a:custGeom>
              <a:avLst/>
              <a:gdLst>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806746 h 997971"/>
                <a:gd name="connsiteX4" fmla="*/ 386188 w 592890"/>
                <a:gd name="connsiteY4" fmla="*/ 997971 h 997971"/>
                <a:gd name="connsiteX5" fmla="*/ 206702 w 592890"/>
                <a:gd name="connsiteY5" fmla="*/ 997971 h 997971"/>
                <a:gd name="connsiteX6" fmla="*/ 206702 w 592890"/>
                <a:gd name="connsiteY6" fmla="*/ 806746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66438 h 997971"/>
                <a:gd name="connsiteX4" fmla="*/ 386188 w 592890"/>
                <a:gd name="connsiteY4" fmla="*/ 997971 h 997971"/>
                <a:gd name="connsiteX5" fmla="*/ 206702 w 592890"/>
                <a:gd name="connsiteY5" fmla="*/ 997971 h 997971"/>
                <a:gd name="connsiteX6" fmla="*/ 206702 w 592890"/>
                <a:gd name="connsiteY6" fmla="*/ 806746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66438 h 997971"/>
                <a:gd name="connsiteX4" fmla="*/ 386188 w 592890"/>
                <a:gd name="connsiteY4" fmla="*/ 997971 h 997971"/>
                <a:gd name="connsiteX5" fmla="*/ 206702 w 592890"/>
                <a:gd name="connsiteY5" fmla="*/ 997971 h 997971"/>
                <a:gd name="connsiteX6" fmla="*/ 206702 w 592890"/>
                <a:gd name="connsiteY6" fmla="*/ 764057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66438 h 997971"/>
                <a:gd name="connsiteX4" fmla="*/ 386188 w 592890"/>
                <a:gd name="connsiteY4" fmla="*/ 997971 h 997971"/>
                <a:gd name="connsiteX5" fmla="*/ 206702 w 592890"/>
                <a:gd name="connsiteY5" fmla="*/ 997971 h 997971"/>
                <a:gd name="connsiteX6" fmla="*/ 206702 w 592890"/>
                <a:gd name="connsiteY6" fmla="*/ 735333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30570 h 997971"/>
                <a:gd name="connsiteX4" fmla="*/ 386188 w 592890"/>
                <a:gd name="connsiteY4" fmla="*/ 997971 h 997971"/>
                <a:gd name="connsiteX5" fmla="*/ 206702 w 592890"/>
                <a:gd name="connsiteY5" fmla="*/ 997971 h 997971"/>
                <a:gd name="connsiteX6" fmla="*/ 206702 w 592890"/>
                <a:gd name="connsiteY6" fmla="*/ 735333 h 997971"/>
                <a:gd name="connsiteX7" fmla="*/ 0 w 592890"/>
                <a:gd name="connsiteY7" fmla="*/ 806746 h 99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2890" h="997971">
                  <a:moveTo>
                    <a:pt x="0" y="806746"/>
                  </a:moveTo>
                  <a:lnTo>
                    <a:pt x="296445" y="0"/>
                  </a:lnTo>
                  <a:lnTo>
                    <a:pt x="592890" y="806746"/>
                  </a:lnTo>
                  <a:lnTo>
                    <a:pt x="386188" y="730570"/>
                  </a:lnTo>
                  <a:lnTo>
                    <a:pt x="386188" y="997971"/>
                  </a:lnTo>
                  <a:lnTo>
                    <a:pt x="206702" y="997971"/>
                  </a:lnTo>
                  <a:lnTo>
                    <a:pt x="206702" y="735333"/>
                  </a:lnTo>
                  <a:lnTo>
                    <a:pt x="0" y="806746"/>
                  </a:lnTo>
                  <a:close/>
                </a:path>
              </a:pathLst>
            </a:custGeom>
            <a:solidFill>
              <a:srgbClr val="FFFFFF"/>
            </a:solidFill>
            <a:ln w="3175">
              <a:solidFill>
                <a:srgbClr val="000000">
                  <a:lumMod val="85000"/>
                  <a:lumOff val="15000"/>
                </a:srgbClr>
              </a:solidFill>
            </a:ln>
            <a:effectLst>
              <a:glow rad="139700">
                <a:srgbClr val="F79646">
                  <a:satMod val="175000"/>
                  <a:alpha val="40000"/>
                </a:srgbClr>
              </a:glow>
              <a:outerShdw blurRad="25400" dist="25400" dir="2040000" algn="tl" rotWithShape="0">
                <a:prstClr val="black">
                  <a:alpha val="20000"/>
                </a:prstClr>
              </a:outerShdw>
            </a:effectLst>
          </p:spPr>
          <p:style>
            <a:lnRef idx="2">
              <a:srgbClr val="4F81BD">
                <a:shade val="50000"/>
              </a:srgbClr>
            </a:lnRef>
            <a:fillRef idx="1">
              <a:srgbClr val="4F81BD"/>
            </a:fillRef>
            <a:effectRef idx="0">
              <a:srgbClr val="4F81BD"/>
            </a:effectRef>
            <a:fontRef idx="minor">
              <a:srgbClr val="000000"/>
            </a:fontRef>
          </p:style>
          <p:txBody>
            <a:bodyPr lIns="99473" tIns="49737" rIns="99473" bIns="49737" rtlCol="0" anchor="ctr"/>
            <a:lstStyle>
              <a:defPPr>
                <a:defRPr lang="en-US"/>
              </a:defPPr>
              <a:lvl1pPr marL="0" algn="l" defTabSz="914400" rtl="0" eaLnBrk="1" latinLnBrk="0" hangingPunct="1">
                <a:defRPr sz="1800" kern="1200">
                  <a:solidFill>
                    <a:srgbClr val="000000"/>
                  </a:solidFill>
                  <a:latin typeface="+mn-lt"/>
                  <a:ea typeface="+mn-ea"/>
                  <a:cs typeface="+mn-cs"/>
                </a:defRPr>
              </a:lvl1pPr>
              <a:lvl2pPr marL="457200" algn="l" defTabSz="914400" rtl="0" eaLnBrk="1" latinLnBrk="0" hangingPunct="1">
                <a:defRPr sz="1800" kern="1200">
                  <a:solidFill>
                    <a:srgbClr val="000000"/>
                  </a:solidFill>
                  <a:latin typeface="+mn-lt"/>
                  <a:ea typeface="+mn-ea"/>
                  <a:cs typeface="+mn-cs"/>
                </a:defRPr>
              </a:lvl2pPr>
              <a:lvl3pPr marL="914400" algn="l" defTabSz="914400" rtl="0" eaLnBrk="1" latinLnBrk="0" hangingPunct="1">
                <a:defRPr sz="1800" kern="1200">
                  <a:solidFill>
                    <a:srgbClr val="000000"/>
                  </a:solidFill>
                  <a:latin typeface="+mn-lt"/>
                  <a:ea typeface="+mn-ea"/>
                  <a:cs typeface="+mn-cs"/>
                </a:defRPr>
              </a:lvl3pPr>
              <a:lvl4pPr marL="1371600" algn="l" defTabSz="914400" rtl="0" eaLnBrk="1" latinLnBrk="0" hangingPunct="1">
                <a:defRPr sz="1800" kern="1200">
                  <a:solidFill>
                    <a:srgbClr val="000000"/>
                  </a:solidFill>
                  <a:latin typeface="+mn-lt"/>
                  <a:ea typeface="+mn-ea"/>
                  <a:cs typeface="+mn-cs"/>
                </a:defRPr>
              </a:lvl4pPr>
              <a:lvl5pPr marL="1828800" algn="l" defTabSz="914400" rtl="0" eaLnBrk="1" latinLnBrk="0" hangingPunct="1">
                <a:defRPr sz="1800" kern="1200">
                  <a:solidFill>
                    <a:srgbClr val="000000"/>
                  </a:solidFill>
                  <a:latin typeface="+mn-lt"/>
                  <a:ea typeface="+mn-ea"/>
                  <a:cs typeface="+mn-cs"/>
                </a:defRPr>
              </a:lvl5pPr>
              <a:lvl6pPr marL="2286000" algn="l" defTabSz="914400" rtl="0" eaLnBrk="1" latinLnBrk="0" hangingPunct="1">
                <a:defRPr sz="1800" kern="1200">
                  <a:solidFill>
                    <a:srgbClr val="000000"/>
                  </a:solidFill>
                  <a:latin typeface="+mn-lt"/>
                  <a:ea typeface="+mn-ea"/>
                  <a:cs typeface="+mn-cs"/>
                </a:defRPr>
              </a:lvl6pPr>
              <a:lvl7pPr marL="2743200" algn="l" defTabSz="914400" rtl="0" eaLnBrk="1" latinLnBrk="0" hangingPunct="1">
                <a:defRPr sz="1800" kern="1200">
                  <a:solidFill>
                    <a:srgbClr val="000000"/>
                  </a:solidFill>
                  <a:latin typeface="+mn-lt"/>
                  <a:ea typeface="+mn-ea"/>
                  <a:cs typeface="+mn-cs"/>
                </a:defRPr>
              </a:lvl7pPr>
              <a:lvl8pPr marL="3200400" algn="l" defTabSz="914400" rtl="0" eaLnBrk="1" latinLnBrk="0" hangingPunct="1">
                <a:defRPr sz="1800" kern="1200">
                  <a:solidFill>
                    <a:srgbClr val="000000"/>
                  </a:solidFill>
                  <a:latin typeface="+mn-lt"/>
                  <a:ea typeface="+mn-ea"/>
                  <a:cs typeface="+mn-cs"/>
                </a:defRPr>
              </a:lvl8pPr>
              <a:lvl9pPr marL="3657600" algn="l" defTabSz="914400" rtl="0" eaLnBrk="1" latinLnBrk="0" hangingPunct="1">
                <a:defRPr sz="1800" kern="1200">
                  <a:solidFill>
                    <a:srgbClr val="000000"/>
                  </a:solidFill>
                  <a:latin typeface="+mn-lt"/>
                  <a:ea typeface="+mn-ea"/>
                  <a:cs typeface="+mn-cs"/>
                </a:defRPr>
              </a:lvl9pPr>
            </a:lstStyle>
            <a:p>
              <a:pPr algn="ctr"/>
              <a:endParaRPr lang="en-US" sz="1836" dirty="0"/>
            </a:p>
          </p:txBody>
        </p:sp>
      </p:grpSp>
      <p:grpSp>
        <p:nvGrpSpPr>
          <p:cNvPr id="12" name="Group 11"/>
          <p:cNvGrpSpPr/>
          <p:nvPr/>
        </p:nvGrpSpPr>
        <p:grpSpPr>
          <a:xfrm>
            <a:off x="7353724" y="1134701"/>
            <a:ext cx="4350650" cy="4326344"/>
            <a:chOff x="4052389" y="643298"/>
            <a:chExt cx="4265730" cy="4241899"/>
          </a:xfrm>
        </p:grpSpPr>
        <p:pic>
          <p:nvPicPr>
            <p:cNvPr id="10" name="Picture 9"/>
            <p:cNvPicPr>
              <a:picLocks noChangeAspect="1"/>
            </p:cNvPicPr>
            <p:nvPr/>
          </p:nvPicPr>
          <p:blipFill>
            <a:blip r:embed="rId9"/>
            <a:stretch>
              <a:fillRect/>
            </a:stretch>
          </p:blipFill>
          <p:spPr>
            <a:xfrm>
              <a:off x="4052389" y="643298"/>
              <a:ext cx="4265730" cy="4241899"/>
            </a:xfrm>
            <a:prstGeom prst="rect">
              <a:avLst/>
            </a:prstGeom>
          </p:spPr>
        </p:pic>
        <p:sp>
          <p:nvSpPr>
            <p:cNvPr id="7" name="MouseClick"/>
            <p:cNvSpPr/>
            <p:nvPr>
              <p:custDataLst>
                <p:custData r:id="rId4"/>
              </p:custDataLst>
            </p:nvPr>
          </p:nvSpPr>
          <p:spPr>
            <a:xfrm rot="20359169">
              <a:off x="7018915" y="2011545"/>
              <a:ext cx="151053" cy="247694"/>
            </a:xfrm>
            <a:custGeom>
              <a:avLst/>
              <a:gdLst>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806746 h 997971"/>
                <a:gd name="connsiteX4" fmla="*/ 386188 w 592890"/>
                <a:gd name="connsiteY4" fmla="*/ 997971 h 997971"/>
                <a:gd name="connsiteX5" fmla="*/ 206702 w 592890"/>
                <a:gd name="connsiteY5" fmla="*/ 997971 h 997971"/>
                <a:gd name="connsiteX6" fmla="*/ 206702 w 592890"/>
                <a:gd name="connsiteY6" fmla="*/ 806746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66438 h 997971"/>
                <a:gd name="connsiteX4" fmla="*/ 386188 w 592890"/>
                <a:gd name="connsiteY4" fmla="*/ 997971 h 997971"/>
                <a:gd name="connsiteX5" fmla="*/ 206702 w 592890"/>
                <a:gd name="connsiteY5" fmla="*/ 997971 h 997971"/>
                <a:gd name="connsiteX6" fmla="*/ 206702 w 592890"/>
                <a:gd name="connsiteY6" fmla="*/ 806746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66438 h 997971"/>
                <a:gd name="connsiteX4" fmla="*/ 386188 w 592890"/>
                <a:gd name="connsiteY4" fmla="*/ 997971 h 997971"/>
                <a:gd name="connsiteX5" fmla="*/ 206702 w 592890"/>
                <a:gd name="connsiteY5" fmla="*/ 997971 h 997971"/>
                <a:gd name="connsiteX6" fmla="*/ 206702 w 592890"/>
                <a:gd name="connsiteY6" fmla="*/ 764057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66438 h 997971"/>
                <a:gd name="connsiteX4" fmla="*/ 386188 w 592890"/>
                <a:gd name="connsiteY4" fmla="*/ 997971 h 997971"/>
                <a:gd name="connsiteX5" fmla="*/ 206702 w 592890"/>
                <a:gd name="connsiteY5" fmla="*/ 997971 h 997971"/>
                <a:gd name="connsiteX6" fmla="*/ 206702 w 592890"/>
                <a:gd name="connsiteY6" fmla="*/ 735333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30570 h 997971"/>
                <a:gd name="connsiteX4" fmla="*/ 386188 w 592890"/>
                <a:gd name="connsiteY4" fmla="*/ 997971 h 997971"/>
                <a:gd name="connsiteX5" fmla="*/ 206702 w 592890"/>
                <a:gd name="connsiteY5" fmla="*/ 997971 h 997971"/>
                <a:gd name="connsiteX6" fmla="*/ 206702 w 592890"/>
                <a:gd name="connsiteY6" fmla="*/ 735333 h 997971"/>
                <a:gd name="connsiteX7" fmla="*/ 0 w 592890"/>
                <a:gd name="connsiteY7" fmla="*/ 806746 h 99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2890" h="997971">
                  <a:moveTo>
                    <a:pt x="0" y="806746"/>
                  </a:moveTo>
                  <a:lnTo>
                    <a:pt x="296445" y="0"/>
                  </a:lnTo>
                  <a:lnTo>
                    <a:pt x="592890" y="806746"/>
                  </a:lnTo>
                  <a:lnTo>
                    <a:pt x="386188" y="730570"/>
                  </a:lnTo>
                  <a:lnTo>
                    <a:pt x="386188" y="997971"/>
                  </a:lnTo>
                  <a:lnTo>
                    <a:pt x="206702" y="997971"/>
                  </a:lnTo>
                  <a:lnTo>
                    <a:pt x="206702" y="735333"/>
                  </a:lnTo>
                  <a:lnTo>
                    <a:pt x="0" y="806746"/>
                  </a:lnTo>
                  <a:close/>
                </a:path>
              </a:pathLst>
            </a:custGeom>
            <a:solidFill>
              <a:srgbClr val="FFFFFF"/>
            </a:solidFill>
            <a:ln w="3175">
              <a:solidFill>
                <a:srgbClr val="000000">
                  <a:lumMod val="85000"/>
                  <a:lumOff val="15000"/>
                </a:srgbClr>
              </a:solidFill>
            </a:ln>
            <a:effectLst>
              <a:glow rad="139700">
                <a:srgbClr val="F79646">
                  <a:satMod val="175000"/>
                  <a:alpha val="40000"/>
                </a:srgbClr>
              </a:glow>
              <a:outerShdw blurRad="25400" dist="25400" dir="2040000" algn="tl" rotWithShape="0">
                <a:prstClr val="black">
                  <a:alpha val="20000"/>
                </a:prstClr>
              </a:outerShdw>
            </a:effectLst>
          </p:spPr>
          <p:style>
            <a:lnRef idx="2">
              <a:srgbClr val="4F81BD">
                <a:shade val="50000"/>
              </a:srgbClr>
            </a:lnRef>
            <a:fillRef idx="1">
              <a:srgbClr val="4F81BD"/>
            </a:fillRef>
            <a:effectRef idx="0">
              <a:srgbClr val="4F81BD"/>
            </a:effectRef>
            <a:fontRef idx="minor">
              <a:srgbClr val="000000"/>
            </a:fontRef>
          </p:style>
          <p:txBody>
            <a:bodyPr lIns="99473" tIns="49737" rIns="99473" bIns="49737" rtlCol="0" anchor="ctr"/>
            <a:lstStyle>
              <a:defPPr>
                <a:defRPr lang="en-US"/>
              </a:defPPr>
              <a:lvl1pPr marL="0" algn="l" defTabSz="914400" rtl="0" eaLnBrk="1" latinLnBrk="0" hangingPunct="1">
                <a:defRPr sz="1800" kern="1200">
                  <a:solidFill>
                    <a:srgbClr val="000000"/>
                  </a:solidFill>
                  <a:latin typeface="+mn-lt"/>
                  <a:ea typeface="+mn-ea"/>
                  <a:cs typeface="+mn-cs"/>
                </a:defRPr>
              </a:lvl1pPr>
              <a:lvl2pPr marL="457200" algn="l" defTabSz="914400" rtl="0" eaLnBrk="1" latinLnBrk="0" hangingPunct="1">
                <a:defRPr sz="1800" kern="1200">
                  <a:solidFill>
                    <a:srgbClr val="000000"/>
                  </a:solidFill>
                  <a:latin typeface="+mn-lt"/>
                  <a:ea typeface="+mn-ea"/>
                  <a:cs typeface="+mn-cs"/>
                </a:defRPr>
              </a:lvl2pPr>
              <a:lvl3pPr marL="914400" algn="l" defTabSz="914400" rtl="0" eaLnBrk="1" latinLnBrk="0" hangingPunct="1">
                <a:defRPr sz="1800" kern="1200">
                  <a:solidFill>
                    <a:srgbClr val="000000"/>
                  </a:solidFill>
                  <a:latin typeface="+mn-lt"/>
                  <a:ea typeface="+mn-ea"/>
                  <a:cs typeface="+mn-cs"/>
                </a:defRPr>
              </a:lvl3pPr>
              <a:lvl4pPr marL="1371600" algn="l" defTabSz="914400" rtl="0" eaLnBrk="1" latinLnBrk="0" hangingPunct="1">
                <a:defRPr sz="1800" kern="1200">
                  <a:solidFill>
                    <a:srgbClr val="000000"/>
                  </a:solidFill>
                  <a:latin typeface="+mn-lt"/>
                  <a:ea typeface="+mn-ea"/>
                  <a:cs typeface="+mn-cs"/>
                </a:defRPr>
              </a:lvl4pPr>
              <a:lvl5pPr marL="1828800" algn="l" defTabSz="914400" rtl="0" eaLnBrk="1" latinLnBrk="0" hangingPunct="1">
                <a:defRPr sz="1800" kern="1200">
                  <a:solidFill>
                    <a:srgbClr val="000000"/>
                  </a:solidFill>
                  <a:latin typeface="+mn-lt"/>
                  <a:ea typeface="+mn-ea"/>
                  <a:cs typeface="+mn-cs"/>
                </a:defRPr>
              </a:lvl5pPr>
              <a:lvl6pPr marL="2286000" algn="l" defTabSz="914400" rtl="0" eaLnBrk="1" latinLnBrk="0" hangingPunct="1">
                <a:defRPr sz="1800" kern="1200">
                  <a:solidFill>
                    <a:srgbClr val="000000"/>
                  </a:solidFill>
                  <a:latin typeface="+mn-lt"/>
                  <a:ea typeface="+mn-ea"/>
                  <a:cs typeface="+mn-cs"/>
                </a:defRPr>
              </a:lvl6pPr>
              <a:lvl7pPr marL="2743200" algn="l" defTabSz="914400" rtl="0" eaLnBrk="1" latinLnBrk="0" hangingPunct="1">
                <a:defRPr sz="1800" kern="1200">
                  <a:solidFill>
                    <a:srgbClr val="000000"/>
                  </a:solidFill>
                  <a:latin typeface="+mn-lt"/>
                  <a:ea typeface="+mn-ea"/>
                  <a:cs typeface="+mn-cs"/>
                </a:defRPr>
              </a:lvl7pPr>
              <a:lvl8pPr marL="3200400" algn="l" defTabSz="914400" rtl="0" eaLnBrk="1" latinLnBrk="0" hangingPunct="1">
                <a:defRPr sz="1800" kern="1200">
                  <a:solidFill>
                    <a:srgbClr val="000000"/>
                  </a:solidFill>
                  <a:latin typeface="+mn-lt"/>
                  <a:ea typeface="+mn-ea"/>
                  <a:cs typeface="+mn-cs"/>
                </a:defRPr>
              </a:lvl8pPr>
              <a:lvl9pPr marL="3657600" algn="l" defTabSz="914400" rtl="0" eaLnBrk="1" latinLnBrk="0" hangingPunct="1">
                <a:defRPr sz="1800" kern="1200">
                  <a:solidFill>
                    <a:srgbClr val="000000"/>
                  </a:solidFill>
                  <a:latin typeface="+mn-lt"/>
                  <a:ea typeface="+mn-ea"/>
                  <a:cs typeface="+mn-cs"/>
                </a:defRPr>
              </a:lvl9pPr>
            </a:lstStyle>
            <a:p>
              <a:pPr algn="ctr"/>
              <a:endParaRPr lang="en-US" sz="1836" dirty="0"/>
            </a:p>
          </p:txBody>
        </p:sp>
      </p:grpSp>
      <p:grpSp>
        <p:nvGrpSpPr>
          <p:cNvPr id="14" name="Group 13"/>
          <p:cNvGrpSpPr/>
          <p:nvPr/>
        </p:nvGrpSpPr>
        <p:grpSpPr>
          <a:xfrm>
            <a:off x="5897910" y="3525693"/>
            <a:ext cx="5321533" cy="3530578"/>
            <a:chOff x="5766223" y="3272701"/>
            <a:chExt cx="5217663" cy="3461665"/>
          </a:xfrm>
        </p:grpSpPr>
        <p:pic>
          <p:nvPicPr>
            <p:cNvPr id="8" name="Picture 7"/>
            <p:cNvPicPr>
              <a:picLocks noChangeAspect="1"/>
            </p:cNvPicPr>
            <p:nvPr/>
          </p:nvPicPr>
          <p:blipFill>
            <a:blip r:embed="rId10"/>
            <a:stretch>
              <a:fillRect/>
            </a:stretch>
          </p:blipFill>
          <p:spPr>
            <a:xfrm>
              <a:off x="5766223" y="3272701"/>
              <a:ext cx="5217663" cy="3461665"/>
            </a:xfrm>
            <a:prstGeom prst="rect">
              <a:avLst/>
            </a:prstGeom>
          </p:spPr>
        </p:pic>
        <p:sp>
          <p:nvSpPr>
            <p:cNvPr id="11" name="MouseClick"/>
            <p:cNvSpPr/>
            <p:nvPr>
              <p:custDataLst>
                <p:custData r:id="rId3"/>
              </p:custDataLst>
            </p:nvPr>
          </p:nvSpPr>
          <p:spPr>
            <a:xfrm rot="20359169">
              <a:off x="10678308" y="5241296"/>
              <a:ext cx="151053" cy="247694"/>
            </a:xfrm>
            <a:custGeom>
              <a:avLst/>
              <a:gdLst>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806746 h 997971"/>
                <a:gd name="connsiteX4" fmla="*/ 386188 w 592890"/>
                <a:gd name="connsiteY4" fmla="*/ 997971 h 997971"/>
                <a:gd name="connsiteX5" fmla="*/ 206702 w 592890"/>
                <a:gd name="connsiteY5" fmla="*/ 997971 h 997971"/>
                <a:gd name="connsiteX6" fmla="*/ 206702 w 592890"/>
                <a:gd name="connsiteY6" fmla="*/ 806746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66438 h 997971"/>
                <a:gd name="connsiteX4" fmla="*/ 386188 w 592890"/>
                <a:gd name="connsiteY4" fmla="*/ 997971 h 997971"/>
                <a:gd name="connsiteX5" fmla="*/ 206702 w 592890"/>
                <a:gd name="connsiteY5" fmla="*/ 997971 h 997971"/>
                <a:gd name="connsiteX6" fmla="*/ 206702 w 592890"/>
                <a:gd name="connsiteY6" fmla="*/ 806746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66438 h 997971"/>
                <a:gd name="connsiteX4" fmla="*/ 386188 w 592890"/>
                <a:gd name="connsiteY4" fmla="*/ 997971 h 997971"/>
                <a:gd name="connsiteX5" fmla="*/ 206702 w 592890"/>
                <a:gd name="connsiteY5" fmla="*/ 997971 h 997971"/>
                <a:gd name="connsiteX6" fmla="*/ 206702 w 592890"/>
                <a:gd name="connsiteY6" fmla="*/ 764057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66438 h 997971"/>
                <a:gd name="connsiteX4" fmla="*/ 386188 w 592890"/>
                <a:gd name="connsiteY4" fmla="*/ 997971 h 997971"/>
                <a:gd name="connsiteX5" fmla="*/ 206702 w 592890"/>
                <a:gd name="connsiteY5" fmla="*/ 997971 h 997971"/>
                <a:gd name="connsiteX6" fmla="*/ 206702 w 592890"/>
                <a:gd name="connsiteY6" fmla="*/ 735333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30570 h 997971"/>
                <a:gd name="connsiteX4" fmla="*/ 386188 w 592890"/>
                <a:gd name="connsiteY4" fmla="*/ 997971 h 997971"/>
                <a:gd name="connsiteX5" fmla="*/ 206702 w 592890"/>
                <a:gd name="connsiteY5" fmla="*/ 997971 h 997971"/>
                <a:gd name="connsiteX6" fmla="*/ 206702 w 592890"/>
                <a:gd name="connsiteY6" fmla="*/ 735333 h 997971"/>
                <a:gd name="connsiteX7" fmla="*/ 0 w 592890"/>
                <a:gd name="connsiteY7" fmla="*/ 806746 h 99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2890" h="997971">
                  <a:moveTo>
                    <a:pt x="0" y="806746"/>
                  </a:moveTo>
                  <a:lnTo>
                    <a:pt x="296445" y="0"/>
                  </a:lnTo>
                  <a:lnTo>
                    <a:pt x="592890" y="806746"/>
                  </a:lnTo>
                  <a:lnTo>
                    <a:pt x="386188" y="730570"/>
                  </a:lnTo>
                  <a:lnTo>
                    <a:pt x="386188" y="997971"/>
                  </a:lnTo>
                  <a:lnTo>
                    <a:pt x="206702" y="997971"/>
                  </a:lnTo>
                  <a:lnTo>
                    <a:pt x="206702" y="735333"/>
                  </a:lnTo>
                  <a:lnTo>
                    <a:pt x="0" y="806746"/>
                  </a:lnTo>
                  <a:close/>
                </a:path>
              </a:pathLst>
            </a:custGeom>
            <a:solidFill>
              <a:srgbClr val="FFFFFF"/>
            </a:solidFill>
            <a:ln w="3175">
              <a:solidFill>
                <a:srgbClr val="000000">
                  <a:lumMod val="85000"/>
                  <a:lumOff val="15000"/>
                </a:srgbClr>
              </a:solidFill>
            </a:ln>
            <a:effectLst>
              <a:glow rad="139700">
                <a:srgbClr val="F79646">
                  <a:satMod val="175000"/>
                  <a:alpha val="40000"/>
                </a:srgbClr>
              </a:glow>
              <a:outerShdw blurRad="25400" dist="25400" dir="2040000" algn="tl" rotWithShape="0">
                <a:prstClr val="black">
                  <a:alpha val="20000"/>
                </a:prstClr>
              </a:outerShdw>
            </a:effectLst>
          </p:spPr>
          <p:style>
            <a:lnRef idx="2">
              <a:srgbClr val="4F81BD">
                <a:shade val="50000"/>
              </a:srgbClr>
            </a:lnRef>
            <a:fillRef idx="1">
              <a:srgbClr val="4F81BD"/>
            </a:fillRef>
            <a:effectRef idx="0">
              <a:srgbClr val="4F81BD"/>
            </a:effectRef>
            <a:fontRef idx="minor">
              <a:srgbClr val="000000"/>
            </a:fontRef>
          </p:style>
          <p:txBody>
            <a:bodyPr lIns="99473" tIns="49737" rIns="99473" bIns="49737" rtlCol="0" anchor="ctr"/>
            <a:lstStyle>
              <a:defPPr>
                <a:defRPr lang="en-US"/>
              </a:defPPr>
              <a:lvl1pPr marL="0" algn="l" defTabSz="914400" rtl="0" eaLnBrk="1" latinLnBrk="0" hangingPunct="1">
                <a:defRPr sz="1800" kern="1200">
                  <a:solidFill>
                    <a:srgbClr val="000000"/>
                  </a:solidFill>
                  <a:latin typeface="+mn-lt"/>
                  <a:ea typeface="+mn-ea"/>
                  <a:cs typeface="+mn-cs"/>
                </a:defRPr>
              </a:lvl1pPr>
              <a:lvl2pPr marL="457200" algn="l" defTabSz="914400" rtl="0" eaLnBrk="1" latinLnBrk="0" hangingPunct="1">
                <a:defRPr sz="1800" kern="1200">
                  <a:solidFill>
                    <a:srgbClr val="000000"/>
                  </a:solidFill>
                  <a:latin typeface="+mn-lt"/>
                  <a:ea typeface="+mn-ea"/>
                  <a:cs typeface="+mn-cs"/>
                </a:defRPr>
              </a:lvl2pPr>
              <a:lvl3pPr marL="914400" algn="l" defTabSz="914400" rtl="0" eaLnBrk="1" latinLnBrk="0" hangingPunct="1">
                <a:defRPr sz="1800" kern="1200">
                  <a:solidFill>
                    <a:srgbClr val="000000"/>
                  </a:solidFill>
                  <a:latin typeface="+mn-lt"/>
                  <a:ea typeface="+mn-ea"/>
                  <a:cs typeface="+mn-cs"/>
                </a:defRPr>
              </a:lvl3pPr>
              <a:lvl4pPr marL="1371600" algn="l" defTabSz="914400" rtl="0" eaLnBrk="1" latinLnBrk="0" hangingPunct="1">
                <a:defRPr sz="1800" kern="1200">
                  <a:solidFill>
                    <a:srgbClr val="000000"/>
                  </a:solidFill>
                  <a:latin typeface="+mn-lt"/>
                  <a:ea typeface="+mn-ea"/>
                  <a:cs typeface="+mn-cs"/>
                </a:defRPr>
              </a:lvl4pPr>
              <a:lvl5pPr marL="1828800" algn="l" defTabSz="914400" rtl="0" eaLnBrk="1" latinLnBrk="0" hangingPunct="1">
                <a:defRPr sz="1800" kern="1200">
                  <a:solidFill>
                    <a:srgbClr val="000000"/>
                  </a:solidFill>
                  <a:latin typeface="+mn-lt"/>
                  <a:ea typeface="+mn-ea"/>
                  <a:cs typeface="+mn-cs"/>
                </a:defRPr>
              </a:lvl5pPr>
              <a:lvl6pPr marL="2286000" algn="l" defTabSz="914400" rtl="0" eaLnBrk="1" latinLnBrk="0" hangingPunct="1">
                <a:defRPr sz="1800" kern="1200">
                  <a:solidFill>
                    <a:srgbClr val="000000"/>
                  </a:solidFill>
                  <a:latin typeface="+mn-lt"/>
                  <a:ea typeface="+mn-ea"/>
                  <a:cs typeface="+mn-cs"/>
                </a:defRPr>
              </a:lvl6pPr>
              <a:lvl7pPr marL="2743200" algn="l" defTabSz="914400" rtl="0" eaLnBrk="1" latinLnBrk="0" hangingPunct="1">
                <a:defRPr sz="1800" kern="1200">
                  <a:solidFill>
                    <a:srgbClr val="000000"/>
                  </a:solidFill>
                  <a:latin typeface="+mn-lt"/>
                  <a:ea typeface="+mn-ea"/>
                  <a:cs typeface="+mn-cs"/>
                </a:defRPr>
              </a:lvl7pPr>
              <a:lvl8pPr marL="3200400" algn="l" defTabSz="914400" rtl="0" eaLnBrk="1" latinLnBrk="0" hangingPunct="1">
                <a:defRPr sz="1800" kern="1200">
                  <a:solidFill>
                    <a:srgbClr val="000000"/>
                  </a:solidFill>
                  <a:latin typeface="+mn-lt"/>
                  <a:ea typeface="+mn-ea"/>
                  <a:cs typeface="+mn-cs"/>
                </a:defRPr>
              </a:lvl8pPr>
              <a:lvl9pPr marL="3657600" algn="l" defTabSz="914400" rtl="0" eaLnBrk="1" latinLnBrk="0" hangingPunct="1">
                <a:defRPr sz="1800" kern="1200">
                  <a:solidFill>
                    <a:srgbClr val="000000"/>
                  </a:solidFill>
                  <a:latin typeface="+mn-lt"/>
                  <a:ea typeface="+mn-ea"/>
                  <a:cs typeface="+mn-cs"/>
                </a:defRPr>
              </a:lvl9pPr>
            </a:lstStyle>
            <a:p>
              <a:pPr algn="ctr"/>
              <a:endParaRPr lang="en-US" sz="1836" dirty="0"/>
            </a:p>
          </p:txBody>
        </p:sp>
      </p:grpSp>
      <p:grpSp>
        <p:nvGrpSpPr>
          <p:cNvPr id="23" name="Group 22"/>
          <p:cNvGrpSpPr/>
          <p:nvPr/>
        </p:nvGrpSpPr>
        <p:grpSpPr>
          <a:xfrm>
            <a:off x="1145345" y="2714103"/>
            <a:ext cx="4223318" cy="3903790"/>
            <a:chOff x="1805349" y="1984662"/>
            <a:chExt cx="4140884" cy="3827593"/>
          </a:xfrm>
        </p:grpSpPr>
        <p:pic>
          <p:nvPicPr>
            <p:cNvPr id="22" name="Picture 21"/>
            <p:cNvPicPr>
              <a:picLocks noChangeAspect="1"/>
            </p:cNvPicPr>
            <p:nvPr/>
          </p:nvPicPr>
          <p:blipFill>
            <a:blip r:embed="rId11"/>
            <a:stretch>
              <a:fillRect/>
            </a:stretch>
          </p:blipFill>
          <p:spPr>
            <a:xfrm>
              <a:off x="1805349" y="1984662"/>
              <a:ext cx="4140884" cy="3827593"/>
            </a:xfrm>
            <a:prstGeom prst="rect">
              <a:avLst/>
            </a:prstGeom>
          </p:spPr>
        </p:pic>
        <p:sp>
          <p:nvSpPr>
            <p:cNvPr id="20" name="MouseClick"/>
            <p:cNvSpPr/>
            <p:nvPr>
              <p:custDataLst>
                <p:custData r:id="rId2"/>
              </p:custDataLst>
            </p:nvPr>
          </p:nvSpPr>
          <p:spPr>
            <a:xfrm rot="20359169">
              <a:off x="5215230" y="5503772"/>
              <a:ext cx="151053" cy="247694"/>
            </a:xfrm>
            <a:custGeom>
              <a:avLst/>
              <a:gdLst>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806746 h 997971"/>
                <a:gd name="connsiteX4" fmla="*/ 386188 w 592890"/>
                <a:gd name="connsiteY4" fmla="*/ 997971 h 997971"/>
                <a:gd name="connsiteX5" fmla="*/ 206702 w 592890"/>
                <a:gd name="connsiteY5" fmla="*/ 997971 h 997971"/>
                <a:gd name="connsiteX6" fmla="*/ 206702 w 592890"/>
                <a:gd name="connsiteY6" fmla="*/ 806746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66438 h 997971"/>
                <a:gd name="connsiteX4" fmla="*/ 386188 w 592890"/>
                <a:gd name="connsiteY4" fmla="*/ 997971 h 997971"/>
                <a:gd name="connsiteX5" fmla="*/ 206702 w 592890"/>
                <a:gd name="connsiteY5" fmla="*/ 997971 h 997971"/>
                <a:gd name="connsiteX6" fmla="*/ 206702 w 592890"/>
                <a:gd name="connsiteY6" fmla="*/ 806746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66438 h 997971"/>
                <a:gd name="connsiteX4" fmla="*/ 386188 w 592890"/>
                <a:gd name="connsiteY4" fmla="*/ 997971 h 997971"/>
                <a:gd name="connsiteX5" fmla="*/ 206702 w 592890"/>
                <a:gd name="connsiteY5" fmla="*/ 997971 h 997971"/>
                <a:gd name="connsiteX6" fmla="*/ 206702 w 592890"/>
                <a:gd name="connsiteY6" fmla="*/ 764057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66438 h 997971"/>
                <a:gd name="connsiteX4" fmla="*/ 386188 w 592890"/>
                <a:gd name="connsiteY4" fmla="*/ 997971 h 997971"/>
                <a:gd name="connsiteX5" fmla="*/ 206702 w 592890"/>
                <a:gd name="connsiteY5" fmla="*/ 997971 h 997971"/>
                <a:gd name="connsiteX6" fmla="*/ 206702 w 592890"/>
                <a:gd name="connsiteY6" fmla="*/ 735333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30570 h 997971"/>
                <a:gd name="connsiteX4" fmla="*/ 386188 w 592890"/>
                <a:gd name="connsiteY4" fmla="*/ 997971 h 997971"/>
                <a:gd name="connsiteX5" fmla="*/ 206702 w 592890"/>
                <a:gd name="connsiteY5" fmla="*/ 997971 h 997971"/>
                <a:gd name="connsiteX6" fmla="*/ 206702 w 592890"/>
                <a:gd name="connsiteY6" fmla="*/ 735333 h 997971"/>
                <a:gd name="connsiteX7" fmla="*/ 0 w 592890"/>
                <a:gd name="connsiteY7" fmla="*/ 806746 h 99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2890" h="997971">
                  <a:moveTo>
                    <a:pt x="0" y="806746"/>
                  </a:moveTo>
                  <a:lnTo>
                    <a:pt x="296445" y="0"/>
                  </a:lnTo>
                  <a:lnTo>
                    <a:pt x="592890" y="806746"/>
                  </a:lnTo>
                  <a:lnTo>
                    <a:pt x="386188" y="730570"/>
                  </a:lnTo>
                  <a:lnTo>
                    <a:pt x="386188" y="997971"/>
                  </a:lnTo>
                  <a:lnTo>
                    <a:pt x="206702" y="997971"/>
                  </a:lnTo>
                  <a:lnTo>
                    <a:pt x="206702" y="735333"/>
                  </a:lnTo>
                  <a:lnTo>
                    <a:pt x="0" y="806746"/>
                  </a:lnTo>
                  <a:close/>
                </a:path>
              </a:pathLst>
            </a:custGeom>
            <a:solidFill>
              <a:srgbClr val="FFFFFF"/>
            </a:solidFill>
            <a:ln w="3175">
              <a:solidFill>
                <a:srgbClr val="000000">
                  <a:lumMod val="85000"/>
                  <a:lumOff val="15000"/>
                </a:srgbClr>
              </a:solidFill>
            </a:ln>
            <a:effectLst>
              <a:glow rad="139700">
                <a:srgbClr val="F79646">
                  <a:satMod val="175000"/>
                  <a:alpha val="40000"/>
                </a:srgbClr>
              </a:glow>
              <a:outerShdw blurRad="25400" dist="25400" dir="2040000" algn="tl" rotWithShape="0">
                <a:prstClr val="black">
                  <a:alpha val="20000"/>
                </a:prstClr>
              </a:outerShdw>
            </a:effectLst>
          </p:spPr>
          <p:style>
            <a:lnRef idx="2">
              <a:srgbClr val="4F81BD">
                <a:shade val="50000"/>
              </a:srgbClr>
            </a:lnRef>
            <a:fillRef idx="1">
              <a:srgbClr val="4F81BD"/>
            </a:fillRef>
            <a:effectRef idx="0">
              <a:srgbClr val="4F81BD"/>
            </a:effectRef>
            <a:fontRef idx="minor">
              <a:srgbClr val="000000"/>
            </a:fontRef>
          </p:style>
          <p:txBody>
            <a:bodyPr lIns="99473" tIns="49737" rIns="99473" bIns="49737" rtlCol="0" anchor="ctr"/>
            <a:lstStyle>
              <a:defPPr>
                <a:defRPr lang="en-US"/>
              </a:defPPr>
              <a:lvl1pPr marL="0" algn="l" defTabSz="914400" rtl="0" eaLnBrk="1" latinLnBrk="0" hangingPunct="1">
                <a:defRPr sz="1800" kern="1200">
                  <a:solidFill>
                    <a:srgbClr val="000000"/>
                  </a:solidFill>
                  <a:latin typeface="+mn-lt"/>
                  <a:ea typeface="+mn-ea"/>
                  <a:cs typeface="+mn-cs"/>
                </a:defRPr>
              </a:lvl1pPr>
              <a:lvl2pPr marL="457200" algn="l" defTabSz="914400" rtl="0" eaLnBrk="1" latinLnBrk="0" hangingPunct="1">
                <a:defRPr sz="1800" kern="1200">
                  <a:solidFill>
                    <a:srgbClr val="000000"/>
                  </a:solidFill>
                  <a:latin typeface="+mn-lt"/>
                  <a:ea typeface="+mn-ea"/>
                  <a:cs typeface="+mn-cs"/>
                </a:defRPr>
              </a:lvl2pPr>
              <a:lvl3pPr marL="914400" algn="l" defTabSz="914400" rtl="0" eaLnBrk="1" latinLnBrk="0" hangingPunct="1">
                <a:defRPr sz="1800" kern="1200">
                  <a:solidFill>
                    <a:srgbClr val="000000"/>
                  </a:solidFill>
                  <a:latin typeface="+mn-lt"/>
                  <a:ea typeface="+mn-ea"/>
                  <a:cs typeface="+mn-cs"/>
                </a:defRPr>
              </a:lvl3pPr>
              <a:lvl4pPr marL="1371600" algn="l" defTabSz="914400" rtl="0" eaLnBrk="1" latinLnBrk="0" hangingPunct="1">
                <a:defRPr sz="1800" kern="1200">
                  <a:solidFill>
                    <a:srgbClr val="000000"/>
                  </a:solidFill>
                  <a:latin typeface="+mn-lt"/>
                  <a:ea typeface="+mn-ea"/>
                  <a:cs typeface="+mn-cs"/>
                </a:defRPr>
              </a:lvl4pPr>
              <a:lvl5pPr marL="1828800" algn="l" defTabSz="914400" rtl="0" eaLnBrk="1" latinLnBrk="0" hangingPunct="1">
                <a:defRPr sz="1800" kern="1200">
                  <a:solidFill>
                    <a:srgbClr val="000000"/>
                  </a:solidFill>
                  <a:latin typeface="+mn-lt"/>
                  <a:ea typeface="+mn-ea"/>
                  <a:cs typeface="+mn-cs"/>
                </a:defRPr>
              </a:lvl5pPr>
              <a:lvl6pPr marL="2286000" algn="l" defTabSz="914400" rtl="0" eaLnBrk="1" latinLnBrk="0" hangingPunct="1">
                <a:defRPr sz="1800" kern="1200">
                  <a:solidFill>
                    <a:srgbClr val="000000"/>
                  </a:solidFill>
                  <a:latin typeface="+mn-lt"/>
                  <a:ea typeface="+mn-ea"/>
                  <a:cs typeface="+mn-cs"/>
                </a:defRPr>
              </a:lvl6pPr>
              <a:lvl7pPr marL="2743200" algn="l" defTabSz="914400" rtl="0" eaLnBrk="1" latinLnBrk="0" hangingPunct="1">
                <a:defRPr sz="1800" kern="1200">
                  <a:solidFill>
                    <a:srgbClr val="000000"/>
                  </a:solidFill>
                  <a:latin typeface="+mn-lt"/>
                  <a:ea typeface="+mn-ea"/>
                  <a:cs typeface="+mn-cs"/>
                </a:defRPr>
              </a:lvl7pPr>
              <a:lvl8pPr marL="3200400" algn="l" defTabSz="914400" rtl="0" eaLnBrk="1" latinLnBrk="0" hangingPunct="1">
                <a:defRPr sz="1800" kern="1200">
                  <a:solidFill>
                    <a:srgbClr val="000000"/>
                  </a:solidFill>
                  <a:latin typeface="+mn-lt"/>
                  <a:ea typeface="+mn-ea"/>
                  <a:cs typeface="+mn-cs"/>
                </a:defRPr>
              </a:lvl8pPr>
              <a:lvl9pPr marL="3657600" algn="l" defTabSz="914400" rtl="0" eaLnBrk="1" latinLnBrk="0" hangingPunct="1">
                <a:defRPr sz="1800" kern="1200">
                  <a:solidFill>
                    <a:srgbClr val="000000"/>
                  </a:solidFill>
                  <a:latin typeface="+mn-lt"/>
                  <a:ea typeface="+mn-ea"/>
                  <a:cs typeface="+mn-cs"/>
                </a:defRPr>
              </a:lvl9pPr>
            </a:lstStyle>
            <a:p>
              <a:pPr algn="ctr"/>
              <a:endParaRPr lang="en-US" sz="1836" dirty="0"/>
            </a:p>
          </p:txBody>
        </p:sp>
      </p:grpSp>
      <p:grpSp>
        <p:nvGrpSpPr>
          <p:cNvPr id="26" name="Group 25"/>
          <p:cNvGrpSpPr/>
          <p:nvPr/>
        </p:nvGrpSpPr>
        <p:grpSpPr>
          <a:xfrm>
            <a:off x="4806938" y="1060596"/>
            <a:ext cx="3554866" cy="5179836"/>
            <a:chOff x="4561241" y="1021976"/>
            <a:chExt cx="3485479" cy="5078732"/>
          </a:xfrm>
        </p:grpSpPr>
        <p:pic>
          <p:nvPicPr>
            <p:cNvPr id="24" name="Picture 23"/>
            <p:cNvPicPr>
              <a:picLocks noChangeAspect="1"/>
            </p:cNvPicPr>
            <p:nvPr/>
          </p:nvPicPr>
          <p:blipFill rotWithShape="1">
            <a:blip r:embed="rId12"/>
            <a:srcRect l="3690" t="1809" r="3607"/>
            <a:stretch/>
          </p:blipFill>
          <p:spPr>
            <a:xfrm>
              <a:off x="4561241" y="1021976"/>
              <a:ext cx="3485479" cy="5078732"/>
            </a:xfrm>
            <a:prstGeom prst="rect">
              <a:avLst/>
            </a:prstGeom>
          </p:spPr>
        </p:pic>
        <p:sp>
          <p:nvSpPr>
            <p:cNvPr id="25" name="MouseClick"/>
            <p:cNvSpPr/>
            <p:nvPr>
              <p:custDataLst>
                <p:custData r:id="rId1"/>
              </p:custDataLst>
            </p:nvPr>
          </p:nvSpPr>
          <p:spPr>
            <a:xfrm rot="20359169">
              <a:off x="7001915" y="5543395"/>
              <a:ext cx="151053" cy="247694"/>
            </a:xfrm>
            <a:custGeom>
              <a:avLst/>
              <a:gdLst>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806746 h 997971"/>
                <a:gd name="connsiteX4" fmla="*/ 386188 w 592890"/>
                <a:gd name="connsiteY4" fmla="*/ 997971 h 997971"/>
                <a:gd name="connsiteX5" fmla="*/ 206702 w 592890"/>
                <a:gd name="connsiteY5" fmla="*/ 997971 h 997971"/>
                <a:gd name="connsiteX6" fmla="*/ 206702 w 592890"/>
                <a:gd name="connsiteY6" fmla="*/ 806746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66438 h 997971"/>
                <a:gd name="connsiteX4" fmla="*/ 386188 w 592890"/>
                <a:gd name="connsiteY4" fmla="*/ 997971 h 997971"/>
                <a:gd name="connsiteX5" fmla="*/ 206702 w 592890"/>
                <a:gd name="connsiteY5" fmla="*/ 997971 h 997971"/>
                <a:gd name="connsiteX6" fmla="*/ 206702 w 592890"/>
                <a:gd name="connsiteY6" fmla="*/ 806746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66438 h 997971"/>
                <a:gd name="connsiteX4" fmla="*/ 386188 w 592890"/>
                <a:gd name="connsiteY4" fmla="*/ 997971 h 997971"/>
                <a:gd name="connsiteX5" fmla="*/ 206702 w 592890"/>
                <a:gd name="connsiteY5" fmla="*/ 997971 h 997971"/>
                <a:gd name="connsiteX6" fmla="*/ 206702 w 592890"/>
                <a:gd name="connsiteY6" fmla="*/ 764057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66438 h 997971"/>
                <a:gd name="connsiteX4" fmla="*/ 386188 w 592890"/>
                <a:gd name="connsiteY4" fmla="*/ 997971 h 997971"/>
                <a:gd name="connsiteX5" fmla="*/ 206702 w 592890"/>
                <a:gd name="connsiteY5" fmla="*/ 997971 h 997971"/>
                <a:gd name="connsiteX6" fmla="*/ 206702 w 592890"/>
                <a:gd name="connsiteY6" fmla="*/ 735333 h 997971"/>
                <a:gd name="connsiteX7" fmla="*/ 0 w 592890"/>
                <a:gd name="connsiteY7" fmla="*/ 806746 h 997971"/>
                <a:gd name="connsiteX0" fmla="*/ 0 w 592890"/>
                <a:gd name="connsiteY0" fmla="*/ 806746 h 997971"/>
                <a:gd name="connsiteX1" fmla="*/ 296445 w 592890"/>
                <a:gd name="connsiteY1" fmla="*/ 0 h 997971"/>
                <a:gd name="connsiteX2" fmla="*/ 592890 w 592890"/>
                <a:gd name="connsiteY2" fmla="*/ 806746 h 997971"/>
                <a:gd name="connsiteX3" fmla="*/ 386188 w 592890"/>
                <a:gd name="connsiteY3" fmla="*/ 730570 h 997971"/>
                <a:gd name="connsiteX4" fmla="*/ 386188 w 592890"/>
                <a:gd name="connsiteY4" fmla="*/ 997971 h 997971"/>
                <a:gd name="connsiteX5" fmla="*/ 206702 w 592890"/>
                <a:gd name="connsiteY5" fmla="*/ 997971 h 997971"/>
                <a:gd name="connsiteX6" fmla="*/ 206702 w 592890"/>
                <a:gd name="connsiteY6" fmla="*/ 735333 h 997971"/>
                <a:gd name="connsiteX7" fmla="*/ 0 w 592890"/>
                <a:gd name="connsiteY7" fmla="*/ 806746 h 99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2890" h="997971">
                  <a:moveTo>
                    <a:pt x="0" y="806746"/>
                  </a:moveTo>
                  <a:lnTo>
                    <a:pt x="296445" y="0"/>
                  </a:lnTo>
                  <a:lnTo>
                    <a:pt x="592890" y="806746"/>
                  </a:lnTo>
                  <a:lnTo>
                    <a:pt x="386188" y="730570"/>
                  </a:lnTo>
                  <a:lnTo>
                    <a:pt x="386188" y="997971"/>
                  </a:lnTo>
                  <a:lnTo>
                    <a:pt x="206702" y="997971"/>
                  </a:lnTo>
                  <a:lnTo>
                    <a:pt x="206702" y="735333"/>
                  </a:lnTo>
                  <a:lnTo>
                    <a:pt x="0" y="806746"/>
                  </a:lnTo>
                  <a:close/>
                </a:path>
              </a:pathLst>
            </a:custGeom>
            <a:solidFill>
              <a:srgbClr val="FFFFFF"/>
            </a:solidFill>
            <a:ln w="3175">
              <a:solidFill>
                <a:srgbClr val="000000">
                  <a:lumMod val="85000"/>
                  <a:lumOff val="15000"/>
                </a:srgbClr>
              </a:solidFill>
            </a:ln>
            <a:effectLst>
              <a:glow rad="139700">
                <a:srgbClr val="F79646">
                  <a:satMod val="175000"/>
                  <a:alpha val="40000"/>
                </a:srgbClr>
              </a:glow>
              <a:outerShdw blurRad="25400" dist="25400" dir="2040000" algn="tl" rotWithShape="0">
                <a:prstClr val="black">
                  <a:alpha val="20000"/>
                </a:prstClr>
              </a:outerShdw>
            </a:effectLst>
          </p:spPr>
          <p:style>
            <a:lnRef idx="2">
              <a:srgbClr val="4F81BD">
                <a:shade val="50000"/>
              </a:srgbClr>
            </a:lnRef>
            <a:fillRef idx="1">
              <a:srgbClr val="4F81BD"/>
            </a:fillRef>
            <a:effectRef idx="0">
              <a:srgbClr val="4F81BD"/>
            </a:effectRef>
            <a:fontRef idx="minor">
              <a:srgbClr val="000000"/>
            </a:fontRef>
          </p:style>
          <p:txBody>
            <a:bodyPr lIns="99473" tIns="49737" rIns="99473" bIns="49737" rtlCol="0" anchor="ctr"/>
            <a:lstStyle>
              <a:defPPr>
                <a:defRPr lang="en-US"/>
              </a:defPPr>
              <a:lvl1pPr marL="0" algn="l" defTabSz="914400" rtl="0" eaLnBrk="1" latinLnBrk="0" hangingPunct="1">
                <a:defRPr sz="1800" kern="1200">
                  <a:solidFill>
                    <a:srgbClr val="000000"/>
                  </a:solidFill>
                  <a:latin typeface="+mn-lt"/>
                  <a:ea typeface="+mn-ea"/>
                  <a:cs typeface="+mn-cs"/>
                </a:defRPr>
              </a:lvl1pPr>
              <a:lvl2pPr marL="457200" algn="l" defTabSz="914400" rtl="0" eaLnBrk="1" latinLnBrk="0" hangingPunct="1">
                <a:defRPr sz="1800" kern="1200">
                  <a:solidFill>
                    <a:srgbClr val="000000"/>
                  </a:solidFill>
                  <a:latin typeface="+mn-lt"/>
                  <a:ea typeface="+mn-ea"/>
                  <a:cs typeface="+mn-cs"/>
                </a:defRPr>
              </a:lvl2pPr>
              <a:lvl3pPr marL="914400" algn="l" defTabSz="914400" rtl="0" eaLnBrk="1" latinLnBrk="0" hangingPunct="1">
                <a:defRPr sz="1800" kern="1200">
                  <a:solidFill>
                    <a:srgbClr val="000000"/>
                  </a:solidFill>
                  <a:latin typeface="+mn-lt"/>
                  <a:ea typeface="+mn-ea"/>
                  <a:cs typeface="+mn-cs"/>
                </a:defRPr>
              </a:lvl3pPr>
              <a:lvl4pPr marL="1371600" algn="l" defTabSz="914400" rtl="0" eaLnBrk="1" latinLnBrk="0" hangingPunct="1">
                <a:defRPr sz="1800" kern="1200">
                  <a:solidFill>
                    <a:srgbClr val="000000"/>
                  </a:solidFill>
                  <a:latin typeface="+mn-lt"/>
                  <a:ea typeface="+mn-ea"/>
                  <a:cs typeface="+mn-cs"/>
                </a:defRPr>
              </a:lvl4pPr>
              <a:lvl5pPr marL="1828800" algn="l" defTabSz="914400" rtl="0" eaLnBrk="1" latinLnBrk="0" hangingPunct="1">
                <a:defRPr sz="1800" kern="1200">
                  <a:solidFill>
                    <a:srgbClr val="000000"/>
                  </a:solidFill>
                  <a:latin typeface="+mn-lt"/>
                  <a:ea typeface="+mn-ea"/>
                  <a:cs typeface="+mn-cs"/>
                </a:defRPr>
              </a:lvl5pPr>
              <a:lvl6pPr marL="2286000" algn="l" defTabSz="914400" rtl="0" eaLnBrk="1" latinLnBrk="0" hangingPunct="1">
                <a:defRPr sz="1800" kern="1200">
                  <a:solidFill>
                    <a:srgbClr val="000000"/>
                  </a:solidFill>
                  <a:latin typeface="+mn-lt"/>
                  <a:ea typeface="+mn-ea"/>
                  <a:cs typeface="+mn-cs"/>
                </a:defRPr>
              </a:lvl6pPr>
              <a:lvl7pPr marL="2743200" algn="l" defTabSz="914400" rtl="0" eaLnBrk="1" latinLnBrk="0" hangingPunct="1">
                <a:defRPr sz="1800" kern="1200">
                  <a:solidFill>
                    <a:srgbClr val="000000"/>
                  </a:solidFill>
                  <a:latin typeface="+mn-lt"/>
                  <a:ea typeface="+mn-ea"/>
                  <a:cs typeface="+mn-cs"/>
                </a:defRPr>
              </a:lvl7pPr>
              <a:lvl8pPr marL="3200400" algn="l" defTabSz="914400" rtl="0" eaLnBrk="1" latinLnBrk="0" hangingPunct="1">
                <a:defRPr sz="1800" kern="1200">
                  <a:solidFill>
                    <a:srgbClr val="000000"/>
                  </a:solidFill>
                  <a:latin typeface="+mn-lt"/>
                  <a:ea typeface="+mn-ea"/>
                  <a:cs typeface="+mn-cs"/>
                </a:defRPr>
              </a:lvl8pPr>
              <a:lvl9pPr marL="3657600" algn="l" defTabSz="914400" rtl="0" eaLnBrk="1" latinLnBrk="0" hangingPunct="1">
                <a:defRPr sz="1800" kern="1200">
                  <a:solidFill>
                    <a:srgbClr val="000000"/>
                  </a:solidFill>
                  <a:latin typeface="+mn-lt"/>
                  <a:ea typeface="+mn-ea"/>
                  <a:cs typeface="+mn-cs"/>
                </a:defRPr>
              </a:lvl9pPr>
            </a:lstStyle>
            <a:p>
              <a:pPr algn="ctr"/>
              <a:endParaRPr lang="en-US" sz="1836" dirty="0"/>
            </a:p>
          </p:txBody>
        </p:sp>
      </p:grpSp>
      <p:pic>
        <p:nvPicPr>
          <p:cNvPr id="27" name="Picture 26"/>
          <p:cNvPicPr>
            <a:picLocks noChangeAspect="1"/>
          </p:cNvPicPr>
          <p:nvPr/>
        </p:nvPicPr>
        <p:blipFill>
          <a:blip r:embed="rId13"/>
          <a:stretch>
            <a:fillRect/>
          </a:stretch>
        </p:blipFill>
        <p:spPr>
          <a:xfrm>
            <a:off x="836334" y="1285820"/>
            <a:ext cx="10721195" cy="5028717"/>
          </a:xfrm>
          <a:prstGeom prst="rect">
            <a:avLst/>
          </a:prstGeom>
        </p:spPr>
      </p:pic>
      <p:pic>
        <p:nvPicPr>
          <p:cNvPr id="1026" name="Picture 1" descr="image001"/>
          <p:cNvPicPr>
            <a:picLocks noChangeAspect="1" noChangeArrowheads="1"/>
          </p:cNvPicPr>
          <p:nvPr/>
        </p:nvPicPr>
        <p:blipFill rotWithShape="1">
          <a:blip r:embed="rId14">
            <a:extLst>
              <a:ext uri="{28A0092B-C50C-407E-A947-70E740481C1C}">
                <a14:useLocalDpi xmlns:a14="http://schemas.microsoft.com/office/drawing/2010/main" val="0"/>
              </a:ext>
            </a:extLst>
          </a:blip>
          <a:srcRect l="2367" t="2518" r="1975" b="1136"/>
          <a:stretch/>
        </p:blipFill>
        <p:spPr bwMode="auto">
          <a:xfrm>
            <a:off x="3114924" y="1726365"/>
            <a:ext cx="6389325" cy="494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itle 1"/>
          <p:cNvSpPr>
            <a:spLocks noGrp="1"/>
          </p:cNvSpPr>
          <p:nvPr>
            <p:ph type="title"/>
          </p:nvPr>
        </p:nvSpPr>
        <p:spPr>
          <a:xfrm>
            <a:off x="286896" y="296897"/>
            <a:ext cx="11375536" cy="762786"/>
          </a:xfrm>
        </p:spPr>
        <p:txBody>
          <a:bodyPr/>
          <a:lstStyle/>
          <a:p>
            <a:r>
              <a:rPr lang="en-US" sz="5400" dirty="0"/>
              <a:t>Office 365 connected apps</a:t>
            </a:r>
          </a:p>
        </p:txBody>
      </p:sp>
    </p:spTree>
    <p:extLst>
      <p:ext uri="{BB962C8B-B14F-4D97-AF65-F5344CB8AC3E}">
        <p14:creationId xmlns:p14="http://schemas.microsoft.com/office/powerpoint/2010/main" val="16550760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1000"/>
                                        <p:tgtEl>
                                          <p:spTgt spid="23"/>
                                        </p:tgtEl>
                                      </p:cBhvr>
                                    </p:animEffect>
                                    <p:anim calcmode="lin" valueType="num">
                                      <p:cBhvr>
                                        <p:cTn id="22" dur="1000" fill="hold"/>
                                        <p:tgtEl>
                                          <p:spTgt spid="23"/>
                                        </p:tgtEl>
                                        <p:attrNameLst>
                                          <p:attrName>ppt_x</p:attrName>
                                        </p:attrNameLst>
                                      </p:cBhvr>
                                      <p:tavLst>
                                        <p:tav tm="0">
                                          <p:val>
                                            <p:strVal val="#ppt_x"/>
                                          </p:val>
                                        </p:tav>
                                        <p:tav tm="100000">
                                          <p:val>
                                            <p:strVal val="#ppt_x"/>
                                          </p:val>
                                        </p:tav>
                                      </p:tavLst>
                                    </p:anim>
                                    <p:anim calcmode="lin" valueType="num">
                                      <p:cBhvr>
                                        <p:cTn id="23"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1000"/>
                                        <p:tgtEl>
                                          <p:spTgt spid="14"/>
                                        </p:tgtEl>
                                      </p:cBhvr>
                                    </p:animEffect>
                                    <p:anim calcmode="lin" valueType="num">
                                      <p:cBhvr>
                                        <p:cTn id="29" dur="1000" fill="hold"/>
                                        <p:tgtEl>
                                          <p:spTgt spid="14"/>
                                        </p:tgtEl>
                                        <p:attrNameLst>
                                          <p:attrName>ppt_x</p:attrName>
                                        </p:attrNameLst>
                                      </p:cBhvr>
                                      <p:tavLst>
                                        <p:tav tm="0">
                                          <p:val>
                                            <p:strVal val="#ppt_x"/>
                                          </p:val>
                                        </p:tav>
                                        <p:tav tm="100000">
                                          <p:val>
                                            <p:strVal val="#ppt_x"/>
                                          </p:val>
                                        </p:tav>
                                      </p:tavLst>
                                    </p:anim>
                                    <p:anim calcmode="lin" valueType="num">
                                      <p:cBhvr>
                                        <p:cTn id="30"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1000"/>
                                        <p:tgtEl>
                                          <p:spTgt spid="26"/>
                                        </p:tgtEl>
                                      </p:cBhvr>
                                    </p:animEffect>
                                    <p:anim calcmode="lin" valueType="num">
                                      <p:cBhvr>
                                        <p:cTn id="36" dur="1000" fill="hold"/>
                                        <p:tgtEl>
                                          <p:spTgt spid="26"/>
                                        </p:tgtEl>
                                        <p:attrNameLst>
                                          <p:attrName>ppt_x</p:attrName>
                                        </p:attrNameLst>
                                      </p:cBhvr>
                                      <p:tavLst>
                                        <p:tav tm="0">
                                          <p:val>
                                            <p:strVal val="#ppt_x"/>
                                          </p:val>
                                        </p:tav>
                                        <p:tav tm="100000">
                                          <p:val>
                                            <p:strVal val="#ppt_x"/>
                                          </p:val>
                                        </p:tav>
                                      </p:tavLst>
                                    </p:anim>
                                    <p:anim calcmode="lin" valueType="num">
                                      <p:cBhvr>
                                        <p:cTn id="37"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1000"/>
                                        <p:tgtEl>
                                          <p:spTgt spid="27"/>
                                        </p:tgtEl>
                                      </p:cBhvr>
                                    </p:animEffect>
                                    <p:anim calcmode="lin" valueType="num">
                                      <p:cBhvr>
                                        <p:cTn id="43" dur="1000" fill="hold"/>
                                        <p:tgtEl>
                                          <p:spTgt spid="27"/>
                                        </p:tgtEl>
                                        <p:attrNameLst>
                                          <p:attrName>ppt_x</p:attrName>
                                        </p:attrNameLst>
                                      </p:cBhvr>
                                      <p:tavLst>
                                        <p:tav tm="0">
                                          <p:val>
                                            <p:strVal val="#ppt_x"/>
                                          </p:val>
                                        </p:tav>
                                        <p:tav tm="100000">
                                          <p:val>
                                            <p:strVal val="#ppt_x"/>
                                          </p:val>
                                        </p:tav>
                                      </p:tavLst>
                                    </p:anim>
                                    <p:anim calcmode="lin" valueType="num">
                                      <p:cBhvr>
                                        <p:cTn id="44"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1026"/>
                                        </p:tgtEl>
                                        <p:attrNameLst>
                                          <p:attrName>style.visibility</p:attrName>
                                        </p:attrNameLst>
                                      </p:cBhvr>
                                      <p:to>
                                        <p:strVal val="visible"/>
                                      </p:to>
                                    </p:set>
                                    <p:animEffect transition="in" filter="fade">
                                      <p:cBhvr>
                                        <p:cTn id="49" dur="1000"/>
                                        <p:tgtEl>
                                          <p:spTgt spid="1026"/>
                                        </p:tgtEl>
                                      </p:cBhvr>
                                    </p:animEffect>
                                    <p:anim calcmode="lin" valueType="num">
                                      <p:cBhvr>
                                        <p:cTn id="50" dur="1000" fill="hold"/>
                                        <p:tgtEl>
                                          <p:spTgt spid="1026"/>
                                        </p:tgtEl>
                                        <p:attrNameLst>
                                          <p:attrName>ppt_x</p:attrName>
                                        </p:attrNameLst>
                                      </p:cBhvr>
                                      <p:tavLst>
                                        <p:tav tm="0">
                                          <p:val>
                                            <p:strVal val="#ppt_x"/>
                                          </p:val>
                                        </p:tav>
                                        <p:tav tm="100000">
                                          <p:val>
                                            <p:strVal val="#ppt_x"/>
                                          </p:val>
                                        </p:tav>
                                      </p:tavLst>
                                    </p:anim>
                                    <p:anim calcmode="lin" valueType="num">
                                      <p:cBhvr>
                                        <p:cTn id="51"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84756" y="1212341"/>
            <a:ext cx="5933481" cy="5485286"/>
          </a:xfrm>
        </p:spPr>
        <p:txBody>
          <a:bodyPr vert="horz" lIns="146304" tIns="91440" rIns="146304" bIns="91440" rtlCol="0">
            <a:noAutofit/>
          </a:bodyPr>
          <a:lstStyle/>
          <a:p>
            <a:pPr marL="346486" lvl="1" indent="-346486">
              <a:spcBef>
                <a:spcPts val="2400"/>
              </a:spcBef>
              <a:buSzPct val="80000"/>
              <a:buFont typeface="Arial" pitchFamily="34" charset="0"/>
              <a:buChar char="•"/>
            </a:pPr>
            <a:r>
              <a:rPr lang="en-US" sz="3672" spc="-71" dirty="0">
                <a:gradFill>
                  <a:gsLst>
                    <a:gs pos="1250">
                      <a:schemeClr val="bg2"/>
                    </a:gs>
                    <a:gs pos="100000">
                      <a:schemeClr val="bg2"/>
                    </a:gs>
                  </a:gsLst>
                  <a:lin ang="5400000" scaled="0"/>
                </a:gradFill>
                <a:latin typeface="+mj-lt"/>
              </a:rPr>
              <a:t>Sign users in using OpenID Connect</a:t>
            </a:r>
          </a:p>
          <a:p>
            <a:pPr marL="584492" lvl="1" indent="-238007">
              <a:buFont typeface="Wingdings" pitchFamily="2" charset="2"/>
              <a:buChar char=""/>
            </a:pPr>
            <a:r>
              <a:rPr lang="en-US" sz="2400" dirty="0">
                <a:gradFill>
                  <a:gsLst>
                    <a:gs pos="1250">
                      <a:schemeClr val="bg2"/>
                    </a:gs>
                    <a:gs pos="100000">
                      <a:schemeClr val="bg2"/>
                    </a:gs>
                  </a:gsLst>
                  <a:lin ang="5400000" scaled="0"/>
                </a:gradFill>
              </a:rPr>
              <a:t>Azure AD and Office 365 services</a:t>
            </a:r>
          </a:p>
          <a:p>
            <a:pPr marL="584492" lvl="1" indent="-238007">
              <a:buFont typeface="Wingdings" pitchFamily="2" charset="2"/>
              <a:buChar char=""/>
            </a:pPr>
            <a:r>
              <a:rPr lang="en-US" sz="2400" dirty="0"/>
              <a:t>Supports MFA and federated user sign-in</a:t>
            </a:r>
            <a:endParaRPr lang="en-US" sz="2400" dirty="0">
              <a:gradFill>
                <a:gsLst>
                  <a:gs pos="1250">
                    <a:schemeClr val="bg2"/>
                  </a:gs>
                  <a:gs pos="100000">
                    <a:schemeClr val="bg2"/>
                  </a:gs>
                </a:gsLst>
                <a:lin ang="5400000" scaled="0"/>
              </a:gradFill>
            </a:endParaRPr>
          </a:p>
          <a:p>
            <a:pPr marL="346486" lvl="1" indent="-346486">
              <a:spcBef>
                <a:spcPts val="2400"/>
              </a:spcBef>
              <a:buSzPct val="80000"/>
              <a:buFont typeface="Arial" pitchFamily="34" charset="0"/>
              <a:buChar char="•"/>
            </a:pPr>
            <a:r>
              <a:rPr lang="en-US" sz="3672" spc="-71" dirty="0">
                <a:gradFill>
                  <a:gsLst>
                    <a:gs pos="1250">
                      <a:schemeClr val="bg2"/>
                    </a:gs>
                    <a:gs pos="100000">
                      <a:schemeClr val="bg2"/>
                    </a:gs>
                  </a:gsLst>
                  <a:lin ang="5400000" scaled="0"/>
                </a:gradFill>
                <a:latin typeface="+mj-lt"/>
              </a:rPr>
              <a:t>Device apps, web sites, SPAs, and service apps</a:t>
            </a:r>
          </a:p>
          <a:p>
            <a:pPr marL="346486" lvl="1" indent="-346486">
              <a:spcBef>
                <a:spcPts val="2400"/>
              </a:spcBef>
              <a:buSzPct val="80000"/>
              <a:buFont typeface="Arial" pitchFamily="34" charset="0"/>
              <a:buChar char="•"/>
            </a:pPr>
            <a:r>
              <a:rPr lang="en-US" sz="3672" spc="-71" dirty="0">
                <a:gradFill>
                  <a:gsLst>
                    <a:gs pos="1250">
                      <a:schemeClr val="bg2"/>
                    </a:gs>
                    <a:gs pos="100000">
                      <a:schemeClr val="bg2"/>
                    </a:gs>
                  </a:gsLst>
                  <a:lin ang="5400000" scaled="0"/>
                </a:gradFill>
                <a:latin typeface="+mj-lt"/>
              </a:rPr>
              <a:t>Pin apps to Office 365 app launcher from My apps</a:t>
            </a:r>
          </a:p>
        </p:txBody>
      </p:sp>
      <p:sp>
        <p:nvSpPr>
          <p:cNvPr id="2" name="Title 1"/>
          <p:cNvSpPr>
            <a:spLocks noGrp="1"/>
          </p:cNvSpPr>
          <p:nvPr>
            <p:ph type="title"/>
          </p:nvPr>
        </p:nvSpPr>
        <p:spPr>
          <a:xfrm>
            <a:off x="296419" y="290301"/>
            <a:ext cx="11375536" cy="762786"/>
          </a:xfrm>
        </p:spPr>
        <p:txBody>
          <a:bodyPr vert="horz" wrap="square" lIns="146304" tIns="91440" rIns="146304" bIns="91440" rtlCol="0" anchor="t">
            <a:noAutofit/>
          </a:bodyPr>
          <a:lstStyle/>
          <a:p>
            <a:r>
              <a:rPr lang="en-US" sz="5400" dirty="0"/>
              <a:t>Single authentication flow for Office 365</a:t>
            </a:r>
          </a:p>
        </p:txBody>
      </p:sp>
      <p:pic>
        <p:nvPicPr>
          <p:cNvPr id="4" name="Picture 3"/>
          <p:cNvPicPr>
            <a:picLocks noChangeAspect="1"/>
          </p:cNvPicPr>
          <p:nvPr/>
        </p:nvPicPr>
        <p:blipFill>
          <a:blip r:embed="rId2"/>
          <a:stretch>
            <a:fillRect/>
          </a:stretch>
        </p:blipFill>
        <p:spPr>
          <a:xfrm>
            <a:off x="6012148" y="1851360"/>
            <a:ext cx="6218077" cy="3972660"/>
          </a:xfrm>
          <a:prstGeom prst="rect">
            <a:avLst/>
          </a:prstGeom>
          <a:ln>
            <a:solidFill>
              <a:schemeClr val="accent1"/>
            </a:solidFill>
          </a:ln>
        </p:spPr>
      </p:pic>
    </p:spTree>
    <p:extLst>
      <p:ext uri="{BB962C8B-B14F-4D97-AF65-F5344CB8AC3E}">
        <p14:creationId xmlns:p14="http://schemas.microsoft.com/office/powerpoint/2010/main" val="41460702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6896" y="287372"/>
            <a:ext cx="11375536" cy="762786"/>
          </a:xfrm>
        </p:spPr>
        <p:txBody>
          <a:bodyPr/>
          <a:lstStyle/>
          <a:p>
            <a:r>
              <a:rPr lang="en-US" sz="5400" dirty="0"/>
              <a:t>Common consent</a:t>
            </a:r>
          </a:p>
        </p:txBody>
      </p:sp>
      <p:sp>
        <p:nvSpPr>
          <p:cNvPr id="6" name="Text Placeholder 2"/>
          <p:cNvSpPr txBox="1">
            <a:spLocks/>
          </p:cNvSpPr>
          <p:nvPr/>
        </p:nvSpPr>
        <p:spPr>
          <a:xfrm>
            <a:off x="269241" y="1189178"/>
            <a:ext cx="6497630" cy="5417010"/>
          </a:xfrm>
          <a:prstGeom prst="rect">
            <a:avLst/>
          </a:prstGeom>
        </p:spPr>
        <p:txBody>
          <a:bodyPr/>
          <a:lstStyle>
            <a:lvl1pPr marL="346486" marR="0" indent="-346486" algn="l" defTabSz="932559" rtl="0" eaLnBrk="1" fontAlgn="auto" latinLnBrk="0" hangingPunct="1">
              <a:lnSpc>
                <a:spcPct val="90000"/>
              </a:lnSpc>
              <a:spcBef>
                <a:spcPct val="20000"/>
              </a:spcBef>
              <a:spcAft>
                <a:spcPts val="0"/>
              </a:spcAft>
              <a:buClrTx/>
              <a:buSzPct val="80000"/>
              <a:buFont typeface="Arial" pitchFamily="34" charset="0"/>
              <a:buChar char="•"/>
              <a:tabLst/>
              <a:defRPr sz="3672" kern="1200" spc="-71" baseline="0">
                <a:gradFill>
                  <a:gsLst>
                    <a:gs pos="1250">
                      <a:schemeClr val="bg2"/>
                    </a:gs>
                    <a:gs pos="100000">
                      <a:schemeClr val="bg2"/>
                    </a:gs>
                  </a:gsLst>
                  <a:lin ang="5400000" scaled="0"/>
                </a:gradFill>
                <a:latin typeface="+mj-lt"/>
                <a:ea typeface="+mn-ea"/>
                <a:cs typeface="+mn-cs"/>
              </a:defRPr>
            </a:lvl1pPr>
            <a:lvl2pPr marL="584492" marR="0" indent="-238007" algn="l" defTabSz="932559" rtl="0" eaLnBrk="1" fontAlgn="auto" latinLnBrk="0" hangingPunct="1">
              <a:lnSpc>
                <a:spcPct val="90000"/>
              </a:lnSpc>
              <a:spcBef>
                <a:spcPct val="20000"/>
              </a:spcBef>
              <a:spcAft>
                <a:spcPts val="0"/>
              </a:spcAft>
              <a:buClrTx/>
              <a:buSzPct val="90000"/>
              <a:buFont typeface="Wingdings" pitchFamily="2" charset="2"/>
              <a:buChar char=""/>
              <a:tabLst/>
              <a:defRPr sz="2448" kern="1200" spc="0" baseline="0">
                <a:gradFill>
                  <a:gsLst>
                    <a:gs pos="1250">
                      <a:schemeClr val="bg2"/>
                    </a:gs>
                    <a:gs pos="100000">
                      <a:schemeClr val="bg2"/>
                    </a:gs>
                  </a:gsLst>
                  <a:lin ang="5400000" scaled="0"/>
                </a:gradFill>
                <a:latin typeface="+mn-lt"/>
                <a:ea typeface="+mn-ea"/>
                <a:cs typeface="+mn-cs"/>
              </a:defRPr>
            </a:lvl2pPr>
            <a:lvl3pPr marL="814403"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814403" algn="l"/>
              </a:tabLst>
              <a:defRPr sz="2448" kern="1200" spc="0" baseline="0">
                <a:gradFill>
                  <a:gsLst>
                    <a:gs pos="1250">
                      <a:schemeClr val="bg2"/>
                    </a:gs>
                    <a:gs pos="100000">
                      <a:schemeClr val="bg2"/>
                    </a:gs>
                  </a:gsLst>
                  <a:lin ang="5400000" scaled="0"/>
                </a:gradFill>
                <a:latin typeface="+mn-lt"/>
                <a:ea typeface="+mn-ea"/>
                <a:cs typeface="+mn-cs"/>
              </a:defRPr>
            </a:lvl3pPr>
            <a:lvl4pPr marL="1050791" marR="0" indent="-236387" algn="l" defTabSz="932559"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gradFill>
                  <a:gsLst>
                    <a:gs pos="1250">
                      <a:schemeClr val="bg2"/>
                    </a:gs>
                    <a:gs pos="100000">
                      <a:schemeClr val="bg2"/>
                    </a:gs>
                  </a:gsLst>
                  <a:lin ang="5400000" scaled="0"/>
                </a:gradFill>
                <a:latin typeface="+mn-lt"/>
                <a:ea typeface="+mn-ea"/>
                <a:cs typeface="+mn-cs"/>
              </a:defRPr>
            </a:lvl4pPr>
            <a:lvl5pPr marL="1280702"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1280702" algn="l"/>
              </a:tabLst>
              <a:defRPr sz="2040" kern="1200" spc="0" baseline="0">
                <a:gradFill>
                  <a:gsLst>
                    <a:gs pos="1250">
                      <a:schemeClr val="bg2"/>
                    </a:gs>
                    <a:gs pos="100000">
                      <a:schemeClr val="bg2"/>
                    </a:gs>
                  </a:gsLst>
                  <a:lin ang="5400000" scaled="0"/>
                </a:gra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a:spcBef>
                <a:spcPts val="2400"/>
              </a:spcBef>
            </a:pPr>
            <a:r>
              <a:rPr lang="en-US" dirty="0"/>
              <a:t>Single </a:t>
            </a:r>
            <a:r>
              <a:rPr lang="en-US" dirty="0" err="1"/>
              <a:t>auth</a:t>
            </a:r>
            <a:r>
              <a:rPr lang="en-US" dirty="0"/>
              <a:t> flow for accessing all O365 services</a:t>
            </a:r>
          </a:p>
          <a:p>
            <a:pPr>
              <a:spcBef>
                <a:spcPts val="2400"/>
              </a:spcBef>
            </a:pPr>
            <a:r>
              <a:rPr lang="en-US" dirty="0"/>
              <a:t>Admin and end-user consent</a:t>
            </a:r>
          </a:p>
          <a:p>
            <a:pPr>
              <a:spcBef>
                <a:spcPts val="2400"/>
              </a:spcBef>
            </a:pPr>
            <a:r>
              <a:rPr lang="en-US" dirty="0"/>
              <a:t>Secure protocol</a:t>
            </a:r>
          </a:p>
          <a:p>
            <a:pPr lvl="1"/>
            <a:r>
              <a:rPr lang="en-US" sz="2400" dirty="0"/>
              <a:t>OpenID Connect and OAuth 2.0</a:t>
            </a:r>
          </a:p>
          <a:p>
            <a:pPr lvl="1"/>
            <a:r>
              <a:rPr lang="en-US" sz="2400" dirty="0"/>
              <a:t>No capturing user credentials</a:t>
            </a:r>
          </a:p>
          <a:p>
            <a:pPr lvl="1"/>
            <a:r>
              <a:rPr lang="en-US" sz="2400" dirty="0"/>
              <a:t>Fine-grained access scopes</a:t>
            </a:r>
          </a:p>
          <a:p>
            <a:pPr lvl="1"/>
            <a:r>
              <a:rPr lang="en-US" sz="2400" dirty="0"/>
              <a:t>Long-term access through refresh tokens</a:t>
            </a:r>
          </a:p>
        </p:txBody>
      </p:sp>
      <p:pic>
        <p:nvPicPr>
          <p:cNvPr id="5" name="Picture 4"/>
          <p:cNvPicPr>
            <a:picLocks noChangeAspect="1"/>
          </p:cNvPicPr>
          <p:nvPr/>
        </p:nvPicPr>
        <p:blipFill>
          <a:blip r:embed="rId2"/>
          <a:stretch>
            <a:fillRect/>
          </a:stretch>
        </p:blipFill>
        <p:spPr>
          <a:xfrm>
            <a:off x="6766871" y="241677"/>
            <a:ext cx="5505450" cy="5524500"/>
          </a:xfrm>
          <a:prstGeom prst="rect">
            <a:avLst/>
          </a:prstGeom>
        </p:spPr>
      </p:pic>
      <p:sp>
        <p:nvSpPr>
          <p:cNvPr id="11" name="Oval 10"/>
          <p:cNvSpPr/>
          <p:nvPr/>
        </p:nvSpPr>
        <p:spPr bwMode="auto">
          <a:xfrm>
            <a:off x="7730555" y="1485604"/>
            <a:ext cx="3931877" cy="1097268"/>
          </a:xfrm>
          <a:prstGeom prst="ellipse">
            <a:avLst/>
          </a:prstGeom>
          <a:noFill/>
          <a:ln w="41275">
            <a:solidFill>
              <a:schemeClr val="accent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69099661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vert="horz" lIns="146304" tIns="91440" rIns="146304" bIns="91440" rtlCol="0">
            <a:noAutofit/>
          </a:bodyPr>
          <a:lstStyle/>
          <a:p>
            <a:r>
              <a:rPr lang="en-US" b="1" dirty="0"/>
              <a:t>Azure AD only</a:t>
            </a:r>
          </a:p>
          <a:p>
            <a:pPr lvl="1">
              <a:spcBef>
                <a:spcPts val="2448"/>
              </a:spcBef>
              <a:buSzPct val="80000"/>
            </a:pPr>
            <a:r>
              <a:rPr lang="en-US" sz="4000" spc="-71" dirty="0">
                <a:gradFill>
                  <a:gsLst>
                    <a:gs pos="100000">
                      <a:schemeClr val="bg2"/>
                    </a:gs>
                    <a:gs pos="0">
                      <a:schemeClr val="bg2"/>
                    </a:gs>
                  </a:gsLst>
                  <a:lin ang="5400000" scaled="0"/>
                </a:gradFill>
                <a:latin typeface="+mj-lt"/>
              </a:rPr>
              <a:t>Separate </a:t>
            </a:r>
            <a:r>
              <a:rPr lang="en-US" sz="4000" spc="-71" dirty="0" err="1">
                <a:gradFill>
                  <a:gsLst>
                    <a:gs pos="100000">
                      <a:schemeClr val="bg2"/>
                    </a:gs>
                    <a:gs pos="0">
                      <a:schemeClr val="bg2"/>
                    </a:gs>
                  </a:gsLst>
                  <a:lin ang="5400000" scaled="0"/>
                </a:gradFill>
                <a:latin typeface="+mj-lt"/>
              </a:rPr>
              <a:t>auth</a:t>
            </a:r>
            <a:r>
              <a:rPr lang="en-US" sz="4000" spc="-71" dirty="0">
                <a:gradFill>
                  <a:gsLst>
                    <a:gs pos="100000">
                      <a:schemeClr val="bg2"/>
                    </a:gs>
                    <a:gs pos="0">
                      <a:schemeClr val="bg2"/>
                    </a:gs>
                  </a:gsLst>
                  <a:lin ang="5400000" scaled="0"/>
                </a:gradFill>
                <a:latin typeface="+mj-lt"/>
              </a:rPr>
              <a:t> flow supports Azure AD accounts only</a:t>
            </a:r>
          </a:p>
          <a:p>
            <a:pPr lvl="1">
              <a:spcBef>
                <a:spcPts val="2448"/>
              </a:spcBef>
              <a:buSzPct val="80000"/>
            </a:pPr>
            <a:r>
              <a:rPr lang="en-US" sz="4080" b="1" spc="-71" dirty="0">
                <a:gradFill>
                  <a:gsLst>
                    <a:gs pos="100000">
                      <a:schemeClr val="tx2"/>
                    </a:gs>
                    <a:gs pos="0">
                      <a:schemeClr val="tx2"/>
                    </a:gs>
                  </a:gsLst>
                  <a:lin ang="5400000" scaled="0"/>
                </a:gradFill>
                <a:latin typeface="+mj-lt"/>
              </a:rPr>
              <a:t>Azure AD and Microsoft Accounts (Preview)</a:t>
            </a:r>
          </a:p>
          <a:p>
            <a:r>
              <a:rPr lang="en-US" sz="4000" dirty="0">
                <a:gradFill>
                  <a:gsLst>
                    <a:gs pos="100000">
                      <a:schemeClr val="bg2"/>
                    </a:gs>
                    <a:gs pos="0">
                      <a:schemeClr val="bg2"/>
                    </a:gs>
                  </a:gsLst>
                  <a:lin ang="5400000" scaled="0"/>
                </a:gradFill>
              </a:rPr>
              <a:t>Converged </a:t>
            </a:r>
            <a:r>
              <a:rPr lang="en-US" sz="4000" dirty="0" err="1">
                <a:gradFill>
                  <a:gsLst>
                    <a:gs pos="100000">
                      <a:schemeClr val="bg2"/>
                    </a:gs>
                    <a:gs pos="0">
                      <a:schemeClr val="bg2"/>
                    </a:gs>
                  </a:gsLst>
                  <a:lin ang="5400000" scaled="0"/>
                </a:gradFill>
              </a:rPr>
              <a:t>auth</a:t>
            </a:r>
            <a:r>
              <a:rPr lang="en-US" sz="4000" dirty="0">
                <a:gradFill>
                  <a:gsLst>
                    <a:gs pos="100000">
                      <a:schemeClr val="bg2"/>
                    </a:gs>
                    <a:gs pos="0">
                      <a:schemeClr val="bg2"/>
                    </a:gs>
                  </a:gsLst>
                  <a:lin ang="5400000" scaled="0"/>
                </a:gradFill>
              </a:rPr>
              <a:t> flow supports Azure AD accounts and Microsoft accounts (</a:t>
            </a:r>
            <a:r>
              <a:rPr lang="en-US" sz="4000" dirty="0" err="1">
                <a:gradFill>
                  <a:gsLst>
                    <a:gs pos="100000">
                      <a:schemeClr val="bg2"/>
                    </a:gs>
                    <a:gs pos="0">
                      <a:schemeClr val="bg2"/>
                    </a:gs>
                  </a:gsLst>
                  <a:lin ang="5400000" scaled="0"/>
                </a:gradFill>
              </a:rPr>
              <a:t>LiveID</a:t>
            </a:r>
            <a:r>
              <a:rPr lang="en-US" sz="4000" dirty="0">
                <a:gradFill>
                  <a:gsLst>
                    <a:gs pos="100000">
                      <a:schemeClr val="bg2"/>
                    </a:gs>
                    <a:gs pos="0">
                      <a:schemeClr val="bg2"/>
                    </a:gs>
                  </a:gsLst>
                  <a:lin ang="5400000" scaled="0"/>
                </a:gradFill>
              </a:rPr>
              <a:t> - hotmail.com, etc.)</a:t>
            </a:r>
          </a:p>
        </p:txBody>
      </p:sp>
      <p:sp>
        <p:nvSpPr>
          <p:cNvPr id="2" name="Title 1"/>
          <p:cNvSpPr>
            <a:spLocks noGrp="1"/>
          </p:cNvSpPr>
          <p:nvPr>
            <p:ph type="title"/>
          </p:nvPr>
        </p:nvSpPr>
        <p:spPr/>
        <p:txBody>
          <a:bodyPr vert="horz" wrap="square" lIns="146304" tIns="91440" rIns="146304" bIns="91440" rtlCol="0" anchor="t">
            <a:noAutofit/>
          </a:bodyPr>
          <a:lstStyle/>
          <a:p>
            <a:r>
              <a:rPr lang="en-US" sz="5400" dirty="0"/>
              <a:t>Authentication Options</a:t>
            </a:r>
          </a:p>
        </p:txBody>
      </p:sp>
    </p:spTree>
    <p:extLst>
      <p:ext uri="{BB962C8B-B14F-4D97-AF65-F5344CB8AC3E}">
        <p14:creationId xmlns:p14="http://schemas.microsoft.com/office/powerpoint/2010/main" val="43835568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a:t>Many apps want to sign users in from both Microsoft account and Azure AD</a:t>
            </a:r>
          </a:p>
          <a:p>
            <a:r>
              <a:rPr lang="en-US" dirty="0"/>
              <a:t>Now in preview:</a:t>
            </a:r>
          </a:p>
          <a:p>
            <a:pPr lvl="1"/>
            <a:r>
              <a:rPr lang="en-US" dirty="0"/>
              <a:t>Single endpoint, </a:t>
            </a:r>
            <a:r>
              <a:rPr lang="en-US" dirty="0" err="1"/>
              <a:t>OpenID</a:t>
            </a:r>
            <a:r>
              <a:rPr lang="en-US" dirty="0"/>
              <a:t> Connect and OAuth 2.0</a:t>
            </a:r>
          </a:p>
          <a:p>
            <a:pPr lvl="1"/>
            <a:r>
              <a:rPr lang="en-US" dirty="0"/>
              <a:t>Single SDK</a:t>
            </a:r>
          </a:p>
          <a:p>
            <a:pPr lvl="1"/>
            <a:r>
              <a:rPr lang="en-US" dirty="0"/>
              <a:t>Single end user sign in experience</a:t>
            </a:r>
          </a:p>
          <a:p>
            <a:pPr lvl="1"/>
            <a:r>
              <a:rPr lang="en-US" dirty="0"/>
              <a:t>Single app registration experience</a:t>
            </a:r>
          </a:p>
          <a:p>
            <a:r>
              <a:rPr lang="en-US" dirty="0"/>
              <a:t>Works with Microsoft Graph </a:t>
            </a:r>
          </a:p>
          <a:p>
            <a:pPr lvl="1"/>
            <a:r>
              <a:rPr lang="en-US" dirty="0"/>
              <a:t>Single API endpoint, business and consumer data</a:t>
            </a:r>
          </a:p>
        </p:txBody>
      </p:sp>
      <p:sp>
        <p:nvSpPr>
          <p:cNvPr id="3" name="Title 2"/>
          <p:cNvSpPr>
            <a:spLocks noGrp="1"/>
          </p:cNvSpPr>
          <p:nvPr>
            <p:ph type="title"/>
          </p:nvPr>
        </p:nvSpPr>
        <p:spPr/>
        <p:txBody>
          <a:bodyPr/>
          <a:lstStyle/>
          <a:p>
            <a:r>
              <a:rPr lang="en-US" dirty="0"/>
              <a:t>Microsoft Account + Azure AD</a:t>
            </a:r>
          </a:p>
        </p:txBody>
      </p:sp>
    </p:spTree>
    <p:extLst>
      <p:ext uri="{BB962C8B-B14F-4D97-AF65-F5344CB8AC3E}">
        <p14:creationId xmlns:p14="http://schemas.microsoft.com/office/powerpoint/2010/main" val="3263610738"/>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Integrating with Office 365 </a:t>
            </a:r>
          </a:p>
        </p:txBody>
      </p:sp>
      <p:grpSp>
        <p:nvGrpSpPr>
          <p:cNvPr id="3" name="Group 2"/>
          <p:cNvGrpSpPr/>
          <p:nvPr/>
        </p:nvGrpSpPr>
        <p:grpSpPr>
          <a:xfrm>
            <a:off x="1178153" y="948509"/>
            <a:ext cx="10410175" cy="5371191"/>
            <a:chOff x="1176125" y="486109"/>
            <a:chExt cx="10414363" cy="5373353"/>
          </a:xfrm>
        </p:grpSpPr>
        <p:cxnSp>
          <p:nvCxnSpPr>
            <p:cNvPr id="63" name="Straight Connector 62"/>
            <p:cNvCxnSpPr/>
            <p:nvPr/>
          </p:nvCxnSpPr>
          <p:spPr>
            <a:xfrm flipV="1">
              <a:off x="2041773" y="4141098"/>
              <a:ext cx="4582973" cy="21160"/>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sp>
          <p:nvSpPr>
            <p:cNvPr id="14" name="Rounded Rectangle 13"/>
            <p:cNvSpPr/>
            <p:nvPr/>
          </p:nvSpPr>
          <p:spPr>
            <a:xfrm>
              <a:off x="1176125" y="2486786"/>
              <a:ext cx="6724713" cy="743780"/>
            </a:xfrm>
            <a:prstGeom prst="round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endParaRPr lang="en-GB" sz="2399">
                <a:solidFill>
                  <a:prstClr val="white"/>
                </a:solidFill>
                <a:latin typeface="Calibri" panose="020F0502020204030204"/>
              </a:endParaRPr>
            </a:p>
          </p:txBody>
        </p:sp>
        <p:sp>
          <p:nvSpPr>
            <p:cNvPr id="51" name="Title 1"/>
            <p:cNvSpPr txBox="1">
              <a:spLocks/>
            </p:cNvSpPr>
            <p:nvPr/>
          </p:nvSpPr>
          <p:spPr>
            <a:xfrm>
              <a:off x="1176125" y="2605407"/>
              <a:ext cx="6702442" cy="361486"/>
            </a:xfrm>
            <a:prstGeom prst="rect">
              <a:avLst/>
            </a:prstGeom>
          </p:spPr>
          <p:txBody>
            <a:bodyPr vert="horz" lIns="93223" tIns="46611" rIns="93223" bIns="46611"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932227">
                <a:lnSpc>
                  <a:spcPct val="150000"/>
                </a:lnSpc>
              </a:pPr>
              <a:r>
                <a:rPr lang="en-US" sz="3998" dirty="0">
                  <a:solidFill>
                    <a:prstClr val="white"/>
                  </a:solidFill>
                  <a:latin typeface="Segoe UI" panose="020B0502040204020203" pitchFamily="34" charset="0"/>
                  <a:cs typeface="Segoe UI" panose="020B0502040204020203" pitchFamily="34" charset="0"/>
                </a:rPr>
                <a:t>https://graph.microsoft.com/</a:t>
              </a:r>
            </a:p>
          </p:txBody>
        </p:sp>
        <p:cxnSp>
          <p:nvCxnSpPr>
            <p:cNvPr id="15" name="Straight Arrow Connector 102"/>
            <p:cNvCxnSpPr/>
            <p:nvPr/>
          </p:nvCxnSpPr>
          <p:spPr>
            <a:xfrm flipV="1">
              <a:off x="6671189" y="3232865"/>
              <a:ext cx="0" cy="511460"/>
            </a:xfrm>
            <a:prstGeom prst="straightConnector1">
              <a:avLst/>
            </a:prstGeom>
            <a:ln w="38100">
              <a:solidFill>
                <a:srgbClr val="0078D7"/>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103"/>
            <p:cNvCxnSpPr/>
            <p:nvPr/>
          </p:nvCxnSpPr>
          <p:spPr>
            <a:xfrm flipV="1">
              <a:off x="5675507" y="3231621"/>
              <a:ext cx="0" cy="511460"/>
            </a:xfrm>
            <a:prstGeom prst="straightConnector1">
              <a:avLst/>
            </a:prstGeom>
            <a:ln w="38100">
              <a:solidFill>
                <a:srgbClr val="0078D7"/>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104"/>
            <p:cNvCxnSpPr/>
            <p:nvPr/>
          </p:nvCxnSpPr>
          <p:spPr>
            <a:xfrm flipV="1">
              <a:off x="4686485" y="3226422"/>
              <a:ext cx="0" cy="511460"/>
            </a:xfrm>
            <a:prstGeom prst="straightConnector1">
              <a:avLst/>
            </a:prstGeom>
            <a:ln w="38100">
              <a:solidFill>
                <a:srgbClr val="0078D7"/>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105"/>
            <p:cNvCxnSpPr/>
            <p:nvPr/>
          </p:nvCxnSpPr>
          <p:spPr>
            <a:xfrm flipV="1">
              <a:off x="3723597" y="3229047"/>
              <a:ext cx="0" cy="511460"/>
            </a:xfrm>
            <a:prstGeom prst="straightConnector1">
              <a:avLst/>
            </a:prstGeom>
            <a:ln w="38100">
              <a:solidFill>
                <a:srgbClr val="0078D7"/>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106"/>
            <p:cNvCxnSpPr/>
            <p:nvPr/>
          </p:nvCxnSpPr>
          <p:spPr>
            <a:xfrm flipV="1">
              <a:off x="1771810" y="3226422"/>
              <a:ext cx="0" cy="511460"/>
            </a:xfrm>
            <a:prstGeom prst="straightConnector1">
              <a:avLst/>
            </a:prstGeom>
            <a:ln w="38100">
              <a:solidFill>
                <a:srgbClr val="0078D7"/>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107"/>
            <p:cNvCxnSpPr/>
            <p:nvPr/>
          </p:nvCxnSpPr>
          <p:spPr>
            <a:xfrm flipV="1">
              <a:off x="2741680" y="3226422"/>
              <a:ext cx="0" cy="511460"/>
            </a:xfrm>
            <a:prstGeom prst="straightConnector1">
              <a:avLst/>
            </a:prstGeom>
            <a:ln w="38100">
              <a:solidFill>
                <a:srgbClr val="0078D7"/>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108"/>
            <p:cNvCxnSpPr/>
            <p:nvPr/>
          </p:nvCxnSpPr>
          <p:spPr>
            <a:xfrm flipH="1">
              <a:off x="7437437" y="3220993"/>
              <a:ext cx="4241" cy="2046379"/>
            </a:xfrm>
            <a:prstGeom prst="straightConnector1">
              <a:avLst/>
            </a:prstGeom>
            <a:ln w="38100">
              <a:solidFill>
                <a:srgbClr val="0072C6"/>
              </a:solidFill>
              <a:prstDash val="solid"/>
              <a:tailEnd type="triangle"/>
            </a:ln>
          </p:spPr>
          <p:style>
            <a:lnRef idx="1">
              <a:schemeClr val="accent1"/>
            </a:lnRef>
            <a:fillRef idx="0">
              <a:schemeClr val="accent1"/>
            </a:fillRef>
            <a:effectRef idx="0">
              <a:schemeClr val="accent1"/>
            </a:effectRef>
            <a:fontRef idx="minor">
              <a:schemeClr val="tx1"/>
            </a:fontRef>
          </p:style>
        </p:cxnSp>
        <p:grpSp>
          <p:nvGrpSpPr>
            <p:cNvPr id="80" name="Group 112"/>
            <p:cNvGrpSpPr/>
            <p:nvPr/>
          </p:nvGrpSpPr>
          <p:grpSpPr>
            <a:xfrm>
              <a:off x="6823456" y="3494993"/>
              <a:ext cx="145610" cy="327521"/>
              <a:chOff x="7565604" y="5053690"/>
              <a:chExt cx="185585" cy="417438"/>
            </a:xfrm>
          </p:grpSpPr>
          <p:cxnSp>
            <p:nvCxnSpPr>
              <p:cNvPr id="81" name="Straight Connector 113"/>
              <p:cNvCxnSpPr/>
              <p:nvPr/>
            </p:nvCxnSpPr>
            <p:spPr>
              <a:xfrm flipV="1">
                <a:off x="7658397" y="5081438"/>
                <a:ext cx="0" cy="389690"/>
              </a:xfrm>
              <a:prstGeom prst="line">
                <a:avLst/>
              </a:prstGeom>
              <a:ln w="38100">
                <a:solidFill>
                  <a:srgbClr val="0078D7"/>
                </a:solidFill>
              </a:ln>
            </p:spPr>
            <p:style>
              <a:lnRef idx="1">
                <a:schemeClr val="accent1"/>
              </a:lnRef>
              <a:fillRef idx="0">
                <a:schemeClr val="accent1"/>
              </a:fillRef>
              <a:effectRef idx="0">
                <a:schemeClr val="accent1"/>
              </a:effectRef>
              <a:fontRef idx="minor">
                <a:schemeClr val="tx1"/>
              </a:fontRef>
            </p:style>
          </p:cxnSp>
          <p:sp>
            <p:nvSpPr>
              <p:cNvPr id="82" name="Oval 114"/>
              <p:cNvSpPr/>
              <p:nvPr/>
            </p:nvSpPr>
            <p:spPr>
              <a:xfrm>
                <a:off x="7565604" y="5053690"/>
                <a:ext cx="185585" cy="185585"/>
              </a:xfrm>
              <a:prstGeom prst="ellipse">
                <a:avLst/>
              </a:prstGeom>
              <a:solidFill>
                <a:schemeClr val="bg1"/>
              </a:solidFill>
              <a:ln w="38100">
                <a:solidFill>
                  <a:srgbClr val="0078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99">
                  <a:solidFill>
                    <a:srgbClr val="FFFFFF"/>
                  </a:solidFill>
                </a:endParaRPr>
              </a:p>
            </p:txBody>
          </p:sp>
        </p:grpSp>
        <p:grpSp>
          <p:nvGrpSpPr>
            <p:cNvPr id="86" name="Group 115"/>
            <p:cNvGrpSpPr/>
            <p:nvPr/>
          </p:nvGrpSpPr>
          <p:grpSpPr>
            <a:xfrm>
              <a:off x="5850836" y="3493749"/>
              <a:ext cx="145610" cy="327521"/>
              <a:chOff x="7565604" y="5053690"/>
              <a:chExt cx="185585" cy="417438"/>
            </a:xfrm>
          </p:grpSpPr>
          <p:cxnSp>
            <p:nvCxnSpPr>
              <p:cNvPr id="87" name="Straight Connector 116"/>
              <p:cNvCxnSpPr/>
              <p:nvPr/>
            </p:nvCxnSpPr>
            <p:spPr>
              <a:xfrm flipV="1">
                <a:off x="7658397" y="5081438"/>
                <a:ext cx="0" cy="389690"/>
              </a:xfrm>
              <a:prstGeom prst="line">
                <a:avLst/>
              </a:prstGeom>
              <a:ln w="38100">
                <a:solidFill>
                  <a:srgbClr val="0078D7"/>
                </a:solidFill>
              </a:ln>
            </p:spPr>
            <p:style>
              <a:lnRef idx="1">
                <a:schemeClr val="accent1"/>
              </a:lnRef>
              <a:fillRef idx="0">
                <a:schemeClr val="accent1"/>
              </a:fillRef>
              <a:effectRef idx="0">
                <a:schemeClr val="accent1"/>
              </a:effectRef>
              <a:fontRef idx="minor">
                <a:schemeClr val="tx1"/>
              </a:fontRef>
            </p:style>
          </p:cxnSp>
          <p:sp>
            <p:nvSpPr>
              <p:cNvPr id="88" name="Oval 117"/>
              <p:cNvSpPr/>
              <p:nvPr/>
            </p:nvSpPr>
            <p:spPr>
              <a:xfrm>
                <a:off x="7565604" y="5053690"/>
                <a:ext cx="185585" cy="185585"/>
              </a:xfrm>
              <a:prstGeom prst="ellipse">
                <a:avLst/>
              </a:prstGeom>
              <a:solidFill>
                <a:schemeClr val="bg1"/>
              </a:solidFill>
              <a:ln w="38100">
                <a:solidFill>
                  <a:srgbClr val="0078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99">
                  <a:solidFill>
                    <a:srgbClr val="FFFFFF"/>
                  </a:solidFill>
                </a:endParaRPr>
              </a:p>
            </p:txBody>
          </p:sp>
        </p:grpSp>
        <p:grpSp>
          <p:nvGrpSpPr>
            <p:cNvPr id="89" name="Group 118"/>
            <p:cNvGrpSpPr/>
            <p:nvPr/>
          </p:nvGrpSpPr>
          <p:grpSpPr>
            <a:xfrm>
              <a:off x="4832213" y="3488550"/>
              <a:ext cx="145610" cy="327521"/>
              <a:chOff x="7565604" y="5053690"/>
              <a:chExt cx="185585" cy="417438"/>
            </a:xfrm>
          </p:grpSpPr>
          <p:cxnSp>
            <p:nvCxnSpPr>
              <p:cNvPr id="90" name="Straight Connector 119"/>
              <p:cNvCxnSpPr/>
              <p:nvPr/>
            </p:nvCxnSpPr>
            <p:spPr>
              <a:xfrm flipV="1">
                <a:off x="7658397" y="5081438"/>
                <a:ext cx="0" cy="389690"/>
              </a:xfrm>
              <a:prstGeom prst="line">
                <a:avLst/>
              </a:prstGeom>
              <a:ln w="38100">
                <a:solidFill>
                  <a:srgbClr val="0078D7"/>
                </a:solidFill>
              </a:ln>
            </p:spPr>
            <p:style>
              <a:lnRef idx="1">
                <a:schemeClr val="accent1"/>
              </a:lnRef>
              <a:fillRef idx="0">
                <a:schemeClr val="accent1"/>
              </a:fillRef>
              <a:effectRef idx="0">
                <a:schemeClr val="accent1"/>
              </a:effectRef>
              <a:fontRef idx="minor">
                <a:schemeClr val="tx1"/>
              </a:fontRef>
            </p:style>
          </p:cxnSp>
          <p:sp>
            <p:nvSpPr>
              <p:cNvPr id="91" name="Oval 120"/>
              <p:cNvSpPr/>
              <p:nvPr/>
            </p:nvSpPr>
            <p:spPr>
              <a:xfrm>
                <a:off x="7565604" y="5053690"/>
                <a:ext cx="185585" cy="185585"/>
              </a:xfrm>
              <a:prstGeom prst="ellipse">
                <a:avLst/>
              </a:prstGeom>
              <a:solidFill>
                <a:schemeClr val="bg1"/>
              </a:solidFill>
              <a:ln w="38100">
                <a:solidFill>
                  <a:srgbClr val="0078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99">
                  <a:solidFill>
                    <a:srgbClr val="FFFFFF"/>
                  </a:solidFill>
                </a:endParaRPr>
              </a:p>
            </p:txBody>
          </p:sp>
        </p:grpSp>
        <p:grpSp>
          <p:nvGrpSpPr>
            <p:cNvPr id="92" name="Group 121"/>
            <p:cNvGrpSpPr/>
            <p:nvPr/>
          </p:nvGrpSpPr>
          <p:grpSpPr>
            <a:xfrm>
              <a:off x="3874736" y="3491175"/>
              <a:ext cx="145610" cy="327521"/>
              <a:chOff x="7565604" y="5053690"/>
              <a:chExt cx="185585" cy="417438"/>
            </a:xfrm>
          </p:grpSpPr>
          <p:cxnSp>
            <p:nvCxnSpPr>
              <p:cNvPr id="93" name="Straight Connector 122"/>
              <p:cNvCxnSpPr/>
              <p:nvPr/>
            </p:nvCxnSpPr>
            <p:spPr>
              <a:xfrm flipV="1">
                <a:off x="7658397" y="5081438"/>
                <a:ext cx="0" cy="389690"/>
              </a:xfrm>
              <a:prstGeom prst="line">
                <a:avLst/>
              </a:prstGeom>
              <a:ln w="38100">
                <a:solidFill>
                  <a:srgbClr val="0078D7"/>
                </a:solidFill>
              </a:ln>
            </p:spPr>
            <p:style>
              <a:lnRef idx="1">
                <a:schemeClr val="accent1"/>
              </a:lnRef>
              <a:fillRef idx="0">
                <a:schemeClr val="accent1"/>
              </a:fillRef>
              <a:effectRef idx="0">
                <a:schemeClr val="accent1"/>
              </a:effectRef>
              <a:fontRef idx="minor">
                <a:schemeClr val="tx1"/>
              </a:fontRef>
            </p:style>
          </p:cxnSp>
          <p:sp>
            <p:nvSpPr>
              <p:cNvPr id="94" name="Oval 123"/>
              <p:cNvSpPr/>
              <p:nvPr/>
            </p:nvSpPr>
            <p:spPr>
              <a:xfrm>
                <a:off x="7565604" y="5053690"/>
                <a:ext cx="185585" cy="185585"/>
              </a:xfrm>
              <a:prstGeom prst="ellipse">
                <a:avLst/>
              </a:prstGeom>
              <a:solidFill>
                <a:schemeClr val="bg1"/>
              </a:solidFill>
              <a:ln w="38100">
                <a:solidFill>
                  <a:srgbClr val="0078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99">
                  <a:solidFill>
                    <a:srgbClr val="FFFFFF"/>
                  </a:solidFill>
                </a:endParaRPr>
              </a:p>
            </p:txBody>
          </p:sp>
        </p:grpSp>
        <p:grpSp>
          <p:nvGrpSpPr>
            <p:cNvPr id="95" name="Group 124"/>
            <p:cNvGrpSpPr/>
            <p:nvPr/>
          </p:nvGrpSpPr>
          <p:grpSpPr>
            <a:xfrm>
              <a:off x="2882246" y="3488550"/>
              <a:ext cx="145610" cy="327521"/>
              <a:chOff x="7565604" y="5053690"/>
              <a:chExt cx="185585" cy="417438"/>
            </a:xfrm>
          </p:grpSpPr>
          <p:cxnSp>
            <p:nvCxnSpPr>
              <p:cNvPr id="96" name="Straight Connector 125"/>
              <p:cNvCxnSpPr/>
              <p:nvPr/>
            </p:nvCxnSpPr>
            <p:spPr>
              <a:xfrm flipV="1">
                <a:off x="7658397" y="5081438"/>
                <a:ext cx="0" cy="389690"/>
              </a:xfrm>
              <a:prstGeom prst="line">
                <a:avLst/>
              </a:prstGeom>
              <a:ln w="38100">
                <a:solidFill>
                  <a:srgbClr val="0078D7"/>
                </a:solidFill>
              </a:ln>
            </p:spPr>
            <p:style>
              <a:lnRef idx="1">
                <a:schemeClr val="accent1"/>
              </a:lnRef>
              <a:fillRef idx="0">
                <a:schemeClr val="accent1"/>
              </a:fillRef>
              <a:effectRef idx="0">
                <a:schemeClr val="accent1"/>
              </a:effectRef>
              <a:fontRef idx="minor">
                <a:schemeClr val="tx1"/>
              </a:fontRef>
            </p:style>
          </p:cxnSp>
          <p:sp>
            <p:nvSpPr>
              <p:cNvPr id="97" name="Oval 126"/>
              <p:cNvSpPr/>
              <p:nvPr/>
            </p:nvSpPr>
            <p:spPr>
              <a:xfrm>
                <a:off x="7565604" y="5053690"/>
                <a:ext cx="185585" cy="185585"/>
              </a:xfrm>
              <a:prstGeom prst="ellipse">
                <a:avLst/>
              </a:prstGeom>
              <a:solidFill>
                <a:schemeClr val="bg1"/>
              </a:solidFill>
              <a:ln w="38100">
                <a:solidFill>
                  <a:srgbClr val="0078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99">
                  <a:solidFill>
                    <a:srgbClr val="FFFFFF"/>
                  </a:solidFill>
                </a:endParaRPr>
              </a:p>
            </p:txBody>
          </p:sp>
        </p:grpSp>
        <p:grpSp>
          <p:nvGrpSpPr>
            <p:cNvPr id="98" name="Group 128"/>
            <p:cNvGrpSpPr/>
            <p:nvPr/>
          </p:nvGrpSpPr>
          <p:grpSpPr>
            <a:xfrm>
              <a:off x="1919551" y="3488550"/>
              <a:ext cx="145610" cy="327521"/>
              <a:chOff x="7565604" y="5053690"/>
              <a:chExt cx="185585" cy="417438"/>
            </a:xfrm>
          </p:grpSpPr>
          <p:cxnSp>
            <p:nvCxnSpPr>
              <p:cNvPr id="99" name="Straight Connector 129"/>
              <p:cNvCxnSpPr/>
              <p:nvPr/>
            </p:nvCxnSpPr>
            <p:spPr>
              <a:xfrm flipV="1">
                <a:off x="7658397" y="5081438"/>
                <a:ext cx="0" cy="389690"/>
              </a:xfrm>
              <a:prstGeom prst="line">
                <a:avLst/>
              </a:prstGeom>
              <a:ln w="38100">
                <a:solidFill>
                  <a:srgbClr val="0078D7"/>
                </a:solidFill>
              </a:ln>
            </p:spPr>
            <p:style>
              <a:lnRef idx="1">
                <a:schemeClr val="accent1"/>
              </a:lnRef>
              <a:fillRef idx="0">
                <a:schemeClr val="accent1"/>
              </a:fillRef>
              <a:effectRef idx="0">
                <a:schemeClr val="accent1"/>
              </a:effectRef>
              <a:fontRef idx="minor">
                <a:schemeClr val="tx1"/>
              </a:fontRef>
            </p:style>
          </p:cxnSp>
          <p:sp>
            <p:nvSpPr>
              <p:cNvPr id="100" name="Oval 130"/>
              <p:cNvSpPr/>
              <p:nvPr/>
            </p:nvSpPr>
            <p:spPr>
              <a:xfrm>
                <a:off x="7565604" y="5053690"/>
                <a:ext cx="185585" cy="185585"/>
              </a:xfrm>
              <a:prstGeom prst="ellipse">
                <a:avLst/>
              </a:prstGeom>
              <a:solidFill>
                <a:schemeClr val="bg1"/>
              </a:solidFill>
              <a:ln w="38100">
                <a:solidFill>
                  <a:srgbClr val="0078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99">
                  <a:solidFill>
                    <a:srgbClr val="FFFFFF"/>
                  </a:solidFill>
                </a:endParaRPr>
              </a:p>
            </p:txBody>
          </p:sp>
        </p:grpSp>
        <p:pic>
          <p:nvPicPr>
            <p:cNvPr id="101" name="Picture 13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86717" y="2098500"/>
              <a:ext cx="3103771" cy="1865177"/>
            </a:xfrm>
            <a:prstGeom prst="rect">
              <a:avLst/>
            </a:prstGeom>
          </p:spPr>
        </p:pic>
        <p:grpSp>
          <p:nvGrpSpPr>
            <p:cNvPr id="102" name="Group 132"/>
            <p:cNvGrpSpPr/>
            <p:nvPr/>
          </p:nvGrpSpPr>
          <p:grpSpPr>
            <a:xfrm>
              <a:off x="8047037" y="486109"/>
              <a:ext cx="2524125" cy="1556049"/>
              <a:chOff x="6794301" y="1084248"/>
              <a:chExt cx="2524125" cy="1556049"/>
            </a:xfrm>
          </p:grpSpPr>
          <p:pic>
            <p:nvPicPr>
              <p:cNvPr id="103" name="Picture 5"/>
              <p:cNvPicPr>
                <a:picLocks noChangeAspect="1"/>
              </p:cNvPicPr>
              <p:nvPr/>
            </p:nvPicPr>
            <p:blipFill>
              <a:blip r:embed="rId6"/>
              <a:stretch>
                <a:fillRect/>
              </a:stretch>
            </p:blipFill>
            <p:spPr>
              <a:xfrm>
                <a:off x="6794301" y="1084248"/>
                <a:ext cx="2524125" cy="1556049"/>
              </a:xfrm>
              <a:prstGeom prst="rect">
                <a:avLst/>
              </a:prstGeom>
            </p:spPr>
          </p:pic>
          <p:sp>
            <p:nvSpPr>
              <p:cNvPr id="104" name="TextBox 12"/>
              <p:cNvSpPr txBox="1"/>
              <p:nvPr/>
            </p:nvSpPr>
            <p:spPr>
              <a:xfrm>
                <a:off x="6940239" y="1382140"/>
                <a:ext cx="2232248" cy="634488"/>
              </a:xfrm>
              <a:prstGeom prst="rect">
                <a:avLst/>
              </a:prstGeom>
              <a:solidFill>
                <a:srgbClr val="FFFFFF">
                  <a:alpha val="74000"/>
                </a:srgbClr>
              </a:solidFill>
            </p:spPr>
            <p:txBody>
              <a:bodyPr wrap="square" lIns="182806" tIns="146246" rIns="182806" bIns="146246" rtlCol="0">
                <a:spAutoFit/>
              </a:bodyPr>
              <a:lstStyle/>
              <a:p>
                <a:pPr algn="ctr">
                  <a:lnSpc>
                    <a:spcPct val="90000"/>
                  </a:lnSpc>
                  <a:spcAft>
                    <a:spcPts val="600"/>
                  </a:spcAft>
                  <a:defRPr/>
                </a:pPr>
                <a:r>
                  <a:rPr lang="nb-NO" sz="2399">
                    <a:gradFill>
                      <a:gsLst>
                        <a:gs pos="2917">
                          <a:srgbClr val="404040"/>
                        </a:gs>
                        <a:gs pos="30000">
                          <a:srgbClr val="404040"/>
                        </a:gs>
                      </a:gsLst>
                      <a:lin ang="5400000" scaled="0"/>
                    </a:gradFill>
                    <a:latin typeface="Segoe UI Semibold" panose="020B0702040204020203" pitchFamily="34" charset="0"/>
                    <a:cs typeface="Segoe UI Semibold" panose="020B0702040204020203" pitchFamily="34" charset="0"/>
                  </a:rPr>
                  <a:t>Your App</a:t>
                </a:r>
                <a:endParaRPr lang="nb-NO" sz="2399" dirty="0">
                  <a:gradFill>
                    <a:gsLst>
                      <a:gs pos="2917">
                        <a:srgbClr val="404040"/>
                      </a:gs>
                      <a:gs pos="30000">
                        <a:srgbClr val="404040"/>
                      </a:gs>
                    </a:gsLst>
                    <a:lin ang="5400000" scaled="0"/>
                  </a:gradFill>
                  <a:latin typeface="Segoe UI Semibold" panose="020B0702040204020203" pitchFamily="34" charset="0"/>
                  <a:cs typeface="Segoe UI Semibold" panose="020B0702040204020203" pitchFamily="34" charset="0"/>
                </a:endParaRPr>
              </a:p>
            </p:txBody>
          </p:sp>
        </p:grpSp>
        <p:cxnSp>
          <p:nvCxnSpPr>
            <p:cNvPr id="32" name="Straight Arrow Connector 135"/>
            <p:cNvCxnSpPr/>
            <p:nvPr/>
          </p:nvCxnSpPr>
          <p:spPr>
            <a:xfrm>
              <a:off x="4400753" y="1439862"/>
              <a:ext cx="0" cy="580513"/>
            </a:xfrm>
            <a:prstGeom prst="straightConnector1">
              <a:avLst/>
            </a:prstGeom>
            <a:ln w="38100">
              <a:solidFill>
                <a:schemeClr val="bg1">
                  <a:lumMod val="6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35" name="Straight Connector 136"/>
            <p:cNvCxnSpPr/>
            <p:nvPr/>
          </p:nvCxnSpPr>
          <p:spPr>
            <a:xfrm>
              <a:off x="4400753" y="1439862"/>
              <a:ext cx="3384376" cy="0"/>
            </a:xfrm>
            <a:prstGeom prst="line">
              <a:avLst/>
            </a:prstGeom>
            <a:ln w="38100">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84" name="Group 83"/>
            <p:cNvGrpSpPr/>
            <p:nvPr/>
          </p:nvGrpSpPr>
          <p:grpSpPr>
            <a:xfrm>
              <a:off x="2332866" y="3541777"/>
              <a:ext cx="817628" cy="1174685"/>
              <a:chOff x="636295" y="2518478"/>
              <a:chExt cx="1435768" cy="2045634"/>
            </a:xfrm>
          </p:grpSpPr>
          <p:sp>
            <p:nvSpPr>
              <p:cNvPr id="85" name="Oval 84"/>
              <p:cNvSpPr/>
              <p:nvPr/>
            </p:nvSpPr>
            <p:spPr>
              <a:xfrm>
                <a:off x="636295" y="2815390"/>
                <a:ext cx="1435768" cy="1435768"/>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defRPr/>
                </a:pPr>
                <a:endParaRPr lang="en-GB" sz="1835" dirty="0">
                  <a:solidFill>
                    <a:prstClr val="white"/>
                  </a:solidFill>
                  <a:latin typeface="Calibri" panose="020F0502020204030204"/>
                </a:endParaRPr>
              </a:p>
            </p:txBody>
          </p:sp>
          <p:graphicFrame>
            <p:nvGraphicFramePr>
              <p:cNvPr id="105" name="Diagram 104"/>
              <p:cNvGraphicFramePr/>
              <p:nvPr>
                <p:extLst/>
              </p:nvPr>
            </p:nvGraphicFramePr>
            <p:xfrm>
              <a:off x="665927" y="2518478"/>
              <a:ext cx="1364746" cy="2045634"/>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sp>
          <p:nvSpPr>
            <p:cNvPr id="27" name="Oval 26"/>
            <p:cNvSpPr/>
            <p:nvPr/>
          </p:nvSpPr>
          <p:spPr>
            <a:xfrm>
              <a:off x="3326832" y="3734979"/>
              <a:ext cx="793531" cy="793531"/>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endParaRPr lang="en-GB" sz="1835" dirty="0">
                <a:solidFill>
                  <a:prstClr val="white"/>
                </a:solidFill>
                <a:latin typeface="Calibri" panose="020F0502020204030204"/>
              </a:endParaRPr>
            </a:p>
          </p:txBody>
        </p:sp>
        <p:grpSp>
          <p:nvGrpSpPr>
            <p:cNvPr id="4" name="Group 5"/>
            <p:cNvGrpSpPr/>
            <p:nvPr/>
          </p:nvGrpSpPr>
          <p:grpSpPr>
            <a:xfrm>
              <a:off x="4289720" y="3732354"/>
              <a:ext cx="793531" cy="793531"/>
              <a:chOff x="5681540" y="2652588"/>
              <a:chExt cx="778042" cy="778042"/>
            </a:xfrm>
          </p:grpSpPr>
          <p:sp>
            <p:nvSpPr>
              <p:cNvPr id="37" name="Oval 12"/>
              <p:cNvSpPr/>
              <p:nvPr/>
            </p:nvSpPr>
            <p:spPr>
              <a:xfrm rot="5400000">
                <a:off x="5681540" y="2652588"/>
                <a:ext cx="778042" cy="778042"/>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endParaRPr lang="en-GB" sz="1835" dirty="0">
                  <a:solidFill>
                    <a:prstClr val="white"/>
                  </a:solidFill>
                  <a:latin typeface="Calibri" panose="020F0502020204030204"/>
                </a:endParaRPr>
              </a:p>
            </p:txBody>
          </p:sp>
          <p:pic>
            <p:nvPicPr>
              <p:cNvPr id="41" name="Picture 14"/>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5830137" y="2809206"/>
                <a:ext cx="480847" cy="480847"/>
              </a:xfrm>
              <a:prstGeom prst="rect">
                <a:avLst/>
              </a:prstGeom>
            </p:spPr>
          </p:pic>
        </p:grpSp>
        <p:grpSp>
          <p:nvGrpSpPr>
            <p:cNvPr id="20" name="Group 23"/>
            <p:cNvGrpSpPr/>
            <p:nvPr/>
          </p:nvGrpSpPr>
          <p:grpSpPr>
            <a:xfrm>
              <a:off x="1382026" y="3573767"/>
              <a:ext cx="779568" cy="1110704"/>
              <a:chOff x="636295" y="2518478"/>
              <a:chExt cx="1435768" cy="2045634"/>
            </a:xfrm>
          </p:grpSpPr>
          <p:sp>
            <p:nvSpPr>
              <p:cNvPr id="8" name="Oval 24"/>
              <p:cNvSpPr/>
              <p:nvPr/>
            </p:nvSpPr>
            <p:spPr>
              <a:xfrm>
                <a:off x="636295" y="2815389"/>
                <a:ext cx="1435768" cy="1435768"/>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endParaRPr lang="en-GB" sz="1835" dirty="0">
                  <a:solidFill>
                    <a:prstClr val="white"/>
                  </a:solidFill>
                  <a:latin typeface="Calibri" panose="020F0502020204030204"/>
                </a:endParaRPr>
              </a:p>
            </p:txBody>
          </p:sp>
          <p:graphicFrame>
            <p:nvGraphicFramePr>
              <p:cNvPr id="47" name="Diagram 25"/>
              <p:cNvGraphicFramePr/>
              <p:nvPr>
                <p:extLst/>
              </p:nvPr>
            </p:nvGraphicFramePr>
            <p:xfrm>
              <a:off x="665927" y="2518478"/>
              <a:ext cx="1364746" cy="2045634"/>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grpSp>
        <p:grpSp>
          <p:nvGrpSpPr>
            <p:cNvPr id="22" name="Group 83"/>
            <p:cNvGrpSpPr/>
            <p:nvPr/>
          </p:nvGrpSpPr>
          <p:grpSpPr>
            <a:xfrm>
              <a:off x="5269508" y="3736850"/>
              <a:ext cx="811999" cy="794936"/>
              <a:chOff x="10113425" y="2651210"/>
              <a:chExt cx="796150" cy="779420"/>
            </a:xfrm>
          </p:grpSpPr>
          <p:sp>
            <p:nvSpPr>
              <p:cNvPr id="53" name="Oval 84"/>
              <p:cNvSpPr/>
              <p:nvPr/>
            </p:nvSpPr>
            <p:spPr>
              <a:xfrm rot="5400000">
                <a:off x="10113425" y="2652588"/>
                <a:ext cx="778042" cy="778042"/>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endParaRPr lang="en-GB" sz="1835" dirty="0">
                  <a:solidFill>
                    <a:prstClr val="white"/>
                  </a:solidFill>
                  <a:latin typeface="Calibri" panose="020F0502020204030204"/>
                </a:endParaRPr>
              </a:p>
            </p:txBody>
          </p:sp>
          <p:pic>
            <p:nvPicPr>
              <p:cNvPr id="21" name="Picture 85"/>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10130153" y="2651210"/>
                <a:ext cx="779422" cy="779420"/>
              </a:xfrm>
              <a:prstGeom prst="rect">
                <a:avLst/>
              </a:prstGeom>
            </p:spPr>
          </p:pic>
        </p:grpSp>
        <p:grpSp>
          <p:nvGrpSpPr>
            <p:cNvPr id="57" name="Group 89"/>
            <p:cNvGrpSpPr/>
            <p:nvPr/>
          </p:nvGrpSpPr>
          <p:grpSpPr>
            <a:xfrm>
              <a:off x="6261261" y="3730236"/>
              <a:ext cx="819857" cy="810653"/>
              <a:chOff x="10113425" y="3530904"/>
              <a:chExt cx="803854" cy="794830"/>
            </a:xfrm>
          </p:grpSpPr>
          <p:sp>
            <p:nvSpPr>
              <p:cNvPr id="54" name="Oval 90"/>
              <p:cNvSpPr/>
              <p:nvPr/>
            </p:nvSpPr>
            <p:spPr>
              <a:xfrm rot="5400000">
                <a:off x="10113425" y="3535656"/>
                <a:ext cx="778042" cy="778042"/>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endParaRPr lang="en-GB" sz="1835" dirty="0">
                  <a:solidFill>
                    <a:prstClr val="white"/>
                  </a:solidFill>
                  <a:latin typeface="Calibri" panose="020F0502020204030204"/>
                </a:endParaRPr>
              </a:p>
            </p:txBody>
          </p:sp>
          <p:pic>
            <p:nvPicPr>
              <p:cNvPr id="23" name="Picture 91"/>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10122449" y="3530904"/>
                <a:ext cx="794830" cy="794830"/>
              </a:xfrm>
              <a:prstGeom prst="rect">
                <a:avLst/>
              </a:prstGeom>
            </p:spPr>
          </p:pic>
        </p:grpSp>
        <p:grpSp>
          <p:nvGrpSpPr>
            <p:cNvPr id="110" name="Group 112"/>
            <p:cNvGrpSpPr/>
            <p:nvPr/>
          </p:nvGrpSpPr>
          <p:grpSpPr>
            <a:xfrm>
              <a:off x="4327948" y="2158085"/>
              <a:ext cx="145610" cy="327521"/>
              <a:chOff x="7565604" y="5053690"/>
              <a:chExt cx="185585" cy="417438"/>
            </a:xfrm>
          </p:grpSpPr>
          <p:cxnSp>
            <p:nvCxnSpPr>
              <p:cNvPr id="111" name="Straight Connector 113"/>
              <p:cNvCxnSpPr/>
              <p:nvPr/>
            </p:nvCxnSpPr>
            <p:spPr>
              <a:xfrm flipV="1">
                <a:off x="7658397" y="5081438"/>
                <a:ext cx="0" cy="389690"/>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12" name="Oval 114"/>
              <p:cNvSpPr/>
              <p:nvPr/>
            </p:nvSpPr>
            <p:spPr>
              <a:xfrm>
                <a:off x="7565604" y="5053690"/>
                <a:ext cx="185585" cy="185585"/>
              </a:xfrm>
              <a:prstGeom prst="ellipse">
                <a:avLst/>
              </a:prstGeom>
              <a:solidFill>
                <a:schemeClr val="bg1"/>
              </a:solid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99">
                  <a:solidFill>
                    <a:srgbClr val="FFFFFF"/>
                  </a:solidFill>
                </a:endParaRPr>
              </a:p>
            </p:txBody>
          </p:sp>
        </p:grpSp>
        <p:pic>
          <p:nvPicPr>
            <p:cNvPr id="113" name="Picture 67"/>
            <p:cNvPicPr>
              <a:picLocks noChangeAspect="1"/>
            </p:cNvPicPr>
            <p:nvPr/>
          </p:nvPicPr>
          <p:blipFill>
            <a:blip r:embed="rId20" cstate="print">
              <a:extLst>
                <a:ext uri="{28A0092B-C50C-407E-A947-70E740481C1C}">
                  <a14:useLocalDpi xmlns:a14="http://schemas.microsoft.com/office/drawing/2010/main" val="0"/>
                </a:ext>
              </a:extLst>
            </a:blip>
            <a:stretch>
              <a:fillRect/>
            </a:stretch>
          </p:blipFill>
          <p:spPr>
            <a:xfrm>
              <a:off x="3490100" y="3914403"/>
              <a:ext cx="474549" cy="474549"/>
            </a:xfrm>
            <a:prstGeom prst="rect">
              <a:avLst/>
            </a:prstGeom>
          </p:spPr>
        </p:pic>
        <p:sp>
          <p:nvSpPr>
            <p:cNvPr id="46" name="Rounded Rectangle 45"/>
            <p:cNvSpPr/>
            <p:nvPr/>
          </p:nvSpPr>
          <p:spPr>
            <a:xfrm>
              <a:off x="1382026" y="4470874"/>
              <a:ext cx="779568" cy="261996"/>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r>
                <a:rPr lang="en-GB" sz="918" dirty="0">
                  <a:solidFill>
                    <a:srgbClr val="0072C6"/>
                  </a:solidFill>
                  <a:latin typeface="Segoe UI Semibold" panose="020B0702040204020203" pitchFamily="34" charset="0"/>
                  <a:cs typeface="Segoe UI Semibold" panose="020B0702040204020203" pitchFamily="34" charset="0"/>
                </a:rPr>
                <a:t>USERS</a:t>
              </a:r>
            </a:p>
          </p:txBody>
        </p:sp>
        <p:sp>
          <p:nvSpPr>
            <p:cNvPr id="48" name="Rounded Rectangle 47"/>
            <p:cNvSpPr/>
            <p:nvPr/>
          </p:nvSpPr>
          <p:spPr>
            <a:xfrm>
              <a:off x="3333813" y="4473499"/>
              <a:ext cx="779568" cy="261996"/>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r>
                <a:rPr lang="en-GB" sz="918" dirty="0">
                  <a:solidFill>
                    <a:srgbClr val="0072C6"/>
                  </a:solidFill>
                  <a:latin typeface="Segoe UI Semibold" panose="020B0702040204020203" pitchFamily="34" charset="0"/>
                  <a:cs typeface="Segoe UI Semibold" panose="020B0702040204020203" pitchFamily="34" charset="0"/>
                </a:rPr>
                <a:t>FILES</a:t>
              </a:r>
            </a:p>
          </p:txBody>
        </p:sp>
        <p:sp>
          <p:nvSpPr>
            <p:cNvPr id="49" name="Rounded Rectangle 48"/>
            <p:cNvSpPr/>
            <p:nvPr/>
          </p:nvSpPr>
          <p:spPr>
            <a:xfrm>
              <a:off x="4296701" y="4470874"/>
              <a:ext cx="779568" cy="261996"/>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r>
                <a:rPr lang="en-GB" sz="918" dirty="0">
                  <a:solidFill>
                    <a:srgbClr val="0072C6"/>
                  </a:solidFill>
                  <a:latin typeface="Segoe UI Semibold" panose="020B0702040204020203" pitchFamily="34" charset="0"/>
                  <a:cs typeface="Segoe UI Semibold" panose="020B0702040204020203" pitchFamily="34" charset="0"/>
                </a:rPr>
                <a:t>MAIL</a:t>
              </a:r>
            </a:p>
          </p:txBody>
        </p:sp>
        <p:sp>
          <p:nvSpPr>
            <p:cNvPr id="50" name="Rounded Rectangle 49"/>
            <p:cNvSpPr/>
            <p:nvPr/>
          </p:nvSpPr>
          <p:spPr>
            <a:xfrm>
              <a:off x="5285723" y="4476073"/>
              <a:ext cx="779568" cy="261996"/>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r>
                <a:rPr lang="en-GB" sz="816" dirty="0">
                  <a:solidFill>
                    <a:srgbClr val="0072C6"/>
                  </a:solidFill>
                  <a:latin typeface="Segoe UI Semibold" panose="020B0702040204020203" pitchFamily="34" charset="0"/>
                  <a:cs typeface="Segoe UI Semibold" panose="020B0702040204020203" pitchFamily="34" charset="0"/>
                </a:rPr>
                <a:t>CALENDAR</a:t>
              </a:r>
            </a:p>
          </p:txBody>
        </p:sp>
        <p:sp>
          <p:nvSpPr>
            <p:cNvPr id="55" name="Rounded Rectangle 54"/>
            <p:cNvSpPr/>
            <p:nvPr/>
          </p:nvSpPr>
          <p:spPr>
            <a:xfrm>
              <a:off x="2351896" y="4470874"/>
              <a:ext cx="779568" cy="261996"/>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r>
                <a:rPr lang="en-GB" sz="918" dirty="0">
                  <a:solidFill>
                    <a:srgbClr val="0072C6"/>
                  </a:solidFill>
                  <a:latin typeface="Segoe UI Semibold" panose="020B0702040204020203" pitchFamily="34" charset="0"/>
                  <a:cs typeface="Segoe UI Semibold" panose="020B0702040204020203" pitchFamily="34" charset="0"/>
                </a:rPr>
                <a:t>GROUPS</a:t>
              </a:r>
            </a:p>
          </p:txBody>
        </p:sp>
        <p:sp>
          <p:nvSpPr>
            <p:cNvPr id="61" name="Rounded Rectangle 60"/>
            <p:cNvSpPr/>
            <p:nvPr/>
          </p:nvSpPr>
          <p:spPr>
            <a:xfrm>
              <a:off x="1322323" y="5267372"/>
              <a:ext cx="6624108" cy="592090"/>
            </a:xfrm>
            <a:prstGeom prst="roundRect">
              <a:avLst/>
            </a:prstGeom>
            <a:solidFill>
              <a:srgbClr val="0072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endParaRPr lang="en-GB" sz="1835">
                <a:solidFill>
                  <a:prstClr val="white"/>
                </a:solidFill>
                <a:latin typeface="Calibri" panose="020F0502020204030204"/>
              </a:endParaRPr>
            </a:p>
          </p:txBody>
        </p:sp>
        <p:sp>
          <p:nvSpPr>
            <p:cNvPr id="62" name="Title 1"/>
            <p:cNvSpPr txBox="1">
              <a:spLocks/>
            </p:cNvSpPr>
            <p:nvPr/>
          </p:nvSpPr>
          <p:spPr>
            <a:xfrm>
              <a:off x="1322324" y="5346976"/>
              <a:ext cx="6624106" cy="361486"/>
            </a:xfrm>
            <a:prstGeom prst="rect">
              <a:avLst/>
            </a:prstGeom>
          </p:spPr>
          <p:txBody>
            <a:bodyPr vert="horz" lIns="93223" tIns="46611" rIns="93223" bIns="46611"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932227">
                <a:lnSpc>
                  <a:spcPct val="150000"/>
                </a:lnSpc>
              </a:pPr>
              <a:r>
                <a:rPr lang="en-US" sz="1835" dirty="0">
                  <a:solidFill>
                    <a:prstClr val="white"/>
                  </a:solidFill>
                  <a:latin typeface="Segoe UI" panose="020B0502040204020203" pitchFamily="34" charset="0"/>
                  <a:cs typeface="Segoe UI" panose="020B0502040204020203" pitchFamily="34" charset="0"/>
                </a:rPr>
                <a:t>Insights and relationships from Office Graph</a:t>
              </a:r>
            </a:p>
          </p:txBody>
        </p:sp>
        <p:cxnSp>
          <p:nvCxnSpPr>
            <p:cNvPr id="67" name="Straight Arrow Connector 66"/>
            <p:cNvCxnSpPr/>
            <p:nvPr/>
          </p:nvCxnSpPr>
          <p:spPr>
            <a:xfrm>
              <a:off x="2741680" y="4740216"/>
              <a:ext cx="0" cy="461319"/>
            </a:xfrm>
            <a:prstGeom prst="straightConnector1">
              <a:avLst/>
            </a:prstGeom>
            <a:ln w="38100">
              <a:solidFill>
                <a:srgbClr val="0072C6"/>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97"/>
            <p:cNvCxnSpPr/>
            <p:nvPr/>
          </p:nvCxnSpPr>
          <p:spPr>
            <a:xfrm>
              <a:off x="3723597" y="4733296"/>
              <a:ext cx="0" cy="461319"/>
            </a:xfrm>
            <a:prstGeom prst="straightConnector1">
              <a:avLst/>
            </a:prstGeom>
            <a:ln w="38100">
              <a:solidFill>
                <a:srgbClr val="0072C6"/>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98"/>
            <p:cNvCxnSpPr/>
            <p:nvPr/>
          </p:nvCxnSpPr>
          <p:spPr>
            <a:xfrm>
              <a:off x="4686485" y="4729357"/>
              <a:ext cx="0" cy="461319"/>
            </a:xfrm>
            <a:prstGeom prst="straightConnector1">
              <a:avLst/>
            </a:prstGeom>
            <a:ln w="38100">
              <a:solidFill>
                <a:srgbClr val="0072C6"/>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99"/>
            <p:cNvCxnSpPr/>
            <p:nvPr/>
          </p:nvCxnSpPr>
          <p:spPr>
            <a:xfrm>
              <a:off x="5675507" y="4734556"/>
              <a:ext cx="0" cy="461319"/>
            </a:xfrm>
            <a:prstGeom prst="straightConnector1">
              <a:avLst/>
            </a:prstGeom>
            <a:ln w="38100">
              <a:solidFill>
                <a:srgbClr val="0072C6"/>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100"/>
            <p:cNvCxnSpPr/>
            <p:nvPr/>
          </p:nvCxnSpPr>
          <p:spPr>
            <a:xfrm>
              <a:off x="6671189" y="4735800"/>
              <a:ext cx="0" cy="461319"/>
            </a:xfrm>
            <a:prstGeom prst="straightConnector1">
              <a:avLst/>
            </a:prstGeom>
            <a:ln w="38100">
              <a:solidFill>
                <a:srgbClr val="0072C6"/>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101"/>
            <p:cNvCxnSpPr/>
            <p:nvPr/>
          </p:nvCxnSpPr>
          <p:spPr>
            <a:xfrm>
              <a:off x="1771810" y="4738069"/>
              <a:ext cx="0" cy="461319"/>
            </a:xfrm>
            <a:prstGeom prst="straightConnector1">
              <a:avLst/>
            </a:prstGeom>
            <a:ln w="38100">
              <a:solidFill>
                <a:srgbClr val="0072C6"/>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06" name="Rounded Rectangle 105"/>
            <p:cNvSpPr/>
            <p:nvPr/>
          </p:nvSpPr>
          <p:spPr>
            <a:xfrm>
              <a:off x="6281405" y="4477317"/>
              <a:ext cx="779568" cy="261996"/>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r>
                <a:rPr lang="en-GB" sz="816" dirty="0">
                  <a:solidFill>
                    <a:srgbClr val="0072C6"/>
                  </a:solidFill>
                  <a:latin typeface="Segoe UI Semibold" panose="020B0702040204020203" pitchFamily="34" charset="0"/>
                  <a:cs typeface="Segoe UI Semibold" panose="020B0702040204020203" pitchFamily="34" charset="0"/>
                </a:rPr>
                <a:t>TASKS</a:t>
              </a:r>
            </a:p>
          </p:txBody>
        </p:sp>
        <p:grpSp>
          <p:nvGrpSpPr>
            <p:cNvPr id="107" name="Group 112"/>
            <p:cNvGrpSpPr/>
            <p:nvPr/>
          </p:nvGrpSpPr>
          <p:grpSpPr>
            <a:xfrm>
              <a:off x="7656629" y="4944177"/>
              <a:ext cx="145610" cy="327521"/>
              <a:chOff x="7565604" y="5053690"/>
              <a:chExt cx="185585" cy="417438"/>
            </a:xfrm>
          </p:grpSpPr>
          <p:cxnSp>
            <p:nvCxnSpPr>
              <p:cNvPr id="108" name="Straight Connector 113"/>
              <p:cNvCxnSpPr/>
              <p:nvPr/>
            </p:nvCxnSpPr>
            <p:spPr>
              <a:xfrm flipV="1">
                <a:off x="7658397" y="5081438"/>
                <a:ext cx="0" cy="389690"/>
              </a:xfrm>
              <a:prstGeom prst="line">
                <a:avLst/>
              </a:prstGeom>
              <a:ln w="38100">
                <a:solidFill>
                  <a:srgbClr val="0078D7"/>
                </a:solidFill>
              </a:ln>
            </p:spPr>
            <p:style>
              <a:lnRef idx="1">
                <a:schemeClr val="accent1"/>
              </a:lnRef>
              <a:fillRef idx="0">
                <a:schemeClr val="accent1"/>
              </a:fillRef>
              <a:effectRef idx="0">
                <a:schemeClr val="accent1"/>
              </a:effectRef>
              <a:fontRef idx="minor">
                <a:schemeClr val="tx1"/>
              </a:fontRef>
            </p:style>
          </p:cxnSp>
          <p:sp>
            <p:nvSpPr>
              <p:cNvPr id="109" name="Oval 114"/>
              <p:cNvSpPr/>
              <p:nvPr/>
            </p:nvSpPr>
            <p:spPr>
              <a:xfrm>
                <a:off x="7565604" y="5053690"/>
                <a:ext cx="185585" cy="185585"/>
              </a:xfrm>
              <a:prstGeom prst="ellipse">
                <a:avLst/>
              </a:prstGeom>
              <a:solidFill>
                <a:schemeClr val="bg1"/>
              </a:solidFill>
              <a:ln w="38100">
                <a:solidFill>
                  <a:srgbClr val="0078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99">
                  <a:solidFill>
                    <a:srgbClr val="FFFFFF"/>
                  </a:solidFill>
                </a:endParaRPr>
              </a:p>
            </p:txBody>
          </p:sp>
        </p:grpSp>
      </p:grpSp>
      <p:pic>
        <p:nvPicPr>
          <p:cNvPr id="7" name="Picture 6"/>
          <p:cNvPicPr>
            <a:picLocks/>
          </p:cNvPicPr>
          <p:nvPr>
            <p:custDataLst>
              <p:tags r:id="rId2"/>
            </p:custDataLst>
          </p:nvPr>
        </p:nvPicPr>
        <p:blipFill>
          <a:blip r:embed="rId21">
            <a:extLst>
              <a:ext uri="{28A0092B-C50C-407E-A947-70E740481C1C}">
                <a14:useLocalDpi xmlns:a14="http://schemas.microsoft.com/office/drawing/2010/main" val="0"/>
              </a:ext>
            </a:extLst>
          </a:blip>
          <a:stretch>
            <a:fillRect/>
          </a:stretch>
        </p:blipFill>
        <p:spPr>
          <a:xfrm>
            <a:off x="8071355" y="505477"/>
            <a:ext cx="21759" cy="21759"/>
          </a:xfrm>
          <a:prstGeom prst="rect">
            <a:avLst/>
          </a:prstGeom>
        </p:spPr>
      </p:pic>
    </p:spTree>
    <p:custDataLst>
      <p:tags r:id="rId1"/>
    </p:custDataLst>
    <p:extLst>
      <p:ext uri="{BB962C8B-B14F-4D97-AF65-F5344CB8AC3E}">
        <p14:creationId xmlns:p14="http://schemas.microsoft.com/office/powerpoint/2010/main" val="380657797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639" y="1209973"/>
            <a:ext cx="10056812" cy="4062394"/>
          </a:xfrm>
        </p:spPr>
        <p:txBody>
          <a:bodyPr/>
          <a:lstStyle/>
          <a:p>
            <a:r>
              <a:rPr lang="en-US" dirty="0"/>
              <a:t>Demo</a:t>
            </a:r>
            <a:br>
              <a:rPr lang="en-US" dirty="0"/>
            </a:br>
            <a:r>
              <a:rPr lang="en-US" sz="4000" dirty="0"/>
              <a:t>Do.com</a:t>
            </a:r>
            <a:br>
              <a:rPr lang="en-US" sz="4000" dirty="0"/>
            </a:br>
            <a:r>
              <a:rPr lang="en-US" sz="4000" dirty="0"/>
              <a:t>Store</a:t>
            </a:r>
            <a:br>
              <a:rPr lang="en-US" sz="4000" dirty="0"/>
            </a:br>
            <a:r>
              <a:rPr lang="en-US" sz="4000" dirty="0"/>
              <a:t>Graph Visualizer </a:t>
            </a:r>
            <a:br>
              <a:rPr lang="en-US" sz="4000" dirty="0"/>
            </a:br>
            <a:r>
              <a:rPr lang="en-US" sz="4000" dirty="0"/>
              <a:t>Graph Explorer</a:t>
            </a:r>
            <a:br>
              <a:rPr lang="en-US" sz="4000" dirty="0"/>
            </a:br>
            <a:endParaRPr lang="en-US" sz="4798" dirty="0"/>
          </a:p>
        </p:txBody>
      </p:sp>
      <p:grpSp>
        <p:nvGrpSpPr>
          <p:cNvPr id="3" name="Group 2"/>
          <p:cNvGrpSpPr/>
          <p:nvPr/>
        </p:nvGrpSpPr>
        <p:grpSpPr>
          <a:xfrm>
            <a:off x="5529843" y="2842315"/>
            <a:ext cx="6162309" cy="3760037"/>
            <a:chOff x="8092941" y="4424546"/>
            <a:chExt cx="3319523" cy="2025463"/>
          </a:xfrm>
        </p:grpSpPr>
        <p:grpSp>
          <p:nvGrpSpPr>
            <p:cNvPr id="5" name="Group 4"/>
            <p:cNvGrpSpPr/>
            <p:nvPr/>
          </p:nvGrpSpPr>
          <p:grpSpPr>
            <a:xfrm>
              <a:off x="8515202" y="4424546"/>
              <a:ext cx="2897262" cy="2025463"/>
              <a:chOff x="4243570" y="1476299"/>
              <a:chExt cx="3749792" cy="2621469"/>
            </a:xfrm>
          </p:grpSpPr>
          <p:grpSp>
            <p:nvGrpSpPr>
              <p:cNvPr id="7" name="Group 6"/>
              <p:cNvGrpSpPr/>
              <p:nvPr/>
            </p:nvGrpSpPr>
            <p:grpSpPr>
              <a:xfrm>
                <a:off x="6728351" y="3141663"/>
                <a:ext cx="896938" cy="695325"/>
                <a:chOff x="6638926" y="3141663"/>
                <a:chExt cx="896938" cy="695325"/>
              </a:xfrm>
            </p:grpSpPr>
            <p:sp>
              <p:nvSpPr>
                <p:cNvPr id="44" name="Freeform 17"/>
                <p:cNvSpPr>
                  <a:spLocks/>
                </p:cNvSpPr>
                <p:nvPr/>
              </p:nvSpPr>
              <p:spPr bwMode="auto">
                <a:xfrm>
                  <a:off x="7010401" y="3363913"/>
                  <a:ext cx="142875" cy="269875"/>
                </a:xfrm>
                <a:custGeom>
                  <a:avLst/>
                  <a:gdLst>
                    <a:gd name="T0" fmla="*/ 0 w 90"/>
                    <a:gd name="T1" fmla="*/ 170 h 170"/>
                    <a:gd name="T2" fmla="*/ 90 w 90"/>
                    <a:gd name="T3" fmla="*/ 170 h 170"/>
                    <a:gd name="T4" fmla="*/ 80 w 90"/>
                    <a:gd name="T5" fmla="*/ 0 h 170"/>
                    <a:gd name="T6" fmla="*/ 11 w 90"/>
                    <a:gd name="T7" fmla="*/ 0 h 170"/>
                    <a:gd name="T8" fmla="*/ 0 w 90"/>
                    <a:gd name="T9" fmla="*/ 170 h 170"/>
                  </a:gdLst>
                  <a:ahLst/>
                  <a:cxnLst>
                    <a:cxn ang="0">
                      <a:pos x="T0" y="T1"/>
                    </a:cxn>
                    <a:cxn ang="0">
                      <a:pos x="T2" y="T3"/>
                    </a:cxn>
                    <a:cxn ang="0">
                      <a:pos x="T4" y="T5"/>
                    </a:cxn>
                    <a:cxn ang="0">
                      <a:pos x="T6" y="T7"/>
                    </a:cxn>
                    <a:cxn ang="0">
                      <a:pos x="T8" y="T9"/>
                    </a:cxn>
                  </a:cxnLst>
                  <a:rect l="0" t="0" r="r" b="b"/>
                  <a:pathLst>
                    <a:path w="90" h="170">
                      <a:moveTo>
                        <a:pt x="0" y="170"/>
                      </a:moveTo>
                      <a:lnTo>
                        <a:pt x="90" y="170"/>
                      </a:lnTo>
                      <a:lnTo>
                        <a:pt x="80" y="0"/>
                      </a:lnTo>
                      <a:lnTo>
                        <a:pt x="11" y="0"/>
                      </a:lnTo>
                      <a:lnTo>
                        <a:pt x="0" y="17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45" name="Freeform 18"/>
                <p:cNvSpPr>
                  <a:spLocks/>
                </p:cNvSpPr>
                <p:nvPr/>
              </p:nvSpPr>
              <p:spPr bwMode="auto">
                <a:xfrm>
                  <a:off x="7042151" y="3141663"/>
                  <a:ext cx="77788" cy="269875"/>
                </a:xfrm>
                <a:custGeom>
                  <a:avLst/>
                  <a:gdLst>
                    <a:gd name="T0" fmla="*/ 0 w 49"/>
                    <a:gd name="T1" fmla="*/ 170 h 170"/>
                    <a:gd name="T2" fmla="*/ 49 w 49"/>
                    <a:gd name="T3" fmla="*/ 170 h 170"/>
                    <a:gd name="T4" fmla="*/ 45 w 49"/>
                    <a:gd name="T5" fmla="*/ 0 h 170"/>
                    <a:gd name="T6" fmla="*/ 6 w 49"/>
                    <a:gd name="T7" fmla="*/ 0 h 170"/>
                    <a:gd name="T8" fmla="*/ 0 w 49"/>
                    <a:gd name="T9" fmla="*/ 170 h 170"/>
                  </a:gdLst>
                  <a:ahLst/>
                  <a:cxnLst>
                    <a:cxn ang="0">
                      <a:pos x="T0" y="T1"/>
                    </a:cxn>
                    <a:cxn ang="0">
                      <a:pos x="T2" y="T3"/>
                    </a:cxn>
                    <a:cxn ang="0">
                      <a:pos x="T4" y="T5"/>
                    </a:cxn>
                    <a:cxn ang="0">
                      <a:pos x="T6" y="T7"/>
                    </a:cxn>
                    <a:cxn ang="0">
                      <a:pos x="T8" y="T9"/>
                    </a:cxn>
                  </a:cxnLst>
                  <a:rect l="0" t="0" r="r" b="b"/>
                  <a:pathLst>
                    <a:path w="49" h="170">
                      <a:moveTo>
                        <a:pt x="0" y="170"/>
                      </a:moveTo>
                      <a:lnTo>
                        <a:pt x="49" y="170"/>
                      </a:lnTo>
                      <a:lnTo>
                        <a:pt x="45" y="0"/>
                      </a:lnTo>
                      <a:lnTo>
                        <a:pt x="6" y="0"/>
                      </a:lnTo>
                      <a:lnTo>
                        <a:pt x="0" y="17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46" name="Oval 19"/>
                <p:cNvSpPr>
                  <a:spLocks noChangeArrowheads="1"/>
                </p:cNvSpPr>
                <p:nvPr/>
              </p:nvSpPr>
              <p:spPr bwMode="auto">
                <a:xfrm>
                  <a:off x="7375526" y="3676650"/>
                  <a:ext cx="160338" cy="1603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47" name="Oval 20"/>
                <p:cNvSpPr>
                  <a:spLocks noChangeArrowheads="1"/>
                </p:cNvSpPr>
                <p:nvPr/>
              </p:nvSpPr>
              <p:spPr bwMode="auto">
                <a:xfrm>
                  <a:off x="6638926" y="3671888"/>
                  <a:ext cx="160338" cy="158750"/>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48" name="Freeform 21"/>
                <p:cNvSpPr>
                  <a:spLocks/>
                </p:cNvSpPr>
                <p:nvPr/>
              </p:nvSpPr>
              <p:spPr bwMode="auto">
                <a:xfrm>
                  <a:off x="6719888" y="3546475"/>
                  <a:ext cx="735013" cy="115888"/>
                </a:xfrm>
                <a:custGeom>
                  <a:avLst/>
                  <a:gdLst>
                    <a:gd name="T0" fmla="*/ 0 w 248"/>
                    <a:gd name="T1" fmla="*/ 39 h 39"/>
                    <a:gd name="T2" fmla="*/ 32 w 248"/>
                    <a:gd name="T3" fmla="*/ 18 h 39"/>
                    <a:gd name="T4" fmla="*/ 124 w 248"/>
                    <a:gd name="T5" fmla="*/ 0 h 39"/>
                    <a:gd name="T6" fmla="*/ 216 w 248"/>
                    <a:gd name="T7" fmla="*/ 18 h 39"/>
                    <a:gd name="T8" fmla="*/ 248 w 248"/>
                    <a:gd name="T9" fmla="*/ 39 h 39"/>
                    <a:gd name="T10" fmla="*/ 0 w 248"/>
                    <a:gd name="T11" fmla="*/ 39 h 39"/>
                  </a:gdLst>
                  <a:ahLst/>
                  <a:cxnLst>
                    <a:cxn ang="0">
                      <a:pos x="T0" y="T1"/>
                    </a:cxn>
                    <a:cxn ang="0">
                      <a:pos x="T2" y="T3"/>
                    </a:cxn>
                    <a:cxn ang="0">
                      <a:pos x="T4" y="T5"/>
                    </a:cxn>
                    <a:cxn ang="0">
                      <a:pos x="T6" y="T7"/>
                    </a:cxn>
                    <a:cxn ang="0">
                      <a:pos x="T8" y="T9"/>
                    </a:cxn>
                    <a:cxn ang="0">
                      <a:pos x="T10" y="T11"/>
                    </a:cxn>
                  </a:cxnLst>
                  <a:rect l="0" t="0" r="r" b="b"/>
                  <a:pathLst>
                    <a:path w="248" h="39">
                      <a:moveTo>
                        <a:pt x="0" y="39"/>
                      </a:moveTo>
                      <a:cubicBezTo>
                        <a:pt x="5" y="27"/>
                        <a:pt x="16" y="22"/>
                        <a:pt x="32" y="18"/>
                      </a:cubicBezTo>
                      <a:cubicBezTo>
                        <a:pt x="124" y="0"/>
                        <a:pt x="124" y="0"/>
                        <a:pt x="124" y="0"/>
                      </a:cubicBezTo>
                      <a:cubicBezTo>
                        <a:pt x="216" y="18"/>
                        <a:pt x="216" y="18"/>
                        <a:pt x="216" y="18"/>
                      </a:cubicBezTo>
                      <a:cubicBezTo>
                        <a:pt x="230" y="21"/>
                        <a:pt x="243" y="27"/>
                        <a:pt x="248" y="39"/>
                      </a:cubicBezTo>
                      <a:lnTo>
                        <a:pt x="0" y="3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49" name="Rectangle 22"/>
                <p:cNvSpPr>
                  <a:spLocks noChangeArrowheads="1"/>
                </p:cNvSpPr>
                <p:nvPr/>
              </p:nvSpPr>
              <p:spPr bwMode="auto">
                <a:xfrm>
                  <a:off x="7375526" y="3662363"/>
                  <a:ext cx="79375" cy="952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50" name="Rectangle 23"/>
                <p:cNvSpPr>
                  <a:spLocks noChangeArrowheads="1"/>
                </p:cNvSpPr>
                <p:nvPr/>
              </p:nvSpPr>
              <p:spPr bwMode="auto">
                <a:xfrm>
                  <a:off x="6719888" y="3662363"/>
                  <a:ext cx="79375" cy="889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51" name="Freeform 24"/>
                <p:cNvSpPr>
                  <a:spLocks/>
                </p:cNvSpPr>
                <p:nvPr/>
              </p:nvSpPr>
              <p:spPr bwMode="auto">
                <a:xfrm>
                  <a:off x="7102476" y="3676650"/>
                  <a:ext cx="38100" cy="160338"/>
                </a:xfrm>
                <a:custGeom>
                  <a:avLst/>
                  <a:gdLst>
                    <a:gd name="T0" fmla="*/ 0 w 13"/>
                    <a:gd name="T1" fmla="*/ 51 h 54"/>
                    <a:gd name="T2" fmla="*/ 3 w 13"/>
                    <a:gd name="T3" fmla="*/ 54 h 54"/>
                    <a:gd name="T4" fmla="*/ 10 w 13"/>
                    <a:gd name="T5" fmla="*/ 54 h 54"/>
                    <a:gd name="T6" fmla="*/ 13 w 13"/>
                    <a:gd name="T7" fmla="*/ 51 h 54"/>
                    <a:gd name="T8" fmla="*/ 13 w 13"/>
                    <a:gd name="T9" fmla="*/ 3 h 54"/>
                    <a:gd name="T10" fmla="*/ 10 w 13"/>
                    <a:gd name="T11" fmla="*/ 0 h 54"/>
                    <a:gd name="T12" fmla="*/ 3 w 13"/>
                    <a:gd name="T13" fmla="*/ 0 h 54"/>
                    <a:gd name="T14" fmla="*/ 0 w 13"/>
                    <a:gd name="T15" fmla="*/ 3 h 54"/>
                    <a:gd name="T16" fmla="*/ 0 w 13"/>
                    <a:gd name="T17" fmla="*/ 5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54">
                      <a:moveTo>
                        <a:pt x="0" y="51"/>
                      </a:moveTo>
                      <a:cubicBezTo>
                        <a:pt x="0" y="52"/>
                        <a:pt x="2" y="54"/>
                        <a:pt x="3" y="54"/>
                      </a:cubicBezTo>
                      <a:cubicBezTo>
                        <a:pt x="10" y="54"/>
                        <a:pt x="10" y="54"/>
                        <a:pt x="10" y="54"/>
                      </a:cubicBezTo>
                      <a:cubicBezTo>
                        <a:pt x="12" y="54"/>
                        <a:pt x="13" y="52"/>
                        <a:pt x="13" y="51"/>
                      </a:cubicBezTo>
                      <a:cubicBezTo>
                        <a:pt x="13" y="3"/>
                        <a:pt x="13" y="3"/>
                        <a:pt x="13" y="3"/>
                      </a:cubicBezTo>
                      <a:cubicBezTo>
                        <a:pt x="13" y="1"/>
                        <a:pt x="12" y="0"/>
                        <a:pt x="10" y="0"/>
                      </a:cubicBezTo>
                      <a:cubicBezTo>
                        <a:pt x="3" y="0"/>
                        <a:pt x="3" y="0"/>
                        <a:pt x="3" y="0"/>
                      </a:cubicBezTo>
                      <a:cubicBezTo>
                        <a:pt x="2" y="0"/>
                        <a:pt x="0" y="1"/>
                        <a:pt x="0" y="3"/>
                      </a:cubicBezTo>
                      <a:lnTo>
                        <a:pt x="0" y="5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52" name="Freeform 25"/>
                <p:cNvSpPr>
                  <a:spLocks/>
                </p:cNvSpPr>
                <p:nvPr/>
              </p:nvSpPr>
              <p:spPr bwMode="auto">
                <a:xfrm>
                  <a:off x="7021513" y="3676650"/>
                  <a:ext cx="39688" cy="160338"/>
                </a:xfrm>
                <a:custGeom>
                  <a:avLst/>
                  <a:gdLst>
                    <a:gd name="T0" fmla="*/ 0 w 13"/>
                    <a:gd name="T1" fmla="*/ 51 h 54"/>
                    <a:gd name="T2" fmla="*/ 3 w 13"/>
                    <a:gd name="T3" fmla="*/ 54 h 54"/>
                    <a:gd name="T4" fmla="*/ 10 w 13"/>
                    <a:gd name="T5" fmla="*/ 54 h 54"/>
                    <a:gd name="T6" fmla="*/ 13 w 13"/>
                    <a:gd name="T7" fmla="*/ 51 h 54"/>
                    <a:gd name="T8" fmla="*/ 13 w 13"/>
                    <a:gd name="T9" fmla="*/ 3 h 54"/>
                    <a:gd name="T10" fmla="*/ 10 w 13"/>
                    <a:gd name="T11" fmla="*/ 0 h 54"/>
                    <a:gd name="T12" fmla="*/ 3 w 13"/>
                    <a:gd name="T13" fmla="*/ 0 h 54"/>
                    <a:gd name="T14" fmla="*/ 0 w 13"/>
                    <a:gd name="T15" fmla="*/ 3 h 54"/>
                    <a:gd name="T16" fmla="*/ 0 w 13"/>
                    <a:gd name="T17" fmla="*/ 5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54">
                      <a:moveTo>
                        <a:pt x="0" y="51"/>
                      </a:moveTo>
                      <a:cubicBezTo>
                        <a:pt x="0" y="52"/>
                        <a:pt x="1" y="54"/>
                        <a:pt x="3" y="54"/>
                      </a:cubicBezTo>
                      <a:cubicBezTo>
                        <a:pt x="10" y="54"/>
                        <a:pt x="10" y="54"/>
                        <a:pt x="10" y="54"/>
                      </a:cubicBezTo>
                      <a:cubicBezTo>
                        <a:pt x="11" y="54"/>
                        <a:pt x="13" y="52"/>
                        <a:pt x="13" y="51"/>
                      </a:cubicBezTo>
                      <a:cubicBezTo>
                        <a:pt x="13" y="3"/>
                        <a:pt x="13" y="3"/>
                        <a:pt x="13" y="3"/>
                      </a:cubicBezTo>
                      <a:cubicBezTo>
                        <a:pt x="13" y="1"/>
                        <a:pt x="11" y="0"/>
                        <a:pt x="10" y="0"/>
                      </a:cubicBezTo>
                      <a:cubicBezTo>
                        <a:pt x="3" y="0"/>
                        <a:pt x="3" y="0"/>
                        <a:pt x="3" y="0"/>
                      </a:cubicBezTo>
                      <a:cubicBezTo>
                        <a:pt x="1" y="0"/>
                        <a:pt x="0" y="1"/>
                        <a:pt x="0" y="3"/>
                      </a:cubicBezTo>
                      <a:lnTo>
                        <a:pt x="0" y="5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53" name="Rectangle 26"/>
                <p:cNvSpPr>
                  <a:spLocks noChangeArrowheads="1"/>
                </p:cNvSpPr>
                <p:nvPr/>
              </p:nvSpPr>
              <p:spPr bwMode="auto">
                <a:xfrm>
                  <a:off x="7040563" y="3562350"/>
                  <a:ext cx="82550" cy="2238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grpSp>
          <p:grpSp>
            <p:nvGrpSpPr>
              <p:cNvPr id="8" name="Group 7"/>
              <p:cNvGrpSpPr/>
              <p:nvPr/>
            </p:nvGrpSpPr>
            <p:grpSpPr>
              <a:xfrm rot="1103645">
                <a:off x="6767684" y="1476299"/>
                <a:ext cx="1225678" cy="1846263"/>
                <a:chOff x="6413501" y="1441450"/>
                <a:chExt cx="1225678" cy="1846263"/>
              </a:xfrm>
            </p:grpSpPr>
            <p:sp>
              <p:nvSpPr>
                <p:cNvPr id="20" name="Rectangle 5"/>
                <p:cNvSpPr>
                  <a:spLocks noChangeArrowheads="1"/>
                </p:cNvSpPr>
                <p:nvPr/>
              </p:nvSpPr>
              <p:spPr bwMode="auto">
                <a:xfrm>
                  <a:off x="7286626" y="1944688"/>
                  <a:ext cx="185738" cy="153988"/>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21" name="Freeform 6"/>
                <p:cNvSpPr>
                  <a:spLocks/>
                </p:cNvSpPr>
                <p:nvPr/>
              </p:nvSpPr>
              <p:spPr bwMode="auto">
                <a:xfrm>
                  <a:off x="7286626" y="1985963"/>
                  <a:ext cx="185738" cy="92075"/>
                </a:xfrm>
                <a:custGeom>
                  <a:avLst/>
                  <a:gdLst>
                    <a:gd name="T0" fmla="*/ 0 w 117"/>
                    <a:gd name="T1" fmla="*/ 22 h 58"/>
                    <a:gd name="T2" fmla="*/ 117 w 117"/>
                    <a:gd name="T3" fmla="*/ 0 h 58"/>
                    <a:gd name="T4" fmla="*/ 0 w 117"/>
                    <a:gd name="T5" fmla="*/ 58 h 58"/>
                    <a:gd name="T6" fmla="*/ 0 w 117"/>
                    <a:gd name="T7" fmla="*/ 22 h 58"/>
                  </a:gdLst>
                  <a:ahLst/>
                  <a:cxnLst>
                    <a:cxn ang="0">
                      <a:pos x="T0" y="T1"/>
                    </a:cxn>
                    <a:cxn ang="0">
                      <a:pos x="T2" y="T3"/>
                    </a:cxn>
                    <a:cxn ang="0">
                      <a:pos x="T4" y="T5"/>
                    </a:cxn>
                    <a:cxn ang="0">
                      <a:pos x="T6" y="T7"/>
                    </a:cxn>
                  </a:cxnLst>
                  <a:rect l="0" t="0" r="r" b="b"/>
                  <a:pathLst>
                    <a:path w="117" h="58">
                      <a:moveTo>
                        <a:pt x="0" y="22"/>
                      </a:moveTo>
                      <a:lnTo>
                        <a:pt x="117" y="0"/>
                      </a:lnTo>
                      <a:lnTo>
                        <a:pt x="0" y="58"/>
                      </a:lnTo>
                      <a:lnTo>
                        <a:pt x="0" y="22"/>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22" name="Freeform 7"/>
                <p:cNvSpPr>
                  <a:spLocks/>
                </p:cNvSpPr>
                <p:nvPr/>
              </p:nvSpPr>
              <p:spPr bwMode="auto">
                <a:xfrm>
                  <a:off x="6962776" y="1506538"/>
                  <a:ext cx="601663" cy="552450"/>
                </a:xfrm>
                <a:custGeom>
                  <a:avLst/>
                  <a:gdLst>
                    <a:gd name="T0" fmla="*/ 196 w 203"/>
                    <a:gd name="T1" fmla="*/ 75 h 187"/>
                    <a:gd name="T2" fmla="*/ 100 w 203"/>
                    <a:gd name="T3" fmla="*/ 8 h 187"/>
                    <a:gd name="T4" fmla="*/ 24 w 203"/>
                    <a:gd name="T5" fmla="*/ 21 h 187"/>
                    <a:gd name="T6" fmla="*/ 14 w 203"/>
                    <a:gd name="T7" fmla="*/ 94 h 187"/>
                    <a:gd name="T8" fmla="*/ 0 w 203"/>
                    <a:gd name="T9" fmla="*/ 115 h 187"/>
                    <a:gd name="T10" fmla="*/ 2 w 203"/>
                    <a:gd name="T11" fmla="*/ 131 h 187"/>
                    <a:gd name="T12" fmla="*/ 22 w 203"/>
                    <a:gd name="T13" fmla="*/ 128 h 187"/>
                    <a:gd name="T14" fmla="*/ 32 w 203"/>
                    <a:gd name="T15" fmla="*/ 187 h 187"/>
                    <a:gd name="T16" fmla="*/ 128 w 203"/>
                    <a:gd name="T17" fmla="*/ 170 h 187"/>
                    <a:gd name="T18" fmla="*/ 128 w 203"/>
                    <a:gd name="T19" fmla="*/ 171 h 187"/>
                    <a:gd name="T20" fmla="*/ 129 w 203"/>
                    <a:gd name="T21" fmla="*/ 170 h 187"/>
                    <a:gd name="T22" fmla="*/ 129 w 203"/>
                    <a:gd name="T23" fmla="*/ 170 h 187"/>
                    <a:gd name="T24" fmla="*/ 129 w 203"/>
                    <a:gd name="T25" fmla="*/ 170 h 187"/>
                    <a:gd name="T26" fmla="*/ 196 w 203"/>
                    <a:gd name="T27" fmla="*/ 75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187">
                      <a:moveTo>
                        <a:pt x="196" y="75"/>
                      </a:moveTo>
                      <a:cubicBezTo>
                        <a:pt x="188" y="30"/>
                        <a:pt x="145" y="0"/>
                        <a:pt x="100" y="8"/>
                      </a:cubicBezTo>
                      <a:cubicBezTo>
                        <a:pt x="24" y="21"/>
                        <a:pt x="24" y="21"/>
                        <a:pt x="24" y="21"/>
                      </a:cubicBezTo>
                      <a:cubicBezTo>
                        <a:pt x="24" y="21"/>
                        <a:pt x="15" y="91"/>
                        <a:pt x="14" y="94"/>
                      </a:cubicBezTo>
                      <a:cubicBezTo>
                        <a:pt x="13" y="103"/>
                        <a:pt x="8" y="110"/>
                        <a:pt x="0" y="115"/>
                      </a:cubicBezTo>
                      <a:cubicBezTo>
                        <a:pt x="2" y="131"/>
                        <a:pt x="2" y="131"/>
                        <a:pt x="2" y="131"/>
                      </a:cubicBezTo>
                      <a:cubicBezTo>
                        <a:pt x="22" y="128"/>
                        <a:pt x="22" y="128"/>
                        <a:pt x="22" y="128"/>
                      </a:cubicBezTo>
                      <a:cubicBezTo>
                        <a:pt x="32" y="187"/>
                        <a:pt x="32" y="187"/>
                        <a:pt x="32" y="187"/>
                      </a:cubicBezTo>
                      <a:cubicBezTo>
                        <a:pt x="128" y="170"/>
                        <a:pt x="128" y="170"/>
                        <a:pt x="128" y="170"/>
                      </a:cubicBezTo>
                      <a:cubicBezTo>
                        <a:pt x="128" y="171"/>
                        <a:pt x="128" y="171"/>
                        <a:pt x="128" y="171"/>
                      </a:cubicBezTo>
                      <a:cubicBezTo>
                        <a:pt x="129" y="171"/>
                        <a:pt x="129" y="170"/>
                        <a:pt x="129" y="170"/>
                      </a:cubicBezTo>
                      <a:cubicBezTo>
                        <a:pt x="129" y="170"/>
                        <a:pt x="129" y="170"/>
                        <a:pt x="129" y="170"/>
                      </a:cubicBezTo>
                      <a:cubicBezTo>
                        <a:pt x="129" y="170"/>
                        <a:pt x="129" y="170"/>
                        <a:pt x="129" y="170"/>
                      </a:cubicBezTo>
                      <a:cubicBezTo>
                        <a:pt x="174" y="162"/>
                        <a:pt x="203" y="120"/>
                        <a:pt x="196" y="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23" name="Freeform 8"/>
                <p:cNvSpPr>
                  <a:spLocks/>
                </p:cNvSpPr>
                <p:nvPr/>
              </p:nvSpPr>
              <p:spPr bwMode="auto">
                <a:xfrm>
                  <a:off x="6997701" y="1441450"/>
                  <a:ext cx="603250" cy="592138"/>
                </a:xfrm>
                <a:custGeom>
                  <a:avLst/>
                  <a:gdLst>
                    <a:gd name="T0" fmla="*/ 121 w 203"/>
                    <a:gd name="T1" fmla="*/ 6 h 200"/>
                    <a:gd name="T2" fmla="*/ 52 w 203"/>
                    <a:gd name="T3" fmla="*/ 18 h 200"/>
                    <a:gd name="T4" fmla="*/ 27 w 203"/>
                    <a:gd name="T5" fmla="*/ 0 h 200"/>
                    <a:gd name="T6" fmla="*/ 31 w 203"/>
                    <a:gd name="T7" fmla="*/ 22 h 200"/>
                    <a:gd name="T8" fmla="*/ 0 w 203"/>
                    <a:gd name="T9" fmla="*/ 1 h 200"/>
                    <a:gd name="T10" fmla="*/ 8 w 203"/>
                    <a:gd name="T11" fmla="*/ 46 h 200"/>
                    <a:gd name="T12" fmla="*/ 57 w 203"/>
                    <a:gd name="T13" fmla="*/ 83 h 200"/>
                    <a:gd name="T14" fmla="*/ 68 w 203"/>
                    <a:gd name="T15" fmla="*/ 150 h 200"/>
                    <a:gd name="T16" fmla="*/ 91 w 203"/>
                    <a:gd name="T17" fmla="*/ 146 h 200"/>
                    <a:gd name="T18" fmla="*/ 86 w 203"/>
                    <a:gd name="T19" fmla="*/ 120 h 200"/>
                    <a:gd name="T20" fmla="*/ 152 w 203"/>
                    <a:gd name="T21" fmla="*/ 186 h 200"/>
                    <a:gd name="T22" fmla="*/ 203 w 203"/>
                    <a:gd name="T23" fmla="*/ 200 h 200"/>
                    <a:gd name="T24" fmla="*/ 174 w 203"/>
                    <a:gd name="T25" fmla="*/ 43 h 200"/>
                    <a:gd name="T26" fmla="*/ 121 w 203"/>
                    <a:gd name="T27" fmla="*/ 6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200">
                      <a:moveTo>
                        <a:pt x="121" y="6"/>
                      </a:moveTo>
                      <a:cubicBezTo>
                        <a:pt x="52" y="18"/>
                        <a:pt x="52" y="18"/>
                        <a:pt x="52" y="18"/>
                      </a:cubicBezTo>
                      <a:cubicBezTo>
                        <a:pt x="27" y="0"/>
                        <a:pt x="27" y="0"/>
                        <a:pt x="27" y="0"/>
                      </a:cubicBezTo>
                      <a:cubicBezTo>
                        <a:pt x="31" y="22"/>
                        <a:pt x="31" y="22"/>
                        <a:pt x="31" y="22"/>
                      </a:cubicBezTo>
                      <a:cubicBezTo>
                        <a:pt x="0" y="1"/>
                        <a:pt x="0" y="1"/>
                        <a:pt x="0" y="1"/>
                      </a:cubicBezTo>
                      <a:cubicBezTo>
                        <a:pt x="8" y="46"/>
                        <a:pt x="8" y="46"/>
                        <a:pt x="8" y="46"/>
                      </a:cubicBezTo>
                      <a:cubicBezTo>
                        <a:pt x="12" y="69"/>
                        <a:pt x="34" y="85"/>
                        <a:pt x="57" y="83"/>
                      </a:cubicBezTo>
                      <a:cubicBezTo>
                        <a:pt x="68" y="150"/>
                        <a:pt x="68" y="150"/>
                        <a:pt x="68" y="150"/>
                      </a:cubicBezTo>
                      <a:cubicBezTo>
                        <a:pt x="91" y="146"/>
                        <a:pt x="91" y="146"/>
                        <a:pt x="91" y="146"/>
                      </a:cubicBezTo>
                      <a:cubicBezTo>
                        <a:pt x="86" y="120"/>
                        <a:pt x="86" y="120"/>
                        <a:pt x="86" y="120"/>
                      </a:cubicBezTo>
                      <a:cubicBezTo>
                        <a:pt x="152" y="186"/>
                        <a:pt x="152" y="186"/>
                        <a:pt x="152" y="186"/>
                      </a:cubicBezTo>
                      <a:cubicBezTo>
                        <a:pt x="203" y="200"/>
                        <a:pt x="203" y="200"/>
                        <a:pt x="203" y="200"/>
                      </a:cubicBezTo>
                      <a:cubicBezTo>
                        <a:pt x="174" y="43"/>
                        <a:pt x="174" y="43"/>
                        <a:pt x="174" y="43"/>
                      </a:cubicBezTo>
                      <a:cubicBezTo>
                        <a:pt x="170" y="18"/>
                        <a:pt x="146" y="2"/>
                        <a:pt x="121" y="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24" name="Freeform 9"/>
                <p:cNvSpPr>
                  <a:spLocks/>
                </p:cNvSpPr>
                <p:nvPr/>
              </p:nvSpPr>
              <p:spPr bwMode="auto">
                <a:xfrm>
                  <a:off x="7239001" y="1701800"/>
                  <a:ext cx="88900" cy="147638"/>
                </a:xfrm>
                <a:custGeom>
                  <a:avLst/>
                  <a:gdLst>
                    <a:gd name="T0" fmla="*/ 0 w 30"/>
                    <a:gd name="T1" fmla="*/ 2 h 50"/>
                    <a:gd name="T2" fmla="*/ 8 w 30"/>
                    <a:gd name="T3" fmla="*/ 50 h 50"/>
                    <a:gd name="T4" fmla="*/ 28 w 30"/>
                    <a:gd name="T5" fmla="*/ 22 h 50"/>
                    <a:gd name="T6" fmla="*/ 0 w 30"/>
                    <a:gd name="T7" fmla="*/ 2 h 50"/>
                  </a:gdLst>
                  <a:ahLst/>
                  <a:cxnLst>
                    <a:cxn ang="0">
                      <a:pos x="T0" y="T1"/>
                    </a:cxn>
                    <a:cxn ang="0">
                      <a:pos x="T2" y="T3"/>
                    </a:cxn>
                    <a:cxn ang="0">
                      <a:pos x="T4" y="T5"/>
                    </a:cxn>
                    <a:cxn ang="0">
                      <a:pos x="T6" y="T7"/>
                    </a:cxn>
                  </a:cxnLst>
                  <a:rect l="0" t="0" r="r" b="b"/>
                  <a:pathLst>
                    <a:path w="30" h="50">
                      <a:moveTo>
                        <a:pt x="0" y="2"/>
                      </a:moveTo>
                      <a:cubicBezTo>
                        <a:pt x="8" y="50"/>
                        <a:pt x="8" y="50"/>
                        <a:pt x="8" y="50"/>
                      </a:cubicBezTo>
                      <a:cubicBezTo>
                        <a:pt x="21" y="48"/>
                        <a:pt x="30" y="35"/>
                        <a:pt x="28" y="22"/>
                      </a:cubicBezTo>
                      <a:cubicBezTo>
                        <a:pt x="26" y="9"/>
                        <a:pt x="13" y="0"/>
                        <a:pt x="0" y="2"/>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25" name="Oval 10"/>
                <p:cNvSpPr>
                  <a:spLocks noChangeArrowheads="1"/>
                </p:cNvSpPr>
                <p:nvPr/>
              </p:nvSpPr>
              <p:spPr bwMode="auto">
                <a:xfrm>
                  <a:off x="7064376" y="1801813"/>
                  <a:ext cx="34925" cy="3651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26" name="Freeform 11"/>
                <p:cNvSpPr>
                  <a:spLocks/>
                </p:cNvSpPr>
                <p:nvPr/>
              </p:nvSpPr>
              <p:spPr bwMode="auto">
                <a:xfrm>
                  <a:off x="7037388" y="1920875"/>
                  <a:ext cx="96838" cy="76200"/>
                </a:xfrm>
                <a:custGeom>
                  <a:avLst/>
                  <a:gdLst>
                    <a:gd name="T0" fmla="*/ 0 w 33"/>
                    <a:gd name="T1" fmla="*/ 6 h 26"/>
                    <a:gd name="T2" fmla="*/ 3 w 33"/>
                    <a:gd name="T3" fmla="*/ 26 h 26"/>
                    <a:gd name="T4" fmla="*/ 33 w 33"/>
                    <a:gd name="T5" fmla="*/ 0 h 26"/>
                    <a:gd name="T6" fmla="*/ 0 w 33"/>
                    <a:gd name="T7" fmla="*/ 6 h 26"/>
                  </a:gdLst>
                  <a:ahLst/>
                  <a:cxnLst>
                    <a:cxn ang="0">
                      <a:pos x="T0" y="T1"/>
                    </a:cxn>
                    <a:cxn ang="0">
                      <a:pos x="T2" y="T3"/>
                    </a:cxn>
                    <a:cxn ang="0">
                      <a:pos x="T4" y="T5"/>
                    </a:cxn>
                    <a:cxn ang="0">
                      <a:pos x="T6" y="T7"/>
                    </a:cxn>
                  </a:cxnLst>
                  <a:rect l="0" t="0" r="r" b="b"/>
                  <a:pathLst>
                    <a:path w="33" h="26">
                      <a:moveTo>
                        <a:pt x="0" y="6"/>
                      </a:moveTo>
                      <a:cubicBezTo>
                        <a:pt x="3" y="26"/>
                        <a:pt x="3" y="26"/>
                        <a:pt x="3" y="26"/>
                      </a:cubicBezTo>
                      <a:cubicBezTo>
                        <a:pt x="18" y="23"/>
                        <a:pt x="29" y="13"/>
                        <a:pt x="33" y="0"/>
                      </a:cubicBezTo>
                      <a:lnTo>
                        <a:pt x="0"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27" name="Freeform 12"/>
                <p:cNvSpPr>
                  <a:spLocks/>
                </p:cNvSpPr>
                <p:nvPr/>
              </p:nvSpPr>
              <p:spPr bwMode="auto">
                <a:xfrm>
                  <a:off x="7116763" y="1897063"/>
                  <a:ext cx="41275" cy="44450"/>
                </a:xfrm>
                <a:custGeom>
                  <a:avLst/>
                  <a:gdLst>
                    <a:gd name="T0" fmla="*/ 12 w 14"/>
                    <a:gd name="T1" fmla="*/ 15 h 15"/>
                    <a:gd name="T2" fmla="*/ 11 w 14"/>
                    <a:gd name="T3" fmla="*/ 4 h 15"/>
                    <a:gd name="T4" fmla="*/ 0 w 14"/>
                    <a:gd name="T5" fmla="*/ 2 h 15"/>
                    <a:gd name="T6" fmla="*/ 12 w 14"/>
                    <a:gd name="T7" fmla="*/ 15 h 15"/>
                  </a:gdLst>
                  <a:ahLst/>
                  <a:cxnLst>
                    <a:cxn ang="0">
                      <a:pos x="T0" y="T1"/>
                    </a:cxn>
                    <a:cxn ang="0">
                      <a:pos x="T2" y="T3"/>
                    </a:cxn>
                    <a:cxn ang="0">
                      <a:pos x="T4" y="T5"/>
                    </a:cxn>
                    <a:cxn ang="0">
                      <a:pos x="T6" y="T7"/>
                    </a:cxn>
                  </a:cxnLst>
                  <a:rect l="0" t="0" r="r" b="b"/>
                  <a:pathLst>
                    <a:path w="14" h="15">
                      <a:moveTo>
                        <a:pt x="12" y="15"/>
                      </a:moveTo>
                      <a:cubicBezTo>
                        <a:pt x="14" y="11"/>
                        <a:pt x="14" y="7"/>
                        <a:pt x="11" y="4"/>
                      </a:cubicBezTo>
                      <a:cubicBezTo>
                        <a:pt x="8" y="1"/>
                        <a:pt x="3" y="0"/>
                        <a:pt x="0" y="2"/>
                      </a:cubicBezTo>
                      <a:lnTo>
                        <a:pt x="12" y="15"/>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28" name="Freeform 13"/>
                <p:cNvSpPr>
                  <a:spLocks/>
                </p:cNvSpPr>
                <p:nvPr/>
              </p:nvSpPr>
              <p:spPr bwMode="auto">
                <a:xfrm>
                  <a:off x="6419851" y="2811463"/>
                  <a:ext cx="1052513" cy="250825"/>
                </a:xfrm>
                <a:custGeom>
                  <a:avLst/>
                  <a:gdLst>
                    <a:gd name="T0" fmla="*/ 42 w 355"/>
                    <a:gd name="T1" fmla="*/ 0 h 85"/>
                    <a:gd name="T2" fmla="*/ 0 w 355"/>
                    <a:gd name="T3" fmla="*/ 43 h 85"/>
                    <a:gd name="T4" fmla="*/ 42 w 355"/>
                    <a:gd name="T5" fmla="*/ 85 h 85"/>
                    <a:gd name="T6" fmla="*/ 312 w 355"/>
                    <a:gd name="T7" fmla="*/ 85 h 85"/>
                    <a:gd name="T8" fmla="*/ 355 w 355"/>
                    <a:gd name="T9" fmla="*/ 43 h 85"/>
                    <a:gd name="T10" fmla="*/ 355 w 355"/>
                    <a:gd name="T11" fmla="*/ 0 h 85"/>
                    <a:gd name="T12" fmla="*/ 42 w 355"/>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355" h="85">
                      <a:moveTo>
                        <a:pt x="42" y="0"/>
                      </a:moveTo>
                      <a:cubicBezTo>
                        <a:pt x="19" y="0"/>
                        <a:pt x="0" y="19"/>
                        <a:pt x="0" y="43"/>
                      </a:cubicBezTo>
                      <a:cubicBezTo>
                        <a:pt x="0" y="66"/>
                        <a:pt x="19" y="85"/>
                        <a:pt x="42" y="85"/>
                      </a:cubicBezTo>
                      <a:cubicBezTo>
                        <a:pt x="312" y="85"/>
                        <a:pt x="312" y="85"/>
                        <a:pt x="312" y="85"/>
                      </a:cubicBezTo>
                      <a:cubicBezTo>
                        <a:pt x="336" y="85"/>
                        <a:pt x="355" y="66"/>
                        <a:pt x="355" y="43"/>
                      </a:cubicBezTo>
                      <a:cubicBezTo>
                        <a:pt x="355" y="0"/>
                        <a:pt x="355" y="0"/>
                        <a:pt x="355" y="0"/>
                      </a:cubicBezTo>
                      <a:lnTo>
                        <a:pt x="42" y="0"/>
                      </a:lnTo>
                      <a:close/>
                    </a:path>
                  </a:pathLst>
                </a:custGeom>
                <a:solidFill>
                  <a:schemeClr val="accent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29" name="Freeform 14"/>
                <p:cNvSpPr>
                  <a:spLocks/>
                </p:cNvSpPr>
                <p:nvPr/>
              </p:nvSpPr>
              <p:spPr bwMode="auto">
                <a:xfrm>
                  <a:off x="7154863" y="2078038"/>
                  <a:ext cx="317500" cy="735013"/>
                </a:xfrm>
                <a:custGeom>
                  <a:avLst/>
                  <a:gdLst>
                    <a:gd name="T0" fmla="*/ 75 w 107"/>
                    <a:gd name="T1" fmla="*/ 0 h 249"/>
                    <a:gd name="T2" fmla="*/ 0 w 107"/>
                    <a:gd name="T3" fmla="*/ 124 h 249"/>
                    <a:gd name="T4" fmla="*/ 0 w 107"/>
                    <a:gd name="T5" fmla="*/ 249 h 249"/>
                    <a:gd name="T6" fmla="*/ 107 w 107"/>
                    <a:gd name="T7" fmla="*/ 249 h 249"/>
                    <a:gd name="T8" fmla="*/ 107 w 107"/>
                    <a:gd name="T9" fmla="*/ 0 h 249"/>
                    <a:gd name="T10" fmla="*/ 75 w 107"/>
                    <a:gd name="T11" fmla="*/ 0 h 249"/>
                  </a:gdLst>
                  <a:ahLst/>
                  <a:cxnLst>
                    <a:cxn ang="0">
                      <a:pos x="T0" y="T1"/>
                    </a:cxn>
                    <a:cxn ang="0">
                      <a:pos x="T2" y="T3"/>
                    </a:cxn>
                    <a:cxn ang="0">
                      <a:pos x="T4" y="T5"/>
                    </a:cxn>
                    <a:cxn ang="0">
                      <a:pos x="T6" y="T7"/>
                    </a:cxn>
                    <a:cxn ang="0">
                      <a:pos x="T8" y="T9"/>
                    </a:cxn>
                    <a:cxn ang="0">
                      <a:pos x="T10" y="T11"/>
                    </a:cxn>
                  </a:cxnLst>
                  <a:rect l="0" t="0" r="r" b="b"/>
                  <a:pathLst>
                    <a:path w="107" h="249">
                      <a:moveTo>
                        <a:pt x="75" y="0"/>
                      </a:moveTo>
                      <a:cubicBezTo>
                        <a:pt x="9" y="0"/>
                        <a:pt x="0" y="76"/>
                        <a:pt x="0" y="124"/>
                      </a:cubicBezTo>
                      <a:cubicBezTo>
                        <a:pt x="0" y="249"/>
                        <a:pt x="0" y="249"/>
                        <a:pt x="0" y="249"/>
                      </a:cubicBezTo>
                      <a:cubicBezTo>
                        <a:pt x="107" y="249"/>
                        <a:pt x="107" y="249"/>
                        <a:pt x="107" y="249"/>
                      </a:cubicBezTo>
                      <a:cubicBezTo>
                        <a:pt x="107" y="0"/>
                        <a:pt x="107" y="0"/>
                        <a:pt x="107" y="0"/>
                      </a:cubicBezTo>
                      <a:cubicBezTo>
                        <a:pt x="107" y="0"/>
                        <a:pt x="78" y="0"/>
                        <a:pt x="75" y="0"/>
                      </a:cubicBezTo>
                      <a:close/>
                    </a:path>
                  </a:pathLst>
                </a:custGeom>
                <a:solidFill>
                  <a:srgbClr val="D83B01">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30" name="Freeform 27"/>
                <p:cNvSpPr>
                  <a:spLocks/>
                </p:cNvSpPr>
                <p:nvPr/>
              </p:nvSpPr>
              <p:spPr bwMode="auto">
                <a:xfrm>
                  <a:off x="6846888" y="3092450"/>
                  <a:ext cx="471488" cy="58738"/>
                </a:xfrm>
                <a:custGeom>
                  <a:avLst/>
                  <a:gdLst>
                    <a:gd name="T0" fmla="*/ 0 w 159"/>
                    <a:gd name="T1" fmla="*/ 10 h 20"/>
                    <a:gd name="T2" fmla="*/ 10 w 159"/>
                    <a:gd name="T3" fmla="*/ 20 h 20"/>
                    <a:gd name="T4" fmla="*/ 148 w 159"/>
                    <a:gd name="T5" fmla="*/ 20 h 20"/>
                    <a:gd name="T6" fmla="*/ 159 w 159"/>
                    <a:gd name="T7" fmla="*/ 10 h 20"/>
                    <a:gd name="T8" fmla="*/ 159 w 159"/>
                    <a:gd name="T9" fmla="*/ 10 h 20"/>
                    <a:gd name="T10" fmla="*/ 148 w 159"/>
                    <a:gd name="T11" fmla="*/ 0 h 20"/>
                    <a:gd name="T12" fmla="*/ 10 w 159"/>
                    <a:gd name="T13" fmla="*/ 0 h 20"/>
                    <a:gd name="T14" fmla="*/ 0 w 159"/>
                    <a:gd name="T15" fmla="*/ 1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20">
                      <a:moveTo>
                        <a:pt x="0" y="10"/>
                      </a:moveTo>
                      <a:cubicBezTo>
                        <a:pt x="0" y="16"/>
                        <a:pt x="4" y="20"/>
                        <a:pt x="10" y="20"/>
                      </a:cubicBezTo>
                      <a:cubicBezTo>
                        <a:pt x="148" y="20"/>
                        <a:pt x="148" y="20"/>
                        <a:pt x="148" y="20"/>
                      </a:cubicBezTo>
                      <a:cubicBezTo>
                        <a:pt x="154" y="20"/>
                        <a:pt x="159" y="16"/>
                        <a:pt x="159" y="10"/>
                      </a:cubicBezTo>
                      <a:cubicBezTo>
                        <a:pt x="159" y="10"/>
                        <a:pt x="159" y="10"/>
                        <a:pt x="159" y="10"/>
                      </a:cubicBezTo>
                      <a:cubicBezTo>
                        <a:pt x="159" y="4"/>
                        <a:pt x="154" y="0"/>
                        <a:pt x="148" y="0"/>
                      </a:cubicBezTo>
                      <a:cubicBezTo>
                        <a:pt x="10" y="0"/>
                        <a:pt x="10" y="0"/>
                        <a:pt x="10" y="0"/>
                      </a:cubicBezTo>
                      <a:cubicBezTo>
                        <a:pt x="4" y="0"/>
                        <a:pt x="0" y="4"/>
                        <a:pt x="0" y="1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31" name="Freeform 28"/>
                <p:cNvSpPr>
                  <a:spLocks/>
                </p:cNvSpPr>
                <p:nvPr/>
              </p:nvSpPr>
              <p:spPr bwMode="auto">
                <a:xfrm>
                  <a:off x="6630988" y="3055938"/>
                  <a:ext cx="901700" cy="65088"/>
                </a:xfrm>
                <a:custGeom>
                  <a:avLst/>
                  <a:gdLst>
                    <a:gd name="T0" fmla="*/ 304 w 304"/>
                    <a:gd name="T1" fmla="*/ 0 h 22"/>
                    <a:gd name="T2" fmla="*/ 304 w 304"/>
                    <a:gd name="T3" fmla="*/ 0 h 22"/>
                    <a:gd name="T4" fmla="*/ 282 w 304"/>
                    <a:gd name="T5" fmla="*/ 22 h 22"/>
                    <a:gd name="T6" fmla="*/ 22 w 304"/>
                    <a:gd name="T7" fmla="*/ 22 h 22"/>
                    <a:gd name="T8" fmla="*/ 0 w 304"/>
                    <a:gd name="T9" fmla="*/ 0 h 22"/>
                    <a:gd name="T10" fmla="*/ 0 w 304"/>
                    <a:gd name="T11" fmla="*/ 0 h 22"/>
                    <a:gd name="T12" fmla="*/ 304 w 304"/>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304" h="22">
                      <a:moveTo>
                        <a:pt x="304" y="0"/>
                      </a:moveTo>
                      <a:cubicBezTo>
                        <a:pt x="304" y="0"/>
                        <a:pt x="304" y="0"/>
                        <a:pt x="304" y="0"/>
                      </a:cubicBezTo>
                      <a:cubicBezTo>
                        <a:pt x="304" y="12"/>
                        <a:pt x="294" y="22"/>
                        <a:pt x="282" y="22"/>
                      </a:cubicBezTo>
                      <a:cubicBezTo>
                        <a:pt x="22" y="22"/>
                        <a:pt x="22" y="22"/>
                        <a:pt x="22" y="22"/>
                      </a:cubicBezTo>
                      <a:cubicBezTo>
                        <a:pt x="10" y="22"/>
                        <a:pt x="0" y="12"/>
                        <a:pt x="0" y="0"/>
                      </a:cubicBezTo>
                      <a:cubicBezTo>
                        <a:pt x="0" y="0"/>
                        <a:pt x="0" y="0"/>
                        <a:pt x="0" y="0"/>
                      </a:cubicBezTo>
                      <a:lnTo>
                        <a:pt x="304"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32" name="Freeform 29"/>
                <p:cNvSpPr>
                  <a:spLocks/>
                </p:cNvSpPr>
                <p:nvPr/>
              </p:nvSpPr>
              <p:spPr bwMode="auto">
                <a:xfrm>
                  <a:off x="7470908" y="2048827"/>
                  <a:ext cx="65088" cy="795337"/>
                </a:xfrm>
                <a:custGeom>
                  <a:avLst/>
                  <a:gdLst>
                    <a:gd name="T0" fmla="*/ 0 w 22"/>
                    <a:gd name="T1" fmla="*/ 0 h 269"/>
                    <a:gd name="T2" fmla="*/ 0 w 22"/>
                    <a:gd name="T3" fmla="*/ 0 h 269"/>
                    <a:gd name="T4" fmla="*/ 22 w 22"/>
                    <a:gd name="T5" fmla="*/ 22 h 269"/>
                    <a:gd name="T6" fmla="*/ 22 w 22"/>
                    <a:gd name="T7" fmla="*/ 247 h 269"/>
                    <a:gd name="T8" fmla="*/ 0 w 22"/>
                    <a:gd name="T9" fmla="*/ 269 h 269"/>
                    <a:gd name="T10" fmla="*/ 0 w 22"/>
                    <a:gd name="T11" fmla="*/ 269 h 269"/>
                    <a:gd name="T12" fmla="*/ 0 w 22"/>
                    <a:gd name="T13" fmla="*/ 0 h 269"/>
                  </a:gdLst>
                  <a:ahLst/>
                  <a:cxnLst>
                    <a:cxn ang="0">
                      <a:pos x="T0" y="T1"/>
                    </a:cxn>
                    <a:cxn ang="0">
                      <a:pos x="T2" y="T3"/>
                    </a:cxn>
                    <a:cxn ang="0">
                      <a:pos x="T4" y="T5"/>
                    </a:cxn>
                    <a:cxn ang="0">
                      <a:pos x="T6" y="T7"/>
                    </a:cxn>
                    <a:cxn ang="0">
                      <a:pos x="T8" y="T9"/>
                    </a:cxn>
                    <a:cxn ang="0">
                      <a:pos x="T10" y="T11"/>
                    </a:cxn>
                    <a:cxn ang="0">
                      <a:pos x="T12" y="T13"/>
                    </a:cxn>
                  </a:cxnLst>
                  <a:rect l="0" t="0" r="r" b="b"/>
                  <a:pathLst>
                    <a:path w="22" h="269">
                      <a:moveTo>
                        <a:pt x="0" y="0"/>
                      </a:moveTo>
                      <a:cubicBezTo>
                        <a:pt x="0" y="0"/>
                        <a:pt x="0" y="0"/>
                        <a:pt x="0" y="0"/>
                      </a:cubicBezTo>
                      <a:cubicBezTo>
                        <a:pt x="12" y="0"/>
                        <a:pt x="22" y="9"/>
                        <a:pt x="22" y="22"/>
                      </a:cubicBezTo>
                      <a:cubicBezTo>
                        <a:pt x="22" y="247"/>
                        <a:pt x="22" y="247"/>
                        <a:pt x="22" y="247"/>
                      </a:cubicBezTo>
                      <a:cubicBezTo>
                        <a:pt x="22" y="259"/>
                        <a:pt x="12" y="269"/>
                        <a:pt x="0" y="269"/>
                      </a:cubicBezTo>
                      <a:cubicBezTo>
                        <a:pt x="0" y="269"/>
                        <a:pt x="0" y="269"/>
                        <a:pt x="0" y="269"/>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33" name="Freeform 30"/>
                <p:cNvSpPr>
                  <a:spLocks/>
                </p:cNvSpPr>
                <p:nvPr/>
              </p:nvSpPr>
              <p:spPr bwMode="auto">
                <a:xfrm>
                  <a:off x="7116895" y="2488562"/>
                  <a:ext cx="468313" cy="677864"/>
                </a:xfrm>
                <a:custGeom>
                  <a:avLst/>
                  <a:gdLst>
                    <a:gd name="T0" fmla="*/ 0 w 158"/>
                    <a:gd name="T1" fmla="*/ 229 h 229"/>
                    <a:gd name="T2" fmla="*/ 122 w 158"/>
                    <a:gd name="T3" fmla="*/ 229 h 229"/>
                    <a:gd name="T4" fmla="*/ 158 w 158"/>
                    <a:gd name="T5" fmla="*/ 193 h 229"/>
                    <a:gd name="T6" fmla="*/ 158 w 158"/>
                    <a:gd name="T7" fmla="*/ 0 h 229"/>
                    <a:gd name="T8" fmla="*/ 142 w 158"/>
                    <a:gd name="T9" fmla="*/ 0 h 229"/>
                    <a:gd name="T10" fmla="*/ 142 w 158"/>
                    <a:gd name="T11" fmla="*/ 193 h 229"/>
                    <a:gd name="T12" fmla="*/ 122 w 158"/>
                    <a:gd name="T13" fmla="*/ 213 h 229"/>
                    <a:gd name="T14" fmla="*/ 0 w 158"/>
                    <a:gd name="T15" fmla="*/ 213 h 229"/>
                    <a:gd name="T16" fmla="*/ 0 w 158"/>
                    <a:gd name="T17" fmla="*/ 229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8" h="229">
                      <a:moveTo>
                        <a:pt x="0" y="229"/>
                      </a:moveTo>
                      <a:cubicBezTo>
                        <a:pt x="122" y="229"/>
                        <a:pt x="122" y="229"/>
                        <a:pt x="122" y="229"/>
                      </a:cubicBezTo>
                      <a:cubicBezTo>
                        <a:pt x="141" y="229"/>
                        <a:pt x="158" y="213"/>
                        <a:pt x="158" y="193"/>
                      </a:cubicBezTo>
                      <a:cubicBezTo>
                        <a:pt x="158" y="0"/>
                        <a:pt x="158" y="0"/>
                        <a:pt x="158" y="0"/>
                      </a:cubicBezTo>
                      <a:cubicBezTo>
                        <a:pt x="142" y="0"/>
                        <a:pt x="142" y="0"/>
                        <a:pt x="142" y="0"/>
                      </a:cubicBezTo>
                      <a:cubicBezTo>
                        <a:pt x="142" y="193"/>
                        <a:pt x="142" y="193"/>
                        <a:pt x="142" y="193"/>
                      </a:cubicBezTo>
                      <a:cubicBezTo>
                        <a:pt x="142" y="204"/>
                        <a:pt x="133" y="213"/>
                        <a:pt x="122" y="213"/>
                      </a:cubicBezTo>
                      <a:cubicBezTo>
                        <a:pt x="0" y="213"/>
                        <a:pt x="0" y="213"/>
                        <a:pt x="0" y="213"/>
                      </a:cubicBezTo>
                      <a:lnTo>
                        <a:pt x="0" y="22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34" name="Freeform 31"/>
                <p:cNvSpPr>
                  <a:spLocks/>
                </p:cNvSpPr>
                <p:nvPr/>
              </p:nvSpPr>
              <p:spPr bwMode="auto">
                <a:xfrm>
                  <a:off x="7181851" y="3182938"/>
                  <a:ext cx="115888" cy="104775"/>
                </a:xfrm>
                <a:custGeom>
                  <a:avLst/>
                  <a:gdLst>
                    <a:gd name="T0" fmla="*/ 39 w 39"/>
                    <a:gd name="T1" fmla="*/ 0 h 35"/>
                    <a:gd name="T2" fmla="*/ 39 w 39"/>
                    <a:gd name="T3" fmla="*/ 19 h 35"/>
                    <a:gd name="T4" fmla="*/ 24 w 39"/>
                    <a:gd name="T5" fmla="*/ 35 h 35"/>
                    <a:gd name="T6" fmla="*/ 16 w 39"/>
                    <a:gd name="T7" fmla="*/ 35 h 35"/>
                    <a:gd name="T8" fmla="*/ 0 w 39"/>
                    <a:gd name="T9" fmla="*/ 19 h 35"/>
                    <a:gd name="T10" fmla="*/ 0 w 39"/>
                    <a:gd name="T11" fmla="*/ 0 h 35"/>
                    <a:gd name="T12" fmla="*/ 39 w 39"/>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39" h="35">
                      <a:moveTo>
                        <a:pt x="39" y="0"/>
                      </a:moveTo>
                      <a:cubicBezTo>
                        <a:pt x="39" y="19"/>
                        <a:pt x="39" y="19"/>
                        <a:pt x="39" y="19"/>
                      </a:cubicBezTo>
                      <a:cubicBezTo>
                        <a:pt x="39" y="28"/>
                        <a:pt x="32" y="35"/>
                        <a:pt x="24" y="35"/>
                      </a:cubicBezTo>
                      <a:cubicBezTo>
                        <a:pt x="16" y="35"/>
                        <a:pt x="16" y="35"/>
                        <a:pt x="16" y="35"/>
                      </a:cubicBezTo>
                      <a:cubicBezTo>
                        <a:pt x="7" y="35"/>
                        <a:pt x="0" y="28"/>
                        <a:pt x="0" y="19"/>
                      </a:cubicBezTo>
                      <a:cubicBezTo>
                        <a:pt x="0" y="0"/>
                        <a:pt x="0" y="0"/>
                        <a:pt x="0" y="0"/>
                      </a:cubicBezTo>
                      <a:lnTo>
                        <a:pt x="3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35" name="Freeform 32"/>
                <p:cNvSpPr>
                  <a:spLocks/>
                </p:cNvSpPr>
                <p:nvPr/>
              </p:nvSpPr>
              <p:spPr bwMode="auto">
                <a:xfrm>
                  <a:off x="7539166" y="2429827"/>
                  <a:ext cx="100013" cy="119064"/>
                </a:xfrm>
                <a:custGeom>
                  <a:avLst/>
                  <a:gdLst>
                    <a:gd name="T0" fmla="*/ 0 w 34"/>
                    <a:gd name="T1" fmla="*/ 0 h 40"/>
                    <a:gd name="T2" fmla="*/ 18 w 34"/>
                    <a:gd name="T3" fmla="*/ 0 h 40"/>
                    <a:gd name="T4" fmla="*/ 34 w 34"/>
                    <a:gd name="T5" fmla="*/ 16 h 40"/>
                    <a:gd name="T6" fmla="*/ 34 w 34"/>
                    <a:gd name="T7" fmla="*/ 24 h 40"/>
                    <a:gd name="T8" fmla="*/ 18 w 34"/>
                    <a:gd name="T9" fmla="*/ 40 h 40"/>
                    <a:gd name="T10" fmla="*/ 0 w 34"/>
                    <a:gd name="T11" fmla="*/ 40 h 40"/>
                    <a:gd name="T12" fmla="*/ 0 w 34"/>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34" h="40">
                      <a:moveTo>
                        <a:pt x="0" y="0"/>
                      </a:moveTo>
                      <a:cubicBezTo>
                        <a:pt x="18" y="0"/>
                        <a:pt x="18" y="0"/>
                        <a:pt x="18" y="0"/>
                      </a:cubicBezTo>
                      <a:cubicBezTo>
                        <a:pt x="27" y="0"/>
                        <a:pt x="34" y="7"/>
                        <a:pt x="34" y="16"/>
                      </a:cubicBezTo>
                      <a:cubicBezTo>
                        <a:pt x="34" y="24"/>
                        <a:pt x="34" y="24"/>
                        <a:pt x="34" y="24"/>
                      </a:cubicBezTo>
                      <a:cubicBezTo>
                        <a:pt x="34" y="33"/>
                        <a:pt x="27" y="40"/>
                        <a:pt x="18" y="40"/>
                      </a:cubicBezTo>
                      <a:cubicBezTo>
                        <a:pt x="0" y="40"/>
                        <a:pt x="0" y="40"/>
                        <a:pt x="0" y="40"/>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36" name="Freeform 33"/>
                <p:cNvSpPr>
                  <a:spLocks/>
                </p:cNvSpPr>
                <p:nvPr/>
              </p:nvSpPr>
              <p:spPr bwMode="auto">
                <a:xfrm>
                  <a:off x="6562726" y="2771775"/>
                  <a:ext cx="461963" cy="39688"/>
                </a:xfrm>
                <a:custGeom>
                  <a:avLst/>
                  <a:gdLst>
                    <a:gd name="T0" fmla="*/ 0 w 291"/>
                    <a:gd name="T1" fmla="*/ 0 h 25"/>
                    <a:gd name="T2" fmla="*/ 291 w 291"/>
                    <a:gd name="T3" fmla="*/ 13 h 25"/>
                    <a:gd name="T4" fmla="*/ 291 w 291"/>
                    <a:gd name="T5" fmla="*/ 25 h 25"/>
                    <a:gd name="T6" fmla="*/ 0 w 291"/>
                    <a:gd name="T7" fmla="*/ 25 h 25"/>
                    <a:gd name="T8" fmla="*/ 0 w 291"/>
                    <a:gd name="T9" fmla="*/ 0 h 25"/>
                  </a:gdLst>
                  <a:ahLst/>
                  <a:cxnLst>
                    <a:cxn ang="0">
                      <a:pos x="T0" y="T1"/>
                    </a:cxn>
                    <a:cxn ang="0">
                      <a:pos x="T2" y="T3"/>
                    </a:cxn>
                    <a:cxn ang="0">
                      <a:pos x="T4" y="T5"/>
                    </a:cxn>
                    <a:cxn ang="0">
                      <a:pos x="T6" y="T7"/>
                    </a:cxn>
                    <a:cxn ang="0">
                      <a:pos x="T8" y="T9"/>
                    </a:cxn>
                  </a:cxnLst>
                  <a:rect l="0" t="0" r="r" b="b"/>
                  <a:pathLst>
                    <a:path w="291" h="25">
                      <a:moveTo>
                        <a:pt x="0" y="0"/>
                      </a:moveTo>
                      <a:lnTo>
                        <a:pt x="291" y="13"/>
                      </a:lnTo>
                      <a:lnTo>
                        <a:pt x="291" y="25"/>
                      </a:lnTo>
                      <a:lnTo>
                        <a:pt x="0" y="25"/>
                      </a:lnTo>
                      <a:lnTo>
                        <a:pt x="0" y="0"/>
                      </a:lnTo>
                      <a:close/>
                    </a:path>
                  </a:pathLst>
                </a:custGeom>
                <a:solidFill>
                  <a:schemeClr val="tx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37" name="Freeform 34"/>
                <p:cNvSpPr>
                  <a:spLocks/>
                </p:cNvSpPr>
                <p:nvPr/>
              </p:nvSpPr>
              <p:spPr bwMode="auto">
                <a:xfrm>
                  <a:off x="6413501" y="2336800"/>
                  <a:ext cx="157163" cy="450850"/>
                </a:xfrm>
                <a:custGeom>
                  <a:avLst/>
                  <a:gdLst>
                    <a:gd name="T0" fmla="*/ 75 w 99"/>
                    <a:gd name="T1" fmla="*/ 284 h 284"/>
                    <a:gd name="T2" fmla="*/ 0 w 99"/>
                    <a:gd name="T3" fmla="*/ 2 h 284"/>
                    <a:gd name="T4" fmla="*/ 8 w 99"/>
                    <a:gd name="T5" fmla="*/ 0 h 284"/>
                    <a:gd name="T6" fmla="*/ 99 w 99"/>
                    <a:gd name="T7" fmla="*/ 274 h 284"/>
                    <a:gd name="T8" fmla="*/ 75 w 99"/>
                    <a:gd name="T9" fmla="*/ 284 h 284"/>
                  </a:gdLst>
                  <a:ahLst/>
                  <a:cxnLst>
                    <a:cxn ang="0">
                      <a:pos x="T0" y="T1"/>
                    </a:cxn>
                    <a:cxn ang="0">
                      <a:pos x="T2" y="T3"/>
                    </a:cxn>
                    <a:cxn ang="0">
                      <a:pos x="T4" y="T5"/>
                    </a:cxn>
                    <a:cxn ang="0">
                      <a:pos x="T6" y="T7"/>
                    </a:cxn>
                    <a:cxn ang="0">
                      <a:pos x="T8" y="T9"/>
                    </a:cxn>
                  </a:cxnLst>
                  <a:rect l="0" t="0" r="r" b="b"/>
                  <a:pathLst>
                    <a:path w="99" h="284">
                      <a:moveTo>
                        <a:pt x="75" y="284"/>
                      </a:moveTo>
                      <a:lnTo>
                        <a:pt x="0" y="2"/>
                      </a:lnTo>
                      <a:lnTo>
                        <a:pt x="8" y="0"/>
                      </a:lnTo>
                      <a:lnTo>
                        <a:pt x="99" y="274"/>
                      </a:lnTo>
                      <a:lnTo>
                        <a:pt x="75" y="284"/>
                      </a:lnTo>
                      <a:close/>
                    </a:path>
                  </a:pathLst>
                </a:custGeom>
                <a:solidFill>
                  <a:schemeClr val="tx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38" name="Oval 35"/>
                <p:cNvSpPr>
                  <a:spLocks noChangeArrowheads="1"/>
                </p:cNvSpPr>
                <p:nvPr/>
              </p:nvSpPr>
              <p:spPr bwMode="auto">
                <a:xfrm>
                  <a:off x="6532563" y="2754313"/>
                  <a:ext cx="58738" cy="57150"/>
                </a:xfrm>
                <a:prstGeom prst="ellipse">
                  <a:avLst/>
                </a:pr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39" name="Freeform 36"/>
                <p:cNvSpPr>
                  <a:spLocks/>
                </p:cNvSpPr>
                <p:nvPr/>
              </p:nvSpPr>
              <p:spPr bwMode="auto">
                <a:xfrm>
                  <a:off x="7283451" y="2181225"/>
                  <a:ext cx="153988" cy="631825"/>
                </a:xfrm>
                <a:custGeom>
                  <a:avLst/>
                  <a:gdLst>
                    <a:gd name="T0" fmla="*/ 52 w 52"/>
                    <a:gd name="T1" fmla="*/ 188 h 214"/>
                    <a:gd name="T2" fmla="*/ 26 w 52"/>
                    <a:gd name="T3" fmla="*/ 214 h 214"/>
                    <a:gd name="T4" fmla="*/ 26 w 52"/>
                    <a:gd name="T5" fmla="*/ 214 h 214"/>
                    <a:gd name="T6" fmla="*/ 0 w 52"/>
                    <a:gd name="T7" fmla="*/ 188 h 214"/>
                    <a:gd name="T8" fmla="*/ 0 w 52"/>
                    <a:gd name="T9" fmla="*/ 25 h 214"/>
                    <a:gd name="T10" fmla="*/ 26 w 52"/>
                    <a:gd name="T11" fmla="*/ 0 h 214"/>
                    <a:gd name="T12" fmla="*/ 26 w 52"/>
                    <a:gd name="T13" fmla="*/ 0 h 214"/>
                    <a:gd name="T14" fmla="*/ 52 w 52"/>
                    <a:gd name="T15" fmla="*/ 25 h 214"/>
                    <a:gd name="T16" fmla="*/ 52 w 52"/>
                    <a:gd name="T17" fmla="*/ 188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214">
                      <a:moveTo>
                        <a:pt x="52" y="188"/>
                      </a:moveTo>
                      <a:cubicBezTo>
                        <a:pt x="52" y="202"/>
                        <a:pt x="40" y="214"/>
                        <a:pt x="26" y="214"/>
                      </a:cubicBezTo>
                      <a:cubicBezTo>
                        <a:pt x="26" y="214"/>
                        <a:pt x="26" y="214"/>
                        <a:pt x="26" y="214"/>
                      </a:cubicBezTo>
                      <a:cubicBezTo>
                        <a:pt x="12" y="214"/>
                        <a:pt x="0" y="202"/>
                        <a:pt x="0" y="188"/>
                      </a:cubicBezTo>
                      <a:cubicBezTo>
                        <a:pt x="0" y="25"/>
                        <a:pt x="0" y="25"/>
                        <a:pt x="0" y="25"/>
                      </a:cubicBezTo>
                      <a:cubicBezTo>
                        <a:pt x="0" y="11"/>
                        <a:pt x="12" y="0"/>
                        <a:pt x="26" y="0"/>
                      </a:cubicBezTo>
                      <a:cubicBezTo>
                        <a:pt x="26" y="0"/>
                        <a:pt x="26" y="0"/>
                        <a:pt x="26" y="0"/>
                      </a:cubicBezTo>
                      <a:cubicBezTo>
                        <a:pt x="40" y="0"/>
                        <a:pt x="52" y="11"/>
                        <a:pt x="52" y="25"/>
                      </a:cubicBezTo>
                      <a:lnTo>
                        <a:pt x="52" y="188"/>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40" name="Freeform 37"/>
                <p:cNvSpPr>
                  <a:spLocks/>
                </p:cNvSpPr>
                <p:nvPr/>
              </p:nvSpPr>
              <p:spPr bwMode="auto">
                <a:xfrm>
                  <a:off x="6846888" y="2660650"/>
                  <a:ext cx="590550" cy="152400"/>
                </a:xfrm>
                <a:custGeom>
                  <a:avLst/>
                  <a:gdLst>
                    <a:gd name="T0" fmla="*/ 173 w 199"/>
                    <a:gd name="T1" fmla="*/ 0 h 52"/>
                    <a:gd name="T2" fmla="*/ 199 w 199"/>
                    <a:gd name="T3" fmla="*/ 26 h 52"/>
                    <a:gd name="T4" fmla="*/ 199 w 199"/>
                    <a:gd name="T5" fmla="*/ 26 h 52"/>
                    <a:gd name="T6" fmla="*/ 173 w 199"/>
                    <a:gd name="T7" fmla="*/ 52 h 52"/>
                    <a:gd name="T8" fmla="*/ 25 w 199"/>
                    <a:gd name="T9" fmla="*/ 52 h 52"/>
                    <a:gd name="T10" fmla="*/ 0 w 199"/>
                    <a:gd name="T11" fmla="*/ 26 h 52"/>
                    <a:gd name="T12" fmla="*/ 0 w 199"/>
                    <a:gd name="T13" fmla="*/ 26 h 52"/>
                    <a:gd name="T14" fmla="*/ 25 w 199"/>
                    <a:gd name="T15" fmla="*/ 0 h 52"/>
                    <a:gd name="T16" fmla="*/ 173 w 199"/>
                    <a:gd name="T17"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52">
                      <a:moveTo>
                        <a:pt x="173" y="0"/>
                      </a:moveTo>
                      <a:cubicBezTo>
                        <a:pt x="187" y="0"/>
                        <a:pt x="199" y="11"/>
                        <a:pt x="199" y="26"/>
                      </a:cubicBezTo>
                      <a:cubicBezTo>
                        <a:pt x="199" y="26"/>
                        <a:pt x="199" y="26"/>
                        <a:pt x="199" y="26"/>
                      </a:cubicBezTo>
                      <a:cubicBezTo>
                        <a:pt x="199" y="40"/>
                        <a:pt x="187" y="52"/>
                        <a:pt x="173" y="52"/>
                      </a:cubicBezTo>
                      <a:cubicBezTo>
                        <a:pt x="25" y="52"/>
                        <a:pt x="25" y="52"/>
                        <a:pt x="25" y="52"/>
                      </a:cubicBezTo>
                      <a:cubicBezTo>
                        <a:pt x="11" y="52"/>
                        <a:pt x="0" y="40"/>
                        <a:pt x="0" y="26"/>
                      </a:cubicBezTo>
                      <a:cubicBezTo>
                        <a:pt x="0" y="26"/>
                        <a:pt x="0" y="26"/>
                        <a:pt x="0" y="26"/>
                      </a:cubicBezTo>
                      <a:cubicBezTo>
                        <a:pt x="0" y="11"/>
                        <a:pt x="11" y="0"/>
                        <a:pt x="25" y="0"/>
                      </a:cubicBezTo>
                      <a:lnTo>
                        <a:pt x="173" y="0"/>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41" name="Freeform 38"/>
                <p:cNvSpPr>
                  <a:spLocks/>
                </p:cNvSpPr>
                <p:nvPr/>
              </p:nvSpPr>
              <p:spPr bwMode="auto">
                <a:xfrm>
                  <a:off x="6775451" y="2660650"/>
                  <a:ext cx="306388" cy="152400"/>
                </a:xfrm>
                <a:custGeom>
                  <a:avLst/>
                  <a:gdLst>
                    <a:gd name="T0" fmla="*/ 103 w 103"/>
                    <a:gd name="T1" fmla="*/ 52 h 52"/>
                    <a:gd name="T2" fmla="*/ 0 w 103"/>
                    <a:gd name="T3" fmla="*/ 52 h 52"/>
                    <a:gd name="T4" fmla="*/ 51 w 103"/>
                    <a:gd name="T5" fmla="*/ 0 h 52"/>
                    <a:gd name="T6" fmla="*/ 103 w 103"/>
                    <a:gd name="T7" fmla="*/ 52 h 52"/>
                  </a:gdLst>
                  <a:ahLst/>
                  <a:cxnLst>
                    <a:cxn ang="0">
                      <a:pos x="T0" y="T1"/>
                    </a:cxn>
                    <a:cxn ang="0">
                      <a:pos x="T2" y="T3"/>
                    </a:cxn>
                    <a:cxn ang="0">
                      <a:pos x="T4" y="T5"/>
                    </a:cxn>
                    <a:cxn ang="0">
                      <a:pos x="T6" y="T7"/>
                    </a:cxn>
                  </a:cxnLst>
                  <a:rect l="0" t="0" r="r" b="b"/>
                  <a:pathLst>
                    <a:path w="103" h="52">
                      <a:moveTo>
                        <a:pt x="103" y="52"/>
                      </a:moveTo>
                      <a:cubicBezTo>
                        <a:pt x="0" y="52"/>
                        <a:pt x="0" y="52"/>
                        <a:pt x="0" y="52"/>
                      </a:cubicBezTo>
                      <a:cubicBezTo>
                        <a:pt x="0" y="23"/>
                        <a:pt x="23" y="0"/>
                        <a:pt x="51" y="0"/>
                      </a:cubicBezTo>
                      <a:cubicBezTo>
                        <a:pt x="80" y="0"/>
                        <a:pt x="103" y="23"/>
                        <a:pt x="103" y="52"/>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42" name="Rectangle 39"/>
                <p:cNvSpPr>
                  <a:spLocks noChangeArrowheads="1"/>
                </p:cNvSpPr>
                <p:nvPr/>
              </p:nvSpPr>
              <p:spPr bwMode="auto">
                <a:xfrm>
                  <a:off x="7010401" y="2660650"/>
                  <a:ext cx="71438" cy="1524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43" name="Rectangle 40"/>
                <p:cNvSpPr>
                  <a:spLocks noChangeArrowheads="1"/>
                </p:cNvSpPr>
                <p:nvPr/>
              </p:nvSpPr>
              <p:spPr bwMode="auto">
                <a:xfrm>
                  <a:off x="7280276" y="2171700"/>
                  <a:ext cx="192088" cy="298450"/>
                </a:xfrm>
                <a:prstGeom prst="rect">
                  <a:avLst/>
                </a:prstGeom>
                <a:solidFill>
                  <a:srgbClr val="D83B01">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grpSp>
          <p:grpSp>
            <p:nvGrpSpPr>
              <p:cNvPr id="9" name="Group 8"/>
              <p:cNvGrpSpPr/>
              <p:nvPr/>
            </p:nvGrpSpPr>
            <p:grpSpPr>
              <a:xfrm>
                <a:off x="4243570" y="3315652"/>
                <a:ext cx="2525262" cy="593085"/>
                <a:chOff x="4243570" y="3315652"/>
                <a:chExt cx="2525262" cy="593085"/>
              </a:xfrm>
            </p:grpSpPr>
            <p:sp>
              <p:nvSpPr>
                <p:cNvPr id="17" name="Freeform 16"/>
                <p:cNvSpPr>
                  <a:spLocks/>
                </p:cNvSpPr>
                <p:nvPr/>
              </p:nvSpPr>
              <p:spPr bwMode="auto">
                <a:xfrm>
                  <a:off x="4243570" y="3504565"/>
                  <a:ext cx="512979" cy="404172"/>
                </a:xfrm>
                <a:custGeom>
                  <a:avLst/>
                  <a:gdLst>
                    <a:gd name="connsiteX0" fmla="*/ 373039 w 512979"/>
                    <a:gd name="connsiteY0" fmla="*/ 0 h 404172"/>
                    <a:gd name="connsiteX1" fmla="*/ 482434 w 512979"/>
                    <a:gd name="connsiteY1" fmla="*/ 0 h 404172"/>
                    <a:gd name="connsiteX2" fmla="*/ 499938 w 512979"/>
                    <a:gd name="connsiteY2" fmla="*/ 61406 h 404172"/>
                    <a:gd name="connsiteX3" fmla="*/ 179251 w 512979"/>
                    <a:gd name="connsiteY3" fmla="*/ 404172 h 404172"/>
                    <a:gd name="connsiteX4" fmla="*/ 0 w 512979"/>
                    <a:gd name="connsiteY4" fmla="*/ 404172 h 404172"/>
                    <a:gd name="connsiteX5" fmla="*/ 69947 w 512979"/>
                    <a:gd name="connsiteY5" fmla="*/ 321209 h 404172"/>
                    <a:gd name="connsiteX6" fmla="*/ 311778 w 512979"/>
                    <a:gd name="connsiteY6" fmla="*/ 35089 h 404172"/>
                    <a:gd name="connsiteX7" fmla="*/ 373039 w 512979"/>
                    <a:gd name="connsiteY7" fmla="*/ 0 h 404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2979" h="404172">
                      <a:moveTo>
                        <a:pt x="373039" y="0"/>
                      </a:moveTo>
                      <a:cubicBezTo>
                        <a:pt x="482434" y="0"/>
                        <a:pt x="482434" y="0"/>
                        <a:pt x="482434" y="0"/>
                      </a:cubicBezTo>
                      <a:cubicBezTo>
                        <a:pt x="499938" y="0"/>
                        <a:pt x="530568" y="26317"/>
                        <a:pt x="499938" y="61406"/>
                      </a:cubicBezTo>
                      <a:lnTo>
                        <a:pt x="179251" y="404172"/>
                      </a:lnTo>
                      <a:lnTo>
                        <a:pt x="0" y="404172"/>
                      </a:lnTo>
                      <a:lnTo>
                        <a:pt x="69947" y="321209"/>
                      </a:lnTo>
                      <a:cubicBezTo>
                        <a:pt x="204708" y="161534"/>
                        <a:pt x="311778" y="35089"/>
                        <a:pt x="311778" y="35089"/>
                      </a:cubicBezTo>
                      <a:cubicBezTo>
                        <a:pt x="324905" y="13159"/>
                        <a:pt x="355536" y="0"/>
                        <a:pt x="373039" y="0"/>
                      </a:cubicBezTo>
                      <a:close/>
                    </a:path>
                  </a:pathLst>
                </a:custGeom>
                <a:solidFill>
                  <a:srgbClr val="3425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noAutofit/>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18" name="Freeform 17"/>
                <p:cNvSpPr>
                  <a:spLocks/>
                </p:cNvSpPr>
                <p:nvPr/>
              </p:nvSpPr>
              <p:spPr bwMode="auto">
                <a:xfrm>
                  <a:off x="5692633" y="3504565"/>
                  <a:ext cx="512980" cy="404172"/>
                </a:xfrm>
                <a:custGeom>
                  <a:avLst/>
                  <a:gdLst>
                    <a:gd name="connsiteX0" fmla="*/ 30545 w 512980"/>
                    <a:gd name="connsiteY0" fmla="*/ 0 h 404172"/>
                    <a:gd name="connsiteX1" fmla="*/ 139940 w 512980"/>
                    <a:gd name="connsiteY1" fmla="*/ 0 h 404172"/>
                    <a:gd name="connsiteX2" fmla="*/ 201201 w 512980"/>
                    <a:gd name="connsiteY2" fmla="*/ 35089 h 404172"/>
                    <a:gd name="connsiteX3" fmla="*/ 443033 w 512980"/>
                    <a:gd name="connsiteY3" fmla="*/ 321209 h 404172"/>
                    <a:gd name="connsiteX4" fmla="*/ 512980 w 512980"/>
                    <a:gd name="connsiteY4" fmla="*/ 404172 h 404172"/>
                    <a:gd name="connsiteX5" fmla="*/ 333729 w 512980"/>
                    <a:gd name="connsiteY5" fmla="*/ 404172 h 404172"/>
                    <a:gd name="connsiteX6" fmla="*/ 13042 w 512980"/>
                    <a:gd name="connsiteY6" fmla="*/ 61406 h 404172"/>
                    <a:gd name="connsiteX7" fmla="*/ 30545 w 512980"/>
                    <a:gd name="connsiteY7" fmla="*/ 0 h 404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2980" h="404172">
                      <a:moveTo>
                        <a:pt x="30545" y="0"/>
                      </a:moveTo>
                      <a:cubicBezTo>
                        <a:pt x="30545" y="0"/>
                        <a:pt x="30545" y="0"/>
                        <a:pt x="139940" y="0"/>
                      </a:cubicBezTo>
                      <a:cubicBezTo>
                        <a:pt x="157443" y="0"/>
                        <a:pt x="188074" y="13159"/>
                        <a:pt x="201201" y="35089"/>
                      </a:cubicBezTo>
                      <a:cubicBezTo>
                        <a:pt x="201201" y="35089"/>
                        <a:pt x="308272" y="161534"/>
                        <a:pt x="443033" y="321209"/>
                      </a:cubicBezTo>
                      <a:lnTo>
                        <a:pt x="512980" y="404172"/>
                      </a:lnTo>
                      <a:lnTo>
                        <a:pt x="333729" y="404172"/>
                      </a:lnTo>
                      <a:lnTo>
                        <a:pt x="13042" y="61406"/>
                      </a:lnTo>
                      <a:cubicBezTo>
                        <a:pt x="-17589" y="26317"/>
                        <a:pt x="13042" y="0"/>
                        <a:pt x="30545" y="0"/>
                      </a:cubicBezTo>
                      <a:close/>
                    </a:path>
                  </a:pathLst>
                </a:custGeom>
                <a:solidFill>
                  <a:srgbClr val="3425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noAutofit/>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19" name="Freeform 18"/>
                <p:cNvSpPr>
                  <a:spLocks/>
                </p:cNvSpPr>
                <p:nvPr/>
              </p:nvSpPr>
              <p:spPr bwMode="auto">
                <a:xfrm>
                  <a:off x="4247506" y="3315652"/>
                  <a:ext cx="2521326" cy="276225"/>
                </a:xfrm>
                <a:custGeom>
                  <a:avLst/>
                  <a:gdLst>
                    <a:gd name="connsiteX0" fmla="*/ 0 w 2521326"/>
                    <a:gd name="connsiteY0" fmla="*/ 0 h 276225"/>
                    <a:gd name="connsiteX1" fmla="*/ 177869 w 2521326"/>
                    <a:gd name="connsiteY1" fmla="*/ 0 h 276225"/>
                    <a:gd name="connsiteX2" fmla="*/ 2521326 w 2521326"/>
                    <a:gd name="connsiteY2" fmla="*/ 0 h 276225"/>
                    <a:gd name="connsiteX3" fmla="*/ 2521326 w 2521326"/>
                    <a:gd name="connsiteY3" fmla="*/ 35076 h 276225"/>
                    <a:gd name="connsiteX4" fmla="*/ 968946 w 2521326"/>
                    <a:gd name="connsiteY4" fmla="*/ 276225 h 276225"/>
                    <a:gd name="connsiteX5" fmla="*/ 29318 w 2521326"/>
                    <a:gd name="connsiteY5" fmla="*/ 210457 h 276225"/>
                    <a:gd name="connsiteX6" fmla="*/ 0 w 2521326"/>
                    <a:gd name="connsiteY6" fmla="*/ 204318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1326" h="276225">
                      <a:moveTo>
                        <a:pt x="0" y="0"/>
                      </a:moveTo>
                      <a:lnTo>
                        <a:pt x="177869" y="0"/>
                      </a:lnTo>
                      <a:cubicBezTo>
                        <a:pt x="632027" y="0"/>
                        <a:pt x="1358681" y="0"/>
                        <a:pt x="2521326" y="0"/>
                      </a:cubicBezTo>
                      <a:lnTo>
                        <a:pt x="2521326" y="35076"/>
                      </a:lnTo>
                      <a:cubicBezTo>
                        <a:pt x="2267698" y="179766"/>
                        <a:pt x="1668610" y="276225"/>
                        <a:pt x="968946" y="276225"/>
                      </a:cubicBezTo>
                      <a:cubicBezTo>
                        <a:pt x="621300" y="276225"/>
                        <a:pt x="297705" y="252110"/>
                        <a:pt x="29318" y="210457"/>
                      </a:cubicBezTo>
                      <a:lnTo>
                        <a:pt x="0" y="204318"/>
                      </a:lnTo>
                      <a:close/>
                    </a:path>
                  </a:pathLst>
                </a:custGeom>
                <a:solidFill>
                  <a:srgbClr val="513A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noAutofit/>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grpSp>
          <p:grpSp>
            <p:nvGrpSpPr>
              <p:cNvPr id="10" name="Group 9"/>
              <p:cNvGrpSpPr/>
              <p:nvPr/>
            </p:nvGrpSpPr>
            <p:grpSpPr>
              <a:xfrm rot="2350315">
                <a:off x="5989331" y="2507581"/>
                <a:ext cx="598331" cy="829441"/>
                <a:chOff x="6006115" y="2691336"/>
                <a:chExt cx="598331" cy="829441"/>
              </a:xfrm>
            </p:grpSpPr>
            <p:sp>
              <p:nvSpPr>
                <p:cNvPr id="15" name="Freeform 14"/>
                <p:cNvSpPr>
                  <a:spLocks/>
                </p:cNvSpPr>
                <p:nvPr/>
              </p:nvSpPr>
              <p:spPr bwMode="auto">
                <a:xfrm rot="1103645">
                  <a:off x="6006115" y="3349327"/>
                  <a:ext cx="388938" cy="171450"/>
                </a:xfrm>
                <a:custGeom>
                  <a:avLst/>
                  <a:gdLst>
                    <a:gd name="T0" fmla="*/ 64 w 131"/>
                    <a:gd name="T1" fmla="*/ 0 h 58"/>
                    <a:gd name="T2" fmla="*/ 0 w 131"/>
                    <a:gd name="T3" fmla="*/ 58 h 58"/>
                    <a:gd name="T4" fmla="*/ 64 w 131"/>
                    <a:gd name="T5" fmla="*/ 58 h 58"/>
                    <a:gd name="T6" fmla="*/ 131 w 131"/>
                    <a:gd name="T7" fmla="*/ 58 h 58"/>
                    <a:gd name="T8" fmla="*/ 131 w 131"/>
                    <a:gd name="T9" fmla="*/ 0 h 58"/>
                    <a:gd name="T10" fmla="*/ 64 w 131"/>
                    <a:gd name="T11" fmla="*/ 0 h 58"/>
                  </a:gdLst>
                  <a:ahLst/>
                  <a:cxnLst>
                    <a:cxn ang="0">
                      <a:pos x="T0" y="T1"/>
                    </a:cxn>
                    <a:cxn ang="0">
                      <a:pos x="T2" y="T3"/>
                    </a:cxn>
                    <a:cxn ang="0">
                      <a:pos x="T4" y="T5"/>
                    </a:cxn>
                    <a:cxn ang="0">
                      <a:pos x="T6" y="T7"/>
                    </a:cxn>
                    <a:cxn ang="0">
                      <a:pos x="T8" y="T9"/>
                    </a:cxn>
                    <a:cxn ang="0">
                      <a:pos x="T10" y="T11"/>
                    </a:cxn>
                  </a:cxnLst>
                  <a:rect l="0" t="0" r="r" b="b"/>
                  <a:pathLst>
                    <a:path w="131" h="58">
                      <a:moveTo>
                        <a:pt x="64" y="0"/>
                      </a:moveTo>
                      <a:cubicBezTo>
                        <a:pt x="31" y="0"/>
                        <a:pt x="3" y="25"/>
                        <a:pt x="0" y="58"/>
                      </a:cubicBezTo>
                      <a:cubicBezTo>
                        <a:pt x="64" y="58"/>
                        <a:pt x="64" y="58"/>
                        <a:pt x="64" y="58"/>
                      </a:cubicBezTo>
                      <a:cubicBezTo>
                        <a:pt x="131" y="58"/>
                        <a:pt x="131" y="58"/>
                        <a:pt x="131" y="58"/>
                      </a:cubicBezTo>
                      <a:cubicBezTo>
                        <a:pt x="131" y="0"/>
                        <a:pt x="131" y="0"/>
                        <a:pt x="131" y="0"/>
                      </a:cubicBezTo>
                      <a:lnTo>
                        <a:pt x="64" y="0"/>
                      </a:lnTo>
                      <a:close/>
                    </a:path>
                  </a:pathLst>
                </a:custGeom>
                <a:solidFill>
                  <a:srgbClr val="BAD80A">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16" name="Rectangle 15"/>
                <p:cNvSpPr>
                  <a:spLocks noChangeArrowheads="1"/>
                </p:cNvSpPr>
                <p:nvPr/>
              </p:nvSpPr>
              <p:spPr bwMode="auto">
                <a:xfrm rot="1103645">
                  <a:off x="6340921" y="2691336"/>
                  <a:ext cx="263525" cy="723900"/>
                </a:xfrm>
                <a:prstGeom prst="rect">
                  <a:avLst/>
                </a:prstGeom>
                <a:solidFill>
                  <a:schemeClr val="accent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grpSp>
          <p:grpSp>
            <p:nvGrpSpPr>
              <p:cNvPr id="11" name="Group 10"/>
              <p:cNvGrpSpPr/>
              <p:nvPr/>
            </p:nvGrpSpPr>
            <p:grpSpPr>
              <a:xfrm rot="19811762">
                <a:off x="6350661" y="2802697"/>
                <a:ext cx="602318" cy="827644"/>
                <a:chOff x="6280309" y="2808848"/>
                <a:chExt cx="602318" cy="827644"/>
              </a:xfrm>
            </p:grpSpPr>
            <p:sp>
              <p:nvSpPr>
                <p:cNvPr id="13" name="Freeform 12"/>
                <p:cNvSpPr>
                  <a:spLocks/>
                </p:cNvSpPr>
                <p:nvPr/>
              </p:nvSpPr>
              <p:spPr bwMode="auto">
                <a:xfrm rot="1103645">
                  <a:off x="6280309" y="3465042"/>
                  <a:ext cx="388938" cy="171450"/>
                </a:xfrm>
                <a:custGeom>
                  <a:avLst/>
                  <a:gdLst>
                    <a:gd name="T0" fmla="*/ 64 w 131"/>
                    <a:gd name="T1" fmla="*/ 0 h 58"/>
                    <a:gd name="T2" fmla="*/ 0 w 131"/>
                    <a:gd name="T3" fmla="*/ 58 h 58"/>
                    <a:gd name="T4" fmla="*/ 64 w 131"/>
                    <a:gd name="T5" fmla="*/ 58 h 58"/>
                    <a:gd name="T6" fmla="*/ 131 w 131"/>
                    <a:gd name="T7" fmla="*/ 58 h 58"/>
                    <a:gd name="T8" fmla="*/ 131 w 131"/>
                    <a:gd name="T9" fmla="*/ 0 h 58"/>
                    <a:gd name="T10" fmla="*/ 64 w 131"/>
                    <a:gd name="T11" fmla="*/ 0 h 58"/>
                  </a:gdLst>
                  <a:ahLst/>
                  <a:cxnLst>
                    <a:cxn ang="0">
                      <a:pos x="T0" y="T1"/>
                    </a:cxn>
                    <a:cxn ang="0">
                      <a:pos x="T2" y="T3"/>
                    </a:cxn>
                    <a:cxn ang="0">
                      <a:pos x="T4" y="T5"/>
                    </a:cxn>
                    <a:cxn ang="0">
                      <a:pos x="T6" y="T7"/>
                    </a:cxn>
                    <a:cxn ang="0">
                      <a:pos x="T8" y="T9"/>
                    </a:cxn>
                    <a:cxn ang="0">
                      <a:pos x="T10" y="T11"/>
                    </a:cxn>
                  </a:cxnLst>
                  <a:rect l="0" t="0" r="r" b="b"/>
                  <a:pathLst>
                    <a:path w="131" h="58">
                      <a:moveTo>
                        <a:pt x="64" y="0"/>
                      </a:moveTo>
                      <a:cubicBezTo>
                        <a:pt x="31" y="0"/>
                        <a:pt x="3" y="25"/>
                        <a:pt x="0" y="58"/>
                      </a:cubicBezTo>
                      <a:cubicBezTo>
                        <a:pt x="64" y="58"/>
                        <a:pt x="64" y="58"/>
                        <a:pt x="64" y="58"/>
                      </a:cubicBezTo>
                      <a:cubicBezTo>
                        <a:pt x="131" y="58"/>
                        <a:pt x="131" y="58"/>
                        <a:pt x="131" y="58"/>
                      </a:cubicBezTo>
                      <a:cubicBezTo>
                        <a:pt x="131" y="0"/>
                        <a:pt x="131" y="0"/>
                        <a:pt x="131" y="0"/>
                      </a:cubicBezTo>
                      <a:lnTo>
                        <a:pt x="64" y="0"/>
                      </a:lnTo>
                      <a:close/>
                    </a:path>
                  </a:pathLst>
                </a:custGeom>
                <a:solidFill>
                  <a:srgbClr val="BAD80A">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sp>
              <p:nvSpPr>
                <p:cNvPr id="14" name="Rectangle 13"/>
                <p:cNvSpPr>
                  <a:spLocks noChangeArrowheads="1"/>
                </p:cNvSpPr>
                <p:nvPr/>
              </p:nvSpPr>
              <p:spPr bwMode="auto">
                <a:xfrm rot="1103645">
                  <a:off x="6619102" y="2808848"/>
                  <a:ext cx="263525" cy="723900"/>
                </a:xfrm>
                <a:prstGeom prst="rect">
                  <a:avLst/>
                </a:prstGeom>
                <a:solidFill>
                  <a:schemeClr val="accent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grpSp>
          <p:pic>
            <p:nvPicPr>
              <p:cNvPr id="12" name="Picture 1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7163048" y="3292708"/>
                <a:ext cx="351684" cy="805060"/>
              </a:xfrm>
              <a:prstGeom prst="rect">
                <a:avLst/>
              </a:prstGeom>
            </p:spPr>
          </p:pic>
        </p:grpSp>
        <p:sp>
          <p:nvSpPr>
            <p:cNvPr id="6" name="Freeform 5"/>
            <p:cNvSpPr>
              <a:spLocks/>
            </p:cNvSpPr>
            <p:nvPr/>
          </p:nvSpPr>
          <p:spPr bwMode="auto">
            <a:xfrm flipH="1">
              <a:off x="8092941" y="5845715"/>
              <a:ext cx="1948093" cy="213424"/>
            </a:xfrm>
            <a:custGeom>
              <a:avLst/>
              <a:gdLst>
                <a:gd name="connsiteX0" fmla="*/ 0 w 2521326"/>
                <a:gd name="connsiteY0" fmla="*/ 0 h 276225"/>
                <a:gd name="connsiteX1" fmla="*/ 177869 w 2521326"/>
                <a:gd name="connsiteY1" fmla="*/ 0 h 276225"/>
                <a:gd name="connsiteX2" fmla="*/ 2521326 w 2521326"/>
                <a:gd name="connsiteY2" fmla="*/ 0 h 276225"/>
                <a:gd name="connsiteX3" fmla="*/ 2521326 w 2521326"/>
                <a:gd name="connsiteY3" fmla="*/ 35076 h 276225"/>
                <a:gd name="connsiteX4" fmla="*/ 968946 w 2521326"/>
                <a:gd name="connsiteY4" fmla="*/ 276225 h 276225"/>
                <a:gd name="connsiteX5" fmla="*/ 29318 w 2521326"/>
                <a:gd name="connsiteY5" fmla="*/ 210457 h 276225"/>
                <a:gd name="connsiteX6" fmla="*/ 0 w 2521326"/>
                <a:gd name="connsiteY6" fmla="*/ 204318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1326" h="276225">
                  <a:moveTo>
                    <a:pt x="0" y="0"/>
                  </a:moveTo>
                  <a:lnTo>
                    <a:pt x="177869" y="0"/>
                  </a:lnTo>
                  <a:cubicBezTo>
                    <a:pt x="632027" y="0"/>
                    <a:pt x="1358681" y="0"/>
                    <a:pt x="2521326" y="0"/>
                  </a:cubicBezTo>
                  <a:lnTo>
                    <a:pt x="2521326" y="35076"/>
                  </a:lnTo>
                  <a:cubicBezTo>
                    <a:pt x="2267698" y="179766"/>
                    <a:pt x="1668610" y="276225"/>
                    <a:pt x="968946" y="276225"/>
                  </a:cubicBezTo>
                  <a:cubicBezTo>
                    <a:pt x="621300" y="276225"/>
                    <a:pt x="297705" y="252110"/>
                    <a:pt x="29318" y="210457"/>
                  </a:cubicBezTo>
                  <a:lnTo>
                    <a:pt x="0" y="204318"/>
                  </a:lnTo>
                  <a:close/>
                </a:path>
              </a:pathLst>
            </a:custGeom>
            <a:solidFill>
              <a:srgbClr val="513A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noAutofit/>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endParaRPr>
            </a:p>
          </p:txBody>
        </p:sp>
      </p:grpSp>
    </p:spTree>
    <p:extLst>
      <p:ext uri="{BB962C8B-B14F-4D97-AF65-F5344CB8AC3E}">
        <p14:creationId xmlns:p14="http://schemas.microsoft.com/office/powerpoint/2010/main" val="2086166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2103438" y="1799886"/>
            <a:ext cx="5938838" cy="1846659"/>
          </a:xfrm>
        </p:spPr>
        <p:txBody>
          <a:bodyPr/>
          <a:lstStyle/>
          <a:p>
            <a:r>
              <a:rPr lang="en-US" dirty="0"/>
              <a:t>Getting started</a:t>
            </a:r>
          </a:p>
        </p:txBody>
      </p:sp>
      <p:sp>
        <p:nvSpPr>
          <p:cNvPr id="3" name="Text Placeholder 2"/>
          <p:cNvSpPr>
            <a:spLocks noGrp="1"/>
          </p:cNvSpPr>
          <p:nvPr>
            <p:ph type="body" sz="quarter" idx="12"/>
          </p:nvPr>
        </p:nvSpPr>
        <p:spPr/>
        <p:txBody>
          <a:bodyPr/>
          <a:lstStyle/>
          <a:p>
            <a:r>
              <a:rPr lang="en-US" dirty="0"/>
              <a:t>2</a:t>
            </a:r>
          </a:p>
        </p:txBody>
      </p:sp>
    </p:spTree>
    <p:extLst>
      <p:ext uri="{BB962C8B-B14F-4D97-AF65-F5344CB8AC3E}">
        <p14:creationId xmlns:p14="http://schemas.microsoft.com/office/powerpoint/2010/main" val="377810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92315" y="3496757"/>
            <a:ext cx="2468554" cy="1180609"/>
            <a:chOff x="91445" y="3496755"/>
            <a:chExt cx="2468904" cy="1180777"/>
          </a:xfrm>
        </p:grpSpPr>
        <p:cxnSp>
          <p:nvCxnSpPr>
            <p:cNvPr id="197" name="Straight Connector 196"/>
            <p:cNvCxnSpPr/>
            <p:nvPr/>
          </p:nvCxnSpPr>
          <p:spPr>
            <a:xfrm flipV="1">
              <a:off x="810319" y="4280766"/>
              <a:ext cx="1750030" cy="11109"/>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sp>
          <p:nvSpPr>
            <p:cNvPr id="341" name="Title 1"/>
            <p:cNvSpPr txBox="1">
              <a:spLocks/>
            </p:cNvSpPr>
            <p:nvPr/>
          </p:nvSpPr>
          <p:spPr>
            <a:xfrm>
              <a:off x="91445" y="3496755"/>
              <a:ext cx="945414" cy="361486"/>
            </a:xfrm>
            <a:prstGeom prst="rect">
              <a:avLst/>
            </a:prstGeom>
          </p:spPr>
          <p:txBody>
            <a:bodyPr vert="horz" lIns="93247" tIns="46623" rIns="93247" bIns="46623"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932418">
                <a:lnSpc>
                  <a:spcPct val="150000"/>
                </a:lnSpc>
                <a:defRPr/>
              </a:pPr>
              <a:r>
                <a:rPr lang="en-US" sz="2040" dirty="0">
                  <a:solidFill>
                    <a:srgbClr val="404040"/>
                  </a:solidFill>
                  <a:latin typeface="Segoe UI" panose="020B0502040204020203" pitchFamily="34" charset="0"/>
                  <a:cs typeface="Segoe UI" panose="020B0502040204020203" pitchFamily="34" charset="0"/>
                </a:rPr>
                <a:t>TASKS</a:t>
              </a:r>
            </a:p>
          </p:txBody>
        </p:sp>
        <p:grpSp>
          <p:nvGrpSpPr>
            <p:cNvPr id="362" name="Group 361"/>
            <p:cNvGrpSpPr/>
            <p:nvPr/>
          </p:nvGrpSpPr>
          <p:grpSpPr>
            <a:xfrm>
              <a:off x="300086" y="3884001"/>
              <a:ext cx="793531" cy="793531"/>
              <a:chOff x="300086" y="3884001"/>
              <a:chExt cx="793531" cy="793531"/>
            </a:xfrm>
          </p:grpSpPr>
          <p:sp>
            <p:nvSpPr>
              <p:cNvPr id="363" name="Oval 362"/>
              <p:cNvSpPr/>
              <p:nvPr/>
            </p:nvSpPr>
            <p:spPr>
              <a:xfrm rot="5400000">
                <a:off x="300086" y="3884001"/>
                <a:ext cx="793531" cy="793531"/>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GB" sz="1836" dirty="0">
                  <a:solidFill>
                    <a:prstClr val="white"/>
                  </a:solidFill>
                  <a:latin typeface="Calibri" panose="020F0502020204030204"/>
                </a:endParaRPr>
              </a:p>
            </p:txBody>
          </p:sp>
          <p:sp>
            <p:nvSpPr>
              <p:cNvPr id="364" name="Freeform 18"/>
              <p:cNvSpPr>
                <a:spLocks noEditPoints="1"/>
              </p:cNvSpPr>
              <p:nvPr/>
            </p:nvSpPr>
            <p:spPr bwMode="gray">
              <a:xfrm>
                <a:off x="505839" y="4072571"/>
                <a:ext cx="412597" cy="436199"/>
              </a:xfrm>
              <a:custGeom>
                <a:avLst/>
                <a:gdLst>
                  <a:gd name="T0" fmla="*/ 129 w 246"/>
                  <a:gd name="T1" fmla="*/ 192 h 300"/>
                  <a:gd name="T2" fmla="*/ 43 w 246"/>
                  <a:gd name="T3" fmla="*/ 202 h 300"/>
                  <a:gd name="T4" fmla="*/ 129 w 246"/>
                  <a:gd name="T5" fmla="*/ 126 h 300"/>
                  <a:gd name="T6" fmla="*/ 43 w 246"/>
                  <a:gd name="T7" fmla="*/ 135 h 300"/>
                  <a:gd name="T8" fmla="*/ 129 w 246"/>
                  <a:gd name="T9" fmla="*/ 126 h 300"/>
                  <a:gd name="T10" fmla="*/ 215 w 246"/>
                  <a:gd name="T11" fmla="*/ 101 h 300"/>
                  <a:gd name="T12" fmla="*/ 219 w 246"/>
                  <a:gd name="T13" fmla="*/ 90 h 300"/>
                  <a:gd name="T14" fmla="*/ 208 w 246"/>
                  <a:gd name="T15" fmla="*/ 111 h 300"/>
                  <a:gd name="T16" fmla="*/ 43 w 246"/>
                  <a:gd name="T17" fmla="*/ 92 h 300"/>
                  <a:gd name="T18" fmla="*/ 117 w 246"/>
                  <a:gd name="T19" fmla="*/ 102 h 300"/>
                  <a:gd name="T20" fmla="*/ 43 w 246"/>
                  <a:gd name="T21" fmla="*/ 235 h 300"/>
                  <a:gd name="T22" fmla="*/ 117 w 246"/>
                  <a:gd name="T23" fmla="*/ 226 h 300"/>
                  <a:gd name="T24" fmla="*/ 43 w 246"/>
                  <a:gd name="T25" fmla="*/ 235 h 300"/>
                  <a:gd name="T26" fmla="*/ 11 w 246"/>
                  <a:gd name="T27" fmla="*/ 287 h 300"/>
                  <a:gd name="T28" fmla="*/ 35 w 246"/>
                  <a:gd name="T29" fmla="*/ 36 h 300"/>
                  <a:gd name="T30" fmla="*/ 0 w 246"/>
                  <a:gd name="T31" fmla="*/ 22 h 300"/>
                  <a:gd name="T32" fmla="*/ 219 w 246"/>
                  <a:gd name="T33" fmla="*/ 300 h 300"/>
                  <a:gd name="T34" fmla="*/ 208 w 246"/>
                  <a:gd name="T35" fmla="*/ 173 h 300"/>
                  <a:gd name="T36" fmla="*/ 117 w 246"/>
                  <a:gd name="T37" fmla="*/ 159 h 300"/>
                  <a:gd name="T38" fmla="*/ 43 w 246"/>
                  <a:gd name="T39" fmla="*/ 169 h 300"/>
                  <a:gd name="T40" fmla="*/ 117 w 246"/>
                  <a:gd name="T41" fmla="*/ 159 h 300"/>
                  <a:gd name="T42" fmla="*/ 57 w 246"/>
                  <a:gd name="T43" fmla="*/ 22 h 300"/>
                  <a:gd name="T44" fmla="*/ 86 w 246"/>
                  <a:gd name="T45" fmla="*/ 20 h 300"/>
                  <a:gd name="T46" fmla="*/ 110 w 246"/>
                  <a:gd name="T47" fmla="*/ 0 h 300"/>
                  <a:gd name="T48" fmla="*/ 133 w 246"/>
                  <a:gd name="T49" fmla="*/ 20 h 300"/>
                  <a:gd name="T50" fmla="*/ 162 w 246"/>
                  <a:gd name="T51" fmla="*/ 22 h 300"/>
                  <a:gd name="T52" fmla="*/ 179 w 246"/>
                  <a:gd name="T53" fmla="*/ 43 h 300"/>
                  <a:gd name="T54" fmla="*/ 41 w 246"/>
                  <a:gd name="T55" fmla="*/ 36 h 300"/>
                  <a:gd name="T56" fmla="*/ 110 w 246"/>
                  <a:gd name="T57" fmla="*/ 20 h 300"/>
                  <a:gd name="T58" fmla="*/ 110 w 246"/>
                  <a:gd name="T59" fmla="*/ 11 h 300"/>
                  <a:gd name="T60" fmla="*/ 190 w 246"/>
                  <a:gd name="T61" fmla="*/ 269 h 300"/>
                  <a:gd name="T62" fmla="*/ 29 w 246"/>
                  <a:gd name="T63" fmla="*/ 59 h 300"/>
                  <a:gd name="T64" fmla="*/ 190 w 246"/>
                  <a:gd name="T65" fmla="*/ 71 h 300"/>
                  <a:gd name="T66" fmla="*/ 200 w 246"/>
                  <a:gd name="T67" fmla="*/ 49 h 300"/>
                  <a:gd name="T68" fmla="*/ 19 w 246"/>
                  <a:gd name="T69" fmla="*/ 278 h 300"/>
                  <a:gd name="T70" fmla="*/ 200 w 246"/>
                  <a:gd name="T71" fmla="*/ 185 h 300"/>
                  <a:gd name="T72" fmla="*/ 190 w 246"/>
                  <a:gd name="T73" fmla="*/ 269 h 300"/>
                  <a:gd name="T74" fmla="*/ 190 w 246"/>
                  <a:gd name="T75" fmla="*/ 133 h 300"/>
                  <a:gd name="T76" fmla="*/ 200 w 246"/>
                  <a:gd name="T77" fmla="*/ 124 h 300"/>
                  <a:gd name="T78" fmla="*/ 215 w 246"/>
                  <a:gd name="T79" fmla="*/ 35 h 300"/>
                  <a:gd name="T80" fmla="*/ 219 w 246"/>
                  <a:gd name="T81" fmla="*/ 22 h 300"/>
                  <a:gd name="T82" fmla="*/ 184 w 246"/>
                  <a:gd name="T83" fmla="*/ 36 h 300"/>
                  <a:gd name="T84" fmla="*/ 208 w 246"/>
                  <a:gd name="T85" fmla="*/ 44 h 300"/>
                  <a:gd name="T86" fmla="*/ 246 w 246"/>
                  <a:gd name="T87" fmla="*/ 41 h 300"/>
                  <a:gd name="T88" fmla="*/ 155 w 246"/>
                  <a:gd name="T89" fmla="*/ 134 h 300"/>
                  <a:gd name="T90" fmla="*/ 156 w 246"/>
                  <a:gd name="T91" fmla="*/ 92 h 300"/>
                  <a:gd name="T92" fmla="*/ 218 w 246"/>
                  <a:gd name="T93" fmla="*/ 41 h 300"/>
                  <a:gd name="T94" fmla="*/ 246 w 246"/>
                  <a:gd name="T95" fmla="*/ 107 h 300"/>
                  <a:gd name="T96" fmla="*/ 155 w 246"/>
                  <a:gd name="T97" fmla="*/ 201 h 300"/>
                  <a:gd name="T98" fmla="*/ 156 w 246"/>
                  <a:gd name="T99" fmla="*/ 159 h 300"/>
                  <a:gd name="T100" fmla="*/ 218 w 246"/>
                  <a:gd name="T101" fmla="*/ 10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6" h="300">
                    <a:moveTo>
                      <a:pt x="43" y="192"/>
                    </a:moveTo>
                    <a:cubicBezTo>
                      <a:pt x="129" y="192"/>
                      <a:pt x="129" y="192"/>
                      <a:pt x="129" y="192"/>
                    </a:cubicBezTo>
                    <a:cubicBezTo>
                      <a:pt x="129" y="202"/>
                      <a:pt x="129" y="202"/>
                      <a:pt x="129" y="202"/>
                    </a:cubicBezTo>
                    <a:cubicBezTo>
                      <a:pt x="43" y="202"/>
                      <a:pt x="43" y="202"/>
                      <a:pt x="43" y="202"/>
                    </a:cubicBezTo>
                    <a:lnTo>
                      <a:pt x="43" y="192"/>
                    </a:lnTo>
                    <a:close/>
                    <a:moveTo>
                      <a:pt x="129" y="126"/>
                    </a:moveTo>
                    <a:cubicBezTo>
                      <a:pt x="43" y="126"/>
                      <a:pt x="43" y="126"/>
                      <a:pt x="43" y="126"/>
                    </a:cubicBezTo>
                    <a:cubicBezTo>
                      <a:pt x="43" y="135"/>
                      <a:pt x="43" y="135"/>
                      <a:pt x="43" y="135"/>
                    </a:cubicBezTo>
                    <a:cubicBezTo>
                      <a:pt x="129" y="135"/>
                      <a:pt x="129" y="135"/>
                      <a:pt x="129" y="135"/>
                    </a:cubicBezTo>
                    <a:lnTo>
                      <a:pt x="129" y="126"/>
                    </a:lnTo>
                    <a:close/>
                    <a:moveTo>
                      <a:pt x="208" y="111"/>
                    </a:moveTo>
                    <a:cubicBezTo>
                      <a:pt x="215" y="101"/>
                      <a:pt x="215" y="101"/>
                      <a:pt x="215" y="101"/>
                    </a:cubicBezTo>
                    <a:cubicBezTo>
                      <a:pt x="219" y="101"/>
                      <a:pt x="219" y="101"/>
                      <a:pt x="219" y="101"/>
                    </a:cubicBezTo>
                    <a:cubicBezTo>
                      <a:pt x="219" y="90"/>
                      <a:pt x="219" y="90"/>
                      <a:pt x="219" y="90"/>
                    </a:cubicBezTo>
                    <a:cubicBezTo>
                      <a:pt x="208" y="106"/>
                      <a:pt x="208" y="106"/>
                      <a:pt x="208" y="106"/>
                    </a:cubicBezTo>
                    <a:lnTo>
                      <a:pt x="208" y="111"/>
                    </a:lnTo>
                    <a:close/>
                    <a:moveTo>
                      <a:pt x="117" y="92"/>
                    </a:moveTo>
                    <a:cubicBezTo>
                      <a:pt x="43" y="92"/>
                      <a:pt x="43" y="92"/>
                      <a:pt x="43" y="92"/>
                    </a:cubicBezTo>
                    <a:cubicBezTo>
                      <a:pt x="43" y="102"/>
                      <a:pt x="43" y="102"/>
                      <a:pt x="43" y="102"/>
                    </a:cubicBezTo>
                    <a:cubicBezTo>
                      <a:pt x="117" y="102"/>
                      <a:pt x="117" y="102"/>
                      <a:pt x="117" y="102"/>
                    </a:cubicBezTo>
                    <a:lnTo>
                      <a:pt x="117" y="92"/>
                    </a:lnTo>
                    <a:close/>
                    <a:moveTo>
                      <a:pt x="43" y="235"/>
                    </a:moveTo>
                    <a:cubicBezTo>
                      <a:pt x="117" y="235"/>
                      <a:pt x="117" y="235"/>
                      <a:pt x="117" y="235"/>
                    </a:cubicBezTo>
                    <a:cubicBezTo>
                      <a:pt x="117" y="226"/>
                      <a:pt x="117" y="226"/>
                      <a:pt x="117" y="226"/>
                    </a:cubicBezTo>
                    <a:cubicBezTo>
                      <a:pt x="43" y="226"/>
                      <a:pt x="43" y="226"/>
                      <a:pt x="43" y="226"/>
                    </a:cubicBezTo>
                    <a:lnTo>
                      <a:pt x="43" y="235"/>
                    </a:lnTo>
                    <a:close/>
                    <a:moveTo>
                      <a:pt x="208" y="287"/>
                    </a:moveTo>
                    <a:cubicBezTo>
                      <a:pt x="11" y="287"/>
                      <a:pt x="11" y="287"/>
                      <a:pt x="11" y="287"/>
                    </a:cubicBezTo>
                    <a:cubicBezTo>
                      <a:pt x="11" y="36"/>
                      <a:pt x="11" y="36"/>
                      <a:pt x="11" y="36"/>
                    </a:cubicBezTo>
                    <a:cubicBezTo>
                      <a:pt x="35" y="36"/>
                      <a:pt x="35" y="36"/>
                      <a:pt x="35" y="36"/>
                    </a:cubicBezTo>
                    <a:cubicBezTo>
                      <a:pt x="37" y="31"/>
                      <a:pt x="40" y="26"/>
                      <a:pt x="44" y="22"/>
                    </a:cubicBezTo>
                    <a:cubicBezTo>
                      <a:pt x="0" y="22"/>
                      <a:pt x="0" y="22"/>
                      <a:pt x="0" y="22"/>
                    </a:cubicBezTo>
                    <a:cubicBezTo>
                      <a:pt x="0" y="300"/>
                      <a:pt x="0" y="300"/>
                      <a:pt x="0" y="300"/>
                    </a:cubicBezTo>
                    <a:cubicBezTo>
                      <a:pt x="219" y="300"/>
                      <a:pt x="219" y="300"/>
                      <a:pt x="219" y="300"/>
                    </a:cubicBezTo>
                    <a:cubicBezTo>
                      <a:pt x="219" y="157"/>
                      <a:pt x="219" y="157"/>
                      <a:pt x="219" y="157"/>
                    </a:cubicBezTo>
                    <a:cubicBezTo>
                      <a:pt x="208" y="173"/>
                      <a:pt x="208" y="173"/>
                      <a:pt x="208" y="173"/>
                    </a:cubicBezTo>
                    <a:lnTo>
                      <a:pt x="208" y="287"/>
                    </a:lnTo>
                    <a:close/>
                    <a:moveTo>
                      <a:pt x="117" y="159"/>
                    </a:moveTo>
                    <a:cubicBezTo>
                      <a:pt x="43" y="159"/>
                      <a:pt x="43" y="159"/>
                      <a:pt x="43" y="159"/>
                    </a:cubicBezTo>
                    <a:cubicBezTo>
                      <a:pt x="43" y="169"/>
                      <a:pt x="43" y="169"/>
                      <a:pt x="43" y="169"/>
                    </a:cubicBezTo>
                    <a:cubicBezTo>
                      <a:pt x="117" y="169"/>
                      <a:pt x="117" y="169"/>
                      <a:pt x="117" y="169"/>
                    </a:cubicBezTo>
                    <a:lnTo>
                      <a:pt x="117" y="159"/>
                    </a:lnTo>
                    <a:close/>
                    <a:moveTo>
                      <a:pt x="41" y="36"/>
                    </a:moveTo>
                    <a:cubicBezTo>
                      <a:pt x="43" y="29"/>
                      <a:pt x="50" y="25"/>
                      <a:pt x="57" y="22"/>
                    </a:cubicBezTo>
                    <a:cubicBezTo>
                      <a:pt x="63" y="21"/>
                      <a:pt x="71" y="20"/>
                      <a:pt x="77" y="20"/>
                    </a:cubicBezTo>
                    <a:cubicBezTo>
                      <a:pt x="80" y="20"/>
                      <a:pt x="83" y="20"/>
                      <a:pt x="86" y="20"/>
                    </a:cubicBezTo>
                    <a:cubicBezTo>
                      <a:pt x="87" y="20"/>
                      <a:pt x="88" y="20"/>
                      <a:pt x="89" y="20"/>
                    </a:cubicBezTo>
                    <a:cubicBezTo>
                      <a:pt x="89" y="9"/>
                      <a:pt x="98" y="0"/>
                      <a:pt x="110" y="0"/>
                    </a:cubicBezTo>
                    <a:cubicBezTo>
                      <a:pt x="121" y="0"/>
                      <a:pt x="130" y="9"/>
                      <a:pt x="130" y="20"/>
                    </a:cubicBezTo>
                    <a:cubicBezTo>
                      <a:pt x="131" y="20"/>
                      <a:pt x="132" y="20"/>
                      <a:pt x="133" y="20"/>
                    </a:cubicBezTo>
                    <a:cubicBezTo>
                      <a:pt x="136" y="20"/>
                      <a:pt x="139" y="20"/>
                      <a:pt x="142" y="20"/>
                    </a:cubicBezTo>
                    <a:cubicBezTo>
                      <a:pt x="149" y="20"/>
                      <a:pt x="156" y="21"/>
                      <a:pt x="162" y="22"/>
                    </a:cubicBezTo>
                    <a:cubicBezTo>
                      <a:pt x="170" y="25"/>
                      <a:pt x="176" y="29"/>
                      <a:pt x="178" y="36"/>
                    </a:cubicBezTo>
                    <a:cubicBezTo>
                      <a:pt x="179" y="38"/>
                      <a:pt x="179" y="41"/>
                      <a:pt x="179" y="43"/>
                    </a:cubicBezTo>
                    <a:cubicBezTo>
                      <a:pt x="145" y="43"/>
                      <a:pt x="74" y="43"/>
                      <a:pt x="40" y="43"/>
                    </a:cubicBezTo>
                    <a:cubicBezTo>
                      <a:pt x="40" y="41"/>
                      <a:pt x="41" y="38"/>
                      <a:pt x="41" y="36"/>
                    </a:cubicBezTo>
                    <a:close/>
                    <a:moveTo>
                      <a:pt x="99" y="20"/>
                    </a:moveTo>
                    <a:cubicBezTo>
                      <a:pt x="103" y="20"/>
                      <a:pt x="106" y="20"/>
                      <a:pt x="110" y="20"/>
                    </a:cubicBezTo>
                    <a:cubicBezTo>
                      <a:pt x="113" y="20"/>
                      <a:pt x="116" y="20"/>
                      <a:pt x="120" y="20"/>
                    </a:cubicBezTo>
                    <a:cubicBezTo>
                      <a:pt x="119" y="15"/>
                      <a:pt x="115" y="11"/>
                      <a:pt x="110" y="11"/>
                    </a:cubicBezTo>
                    <a:cubicBezTo>
                      <a:pt x="104" y="11"/>
                      <a:pt x="100" y="15"/>
                      <a:pt x="99" y="20"/>
                    </a:cubicBezTo>
                    <a:close/>
                    <a:moveTo>
                      <a:pt x="190" y="269"/>
                    </a:moveTo>
                    <a:cubicBezTo>
                      <a:pt x="29" y="269"/>
                      <a:pt x="29" y="269"/>
                      <a:pt x="29" y="269"/>
                    </a:cubicBezTo>
                    <a:cubicBezTo>
                      <a:pt x="29" y="59"/>
                      <a:pt x="29" y="59"/>
                      <a:pt x="29" y="59"/>
                    </a:cubicBezTo>
                    <a:cubicBezTo>
                      <a:pt x="190" y="59"/>
                      <a:pt x="190" y="59"/>
                      <a:pt x="190" y="59"/>
                    </a:cubicBezTo>
                    <a:cubicBezTo>
                      <a:pt x="190" y="71"/>
                      <a:pt x="190" y="71"/>
                      <a:pt x="190" y="71"/>
                    </a:cubicBezTo>
                    <a:cubicBezTo>
                      <a:pt x="200" y="57"/>
                      <a:pt x="200" y="57"/>
                      <a:pt x="200" y="57"/>
                    </a:cubicBezTo>
                    <a:cubicBezTo>
                      <a:pt x="200" y="49"/>
                      <a:pt x="200" y="49"/>
                      <a:pt x="200" y="49"/>
                    </a:cubicBezTo>
                    <a:cubicBezTo>
                      <a:pt x="19" y="49"/>
                      <a:pt x="19" y="49"/>
                      <a:pt x="19" y="49"/>
                    </a:cubicBezTo>
                    <a:cubicBezTo>
                      <a:pt x="19" y="278"/>
                      <a:pt x="19" y="278"/>
                      <a:pt x="19" y="278"/>
                    </a:cubicBezTo>
                    <a:cubicBezTo>
                      <a:pt x="200" y="278"/>
                      <a:pt x="200" y="278"/>
                      <a:pt x="200" y="278"/>
                    </a:cubicBezTo>
                    <a:cubicBezTo>
                      <a:pt x="200" y="185"/>
                      <a:pt x="200" y="185"/>
                      <a:pt x="200" y="185"/>
                    </a:cubicBezTo>
                    <a:cubicBezTo>
                      <a:pt x="190" y="199"/>
                      <a:pt x="190" y="199"/>
                      <a:pt x="190" y="199"/>
                    </a:cubicBezTo>
                    <a:lnTo>
                      <a:pt x="190" y="269"/>
                    </a:lnTo>
                    <a:close/>
                    <a:moveTo>
                      <a:pt x="200" y="119"/>
                    </a:moveTo>
                    <a:cubicBezTo>
                      <a:pt x="190" y="133"/>
                      <a:pt x="190" y="133"/>
                      <a:pt x="190" y="133"/>
                    </a:cubicBezTo>
                    <a:cubicBezTo>
                      <a:pt x="190" y="138"/>
                      <a:pt x="190" y="138"/>
                      <a:pt x="190" y="138"/>
                    </a:cubicBezTo>
                    <a:cubicBezTo>
                      <a:pt x="200" y="124"/>
                      <a:pt x="200" y="124"/>
                      <a:pt x="200" y="124"/>
                    </a:cubicBezTo>
                    <a:lnTo>
                      <a:pt x="200" y="119"/>
                    </a:lnTo>
                    <a:close/>
                    <a:moveTo>
                      <a:pt x="215" y="35"/>
                    </a:moveTo>
                    <a:cubicBezTo>
                      <a:pt x="219" y="35"/>
                      <a:pt x="219" y="35"/>
                      <a:pt x="219" y="35"/>
                    </a:cubicBezTo>
                    <a:cubicBezTo>
                      <a:pt x="219" y="22"/>
                      <a:pt x="219" y="22"/>
                      <a:pt x="219" y="22"/>
                    </a:cubicBezTo>
                    <a:cubicBezTo>
                      <a:pt x="175" y="22"/>
                      <a:pt x="175" y="22"/>
                      <a:pt x="175" y="22"/>
                    </a:cubicBezTo>
                    <a:cubicBezTo>
                      <a:pt x="179" y="26"/>
                      <a:pt x="182" y="30"/>
                      <a:pt x="184" y="36"/>
                    </a:cubicBezTo>
                    <a:cubicBezTo>
                      <a:pt x="208" y="36"/>
                      <a:pt x="208" y="36"/>
                      <a:pt x="208" y="36"/>
                    </a:cubicBezTo>
                    <a:cubicBezTo>
                      <a:pt x="208" y="44"/>
                      <a:pt x="208" y="44"/>
                      <a:pt x="208" y="44"/>
                    </a:cubicBezTo>
                    <a:lnTo>
                      <a:pt x="215" y="35"/>
                    </a:lnTo>
                    <a:close/>
                    <a:moveTo>
                      <a:pt x="246" y="41"/>
                    </a:moveTo>
                    <a:cubicBezTo>
                      <a:pt x="182" y="134"/>
                      <a:pt x="182" y="134"/>
                      <a:pt x="182" y="134"/>
                    </a:cubicBezTo>
                    <a:cubicBezTo>
                      <a:pt x="155" y="134"/>
                      <a:pt x="155" y="134"/>
                      <a:pt x="155" y="134"/>
                    </a:cubicBezTo>
                    <a:cubicBezTo>
                      <a:pt x="129" y="92"/>
                      <a:pt x="129" y="92"/>
                      <a:pt x="129" y="92"/>
                    </a:cubicBezTo>
                    <a:cubicBezTo>
                      <a:pt x="156" y="92"/>
                      <a:pt x="156" y="92"/>
                      <a:pt x="156" y="92"/>
                    </a:cubicBezTo>
                    <a:cubicBezTo>
                      <a:pt x="169" y="113"/>
                      <a:pt x="169" y="113"/>
                      <a:pt x="169" y="113"/>
                    </a:cubicBezTo>
                    <a:cubicBezTo>
                      <a:pt x="218" y="41"/>
                      <a:pt x="218" y="41"/>
                      <a:pt x="218" y="41"/>
                    </a:cubicBezTo>
                    <a:lnTo>
                      <a:pt x="246" y="41"/>
                    </a:lnTo>
                    <a:close/>
                    <a:moveTo>
                      <a:pt x="246" y="107"/>
                    </a:moveTo>
                    <a:cubicBezTo>
                      <a:pt x="182" y="201"/>
                      <a:pt x="182" y="201"/>
                      <a:pt x="182" y="201"/>
                    </a:cubicBezTo>
                    <a:cubicBezTo>
                      <a:pt x="155" y="201"/>
                      <a:pt x="155" y="201"/>
                      <a:pt x="155" y="201"/>
                    </a:cubicBezTo>
                    <a:cubicBezTo>
                      <a:pt x="129" y="159"/>
                      <a:pt x="129" y="159"/>
                      <a:pt x="129" y="159"/>
                    </a:cubicBezTo>
                    <a:cubicBezTo>
                      <a:pt x="156" y="159"/>
                      <a:pt x="156" y="159"/>
                      <a:pt x="156" y="159"/>
                    </a:cubicBezTo>
                    <a:cubicBezTo>
                      <a:pt x="169" y="180"/>
                      <a:pt x="169" y="180"/>
                      <a:pt x="169" y="180"/>
                    </a:cubicBezTo>
                    <a:cubicBezTo>
                      <a:pt x="218" y="107"/>
                      <a:pt x="218" y="107"/>
                      <a:pt x="218" y="107"/>
                    </a:cubicBezTo>
                    <a:lnTo>
                      <a:pt x="246" y="107"/>
                    </a:lnTo>
                    <a:close/>
                  </a:path>
                </a:pathLst>
              </a:custGeom>
              <a:solidFill>
                <a:srgbClr val="2172B9"/>
              </a:solidFill>
              <a:ln>
                <a:noFill/>
              </a:ln>
            </p:spPr>
            <p:txBody>
              <a:bodyPr vert="horz" wrap="square" lIns="109695" tIns="54849" rIns="109695" bIns="54849" numCol="1" anchor="t" anchorCtr="0" compatLnSpc="1">
                <a:prstTxWarp prst="textNoShape">
                  <a:avLst/>
                </a:prstTxWarp>
              </a:bodyPr>
              <a:lstStyle/>
              <a:p>
                <a:pPr defTabSz="1218661">
                  <a:defRPr/>
                </a:pPr>
                <a:endParaRPr lang="en-US" sz="1333" kern="0" dirty="0">
                  <a:solidFill>
                    <a:prstClr val="black"/>
                  </a:solidFill>
                  <a:latin typeface="Segoe UI" panose="020B0502040204020203" pitchFamily="34" charset="0"/>
                  <a:ea typeface="Segoe UI" panose="020B0502040204020203" pitchFamily="34" charset="0"/>
                  <a:cs typeface="Segoe UI" panose="020B0502040204020203" pitchFamily="34" charset="0"/>
                </a:endParaRPr>
              </a:p>
            </p:txBody>
          </p:sp>
        </p:grpSp>
      </p:grpSp>
      <p:cxnSp>
        <p:nvCxnSpPr>
          <p:cNvPr id="282" name="Straight Connector 281"/>
          <p:cNvCxnSpPr/>
          <p:nvPr/>
        </p:nvCxnSpPr>
        <p:spPr>
          <a:xfrm>
            <a:off x="9829015" y="2680151"/>
            <a:ext cx="218182" cy="1655615"/>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a:xfrm flipH="1">
            <a:off x="2579475" y="2671960"/>
            <a:ext cx="14719" cy="1624685"/>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a:off x="1117058" y="3150392"/>
            <a:ext cx="1502260" cy="1150996"/>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4216810" y="2671962"/>
            <a:ext cx="1954979" cy="836982"/>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V="1">
            <a:off x="4163261" y="3499059"/>
            <a:ext cx="2014334" cy="1671817"/>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2615956" y="2671960"/>
            <a:ext cx="1600856" cy="0"/>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2615956" y="4301387"/>
            <a:ext cx="1600856" cy="0"/>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V="1">
            <a:off x="4215928" y="3466506"/>
            <a:ext cx="2018829" cy="834882"/>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6177597" y="1242331"/>
            <a:ext cx="1443326" cy="2264605"/>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7589644" y="1228931"/>
            <a:ext cx="1600856" cy="0"/>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3111819" y="5755790"/>
            <a:ext cx="1600856" cy="0"/>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a:off x="3111819" y="1228931"/>
            <a:ext cx="1600856" cy="0"/>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a:off x="2594193" y="4317464"/>
            <a:ext cx="516741" cy="1438326"/>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p:nvCxnSpPr>
        <p:spPr>
          <a:xfrm flipH="1" flipV="1">
            <a:off x="4694453" y="1211587"/>
            <a:ext cx="1477337" cy="2287474"/>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p:nvCxnSpPr>
        <p:spPr>
          <a:xfrm flipV="1">
            <a:off x="4716180" y="3499059"/>
            <a:ext cx="1453522" cy="2241972"/>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p:nvCxnSpPr>
        <p:spPr>
          <a:xfrm flipV="1">
            <a:off x="6177596" y="1837626"/>
            <a:ext cx="1958267" cy="1661432"/>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p:nvCxnSpPr>
        <p:spPr>
          <a:xfrm>
            <a:off x="4219833" y="1866364"/>
            <a:ext cx="1949869" cy="1640572"/>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grpSp>
        <p:nvGrpSpPr>
          <p:cNvPr id="298" name="Group 297"/>
          <p:cNvGrpSpPr/>
          <p:nvPr/>
        </p:nvGrpSpPr>
        <p:grpSpPr>
          <a:xfrm>
            <a:off x="3378543" y="4790648"/>
            <a:ext cx="1101344" cy="793419"/>
            <a:chOff x="8290358" y="2705101"/>
            <a:chExt cx="1080000" cy="778042"/>
          </a:xfrm>
        </p:grpSpPr>
        <p:sp>
          <p:nvSpPr>
            <p:cNvPr id="299" name="Oval 298"/>
            <p:cNvSpPr/>
            <p:nvPr/>
          </p:nvSpPr>
          <p:spPr>
            <a:xfrm>
              <a:off x="8442539" y="2705101"/>
              <a:ext cx="778042" cy="778042"/>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GB" sz="1836" dirty="0">
                <a:solidFill>
                  <a:prstClr val="white"/>
                </a:solidFill>
                <a:latin typeface="Calibri" panose="020F0502020204030204"/>
              </a:endParaRPr>
            </a:p>
          </p:txBody>
        </p:sp>
        <p:graphicFrame>
          <p:nvGraphicFramePr>
            <p:cNvPr id="300" name="Diagram 299"/>
            <p:cNvGraphicFramePr/>
            <p:nvPr>
              <p:extLst/>
            </p:nvPr>
          </p:nvGraphicFramePr>
          <p:xfrm>
            <a:off x="8290358" y="2755166"/>
            <a:ext cx="1080000" cy="68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grpSp>
        <p:nvGrpSpPr>
          <p:cNvPr id="304" name="Group 303"/>
          <p:cNvGrpSpPr/>
          <p:nvPr/>
        </p:nvGrpSpPr>
        <p:grpSpPr>
          <a:xfrm>
            <a:off x="7940715" y="1235767"/>
            <a:ext cx="793419" cy="1101344"/>
            <a:chOff x="7559471" y="2559928"/>
            <a:chExt cx="778042" cy="1080000"/>
          </a:xfrm>
        </p:grpSpPr>
        <p:sp>
          <p:nvSpPr>
            <p:cNvPr id="305" name="Oval 304"/>
            <p:cNvSpPr/>
            <p:nvPr/>
          </p:nvSpPr>
          <p:spPr>
            <a:xfrm>
              <a:off x="7559471" y="2705101"/>
              <a:ext cx="778042" cy="778042"/>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GB" sz="1836" dirty="0">
                <a:solidFill>
                  <a:prstClr val="white"/>
                </a:solidFill>
                <a:latin typeface="Calibri" panose="020F0502020204030204"/>
              </a:endParaRPr>
            </a:p>
          </p:txBody>
        </p:sp>
        <p:graphicFrame>
          <p:nvGraphicFramePr>
            <p:cNvPr id="306" name="Diagram 305"/>
            <p:cNvGraphicFramePr/>
            <p:nvPr>
              <p:extLst/>
            </p:nvPr>
          </p:nvGraphicFramePr>
          <p:xfrm>
            <a:off x="7585281" y="2559928"/>
            <a:ext cx="720000" cy="1080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grpSp>
        <p:nvGrpSpPr>
          <p:cNvPr id="307" name="Group 306"/>
          <p:cNvGrpSpPr/>
          <p:nvPr/>
        </p:nvGrpSpPr>
        <p:grpSpPr>
          <a:xfrm>
            <a:off x="3395635" y="1349746"/>
            <a:ext cx="1101344" cy="793419"/>
            <a:chOff x="7408118" y="3567362"/>
            <a:chExt cx="1080000" cy="778042"/>
          </a:xfrm>
        </p:grpSpPr>
        <p:sp>
          <p:nvSpPr>
            <p:cNvPr id="308" name="Oval 307"/>
            <p:cNvSpPr/>
            <p:nvPr/>
          </p:nvSpPr>
          <p:spPr>
            <a:xfrm>
              <a:off x="7559471" y="3567362"/>
              <a:ext cx="778042" cy="778042"/>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GB" sz="1836" dirty="0">
                <a:solidFill>
                  <a:prstClr val="white"/>
                </a:solidFill>
                <a:latin typeface="Calibri" panose="020F0502020204030204"/>
              </a:endParaRPr>
            </a:p>
          </p:txBody>
        </p:sp>
        <p:graphicFrame>
          <p:nvGraphicFramePr>
            <p:cNvPr id="309" name="Diagram 308"/>
            <p:cNvGraphicFramePr/>
            <p:nvPr>
              <p:extLst/>
            </p:nvPr>
          </p:nvGraphicFramePr>
          <p:xfrm>
            <a:off x="7408118" y="3593698"/>
            <a:ext cx="1080000" cy="720000"/>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grpSp>
      <p:grpSp>
        <p:nvGrpSpPr>
          <p:cNvPr id="310" name="Group 309"/>
          <p:cNvGrpSpPr/>
          <p:nvPr/>
        </p:nvGrpSpPr>
        <p:grpSpPr>
          <a:xfrm>
            <a:off x="2411942" y="811110"/>
            <a:ext cx="793419" cy="793419"/>
            <a:chOff x="2986088" y="3567362"/>
            <a:chExt cx="778042" cy="778042"/>
          </a:xfrm>
        </p:grpSpPr>
        <p:sp>
          <p:nvSpPr>
            <p:cNvPr id="311" name="Oval 310"/>
            <p:cNvSpPr/>
            <p:nvPr/>
          </p:nvSpPr>
          <p:spPr>
            <a:xfrm>
              <a:off x="2986088" y="3567362"/>
              <a:ext cx="778042" cy="778042"/>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GB" sz="1836" dirty="0">
                <a:solidFill>
                  <a:prstClr val="white"/>
                </a:solidFill>
                <a:latin typeface="Calibri" panose="020F0502020204030204"/>
              </a:endParaRPr>
            </a:p>
          </p:txBody>
        </p:sp>
        <p:pic>
          <p:nvPicPr>
            <p:cNvPr id="312" name="Picture 311"/>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3134719" y="3723183"/>
              <a:ext cx="465286" cy="465286"/>
            </a:xfrm>
            <a:prstGeom prst="rect">
              <a:avLst/>
            </a:prstGeom>
          </p:spPr>
        </p:pic>
      </p:grpSp>
      <p:grpSp>
        <p:nvGrpSpPr>
          <p:cNvPr id="313" name="Group 312"/>
          <p:cNvGrpSpPr/>
          <p:nvPr/>
        </p:nvGrpSpPr>
        <p:grpSpPr>
          <a:xfrm>
            <a:off x="2166254" y="2262782"/>
            <a:ext cx="819740" cy="810538"/>
            <a:chOff x="10113425" y="3530904"/>
            <a:chExt cx="803854" cy="794830"/>
          </a:xfrm>
        </p:grpSpPr>
        <p:sp>
          <p:nvSpPr>
            <p:cNvPr id="314" name="Oval 313"/>
            <p:cNvSpPr/>
            <p:nvPr/>
          </p:nvSpPr>
          <p:spPr>
            <a:xfrm rot="5400000">
              <a:off x="10113425" y="3535656"/>
              <a:ext cx="778042" cy="778042"/>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GB" sz="1836" dirty="0">
                <a:solidFill>
                  <a:prstClr val="white"/>
                </a:solidFill>
                <a:latin typeface="Calibri" panose="020F0502020204030204"/>
              </a:endParaRPr>
            </a:p>
          </p:txBody>
        </p:sp>
        <p:pic>
          <p:nvPicPr>
            <p:cNvPr id="315" name="Picture 314"/>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10122449" y="3530904"/>
              <a:ext cx="794830" cy="794830"/>
            </a:xfrm>
            <a:prstGeom prst="rect">
              <a:avLst/>
            </a:prstGeom>
          </p:spPr>
        </p:pic>
      </p:grpSp>
      <p:grpSp>
        <p:nvGrpSpPr>
          <p:cNvPr id="316" name="Group 315"/>
          <p:cNvGrpSpPr/>
          <p:nvPr/>
        </p:nvGrpSpPr>
        <p:grpSpPr>
          <a:xfrm>
            <a:off x="518318" y="2542747"/>
            <a:ext cx="793419" cy="793419"/>
            <a:chOff x="5681540" y="2652588"/>
            <a:chExt cx="778042" cy="778042"/>
          </a:xfrm>
        </p:grpSpPr>
        <p:sp>
          <p:nvSpPr>
            <p:cNvPr id="317" name="Oval 316"/>
            <p:cNvSpPr/>
            <p:nvPr/>
          </p:nvSpPr>
          <p:spPr>
            <a:xfrm rot="5400000">
              <a:off x="5681540" y="2652588"/>
              <a:ext cx="778042" cy="778042"/>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GB" sz="1836" dirty="0">
                <a:solidFill>
                  <a:prstClr val="white"/>
                </a:solidFill>
                <a:latin typeface="Calibri" panose="020F0502020204030204"/>
              </a:endParaRPr>
            </a:p>
          </p:txBody>
        </p:sp>
        <p:pic>
          <p:nvPicPr>
            <p:cNvPr id="318" name="Picture 317"/>
            <p:cNvPicPr>
              <a:picLocks noChangeAspect="1"/>
            </p:cNvPicPr>
            <p:nvPr/>
          </p:nvPicPr>
          <p:blipFill>
            <a:blip r:embed="rId20" cstate="print">
              <a:extLst>
                <a:ext uri="{28A0092B-C50C-407E-A947-70E740481C1C}">
                  <a14:useLocalDpi xmlns:a14="http://schemas.microsoft.com/office/drawing/2010/main" val="0"/>
                </a:ext>
              </a:extLst>
            </a:blip>
            <a:stretch>
              <a:fillRect/>
            </a:stretch>
          </p:blipFill>
          <p:spPr>
            <a:xfrm>
              <a:off x="5830137" y="2809206"/>
              <a:ext cx="480847" cy="480847"/>
            </a:xfrm>
            <a:prstGeom prst="rect">
              <a:avLst/>
            </a:prstGeom>
          </p:spPr>
        </p:pic>
      </p:grpSp>
      <p:sp>
        <p:nvSpPr>
          <p:cNvPr id="319" name="Rounded Rectangle 318"/>
          <p:cNvSpPr/>
          <p:nvPr/>
        </p:nvSpPr>
        <p:spPr>
          <a:xfrm>
            <a:off x="4373331" y="2285727"/>
            <a:ext cx="864094" cy="261959"/>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r>
              <a:rPr lang="en-GB" sz="1199" dirty="0">
                <a:solidFill>
                  <a:srgbClr val="0072C6"/>
                </a:solidFill>
                <a:latin typeface="Segoe UI Semibold" panose="020B0702040204020203" pitchFamily="34" charset="0"/>
                <a:cs typeface="Segoe UI Semibold" panose="020B0702040204020203" pitchFamily="34" charset="0"/>
              </a:rPr>
              <a:t>m</a:t>
            </a:r>
            <a:r>
              <a:rPr lang="en-GB" sz="1199" dirty="0" err="1">
                <a:solidFill>
                  <a:srgbClr val="0072C6"/>
                </a:solidFill>
                <a:latin typeface="Segoe UI Semibold" panose="020B0702040204020203" pitchFamily="34" charset="0"/>
                <a:cs typeface="Segoe UI Semibold" panose="020B0702040204020203" pitchFamily="34" charset="0"/>
              </a:rPr>
              <a:t>anager</a:t>
            </a:r>
            <a:endParaRPr lang="en-GB" sz="1199" dirty="0">
              <a:solidFill>
                <a:srgbClr val="0072C6"/>
              </a:solidFill>
              <a:latin typeface="Segoe UI Semibold" panose="020B0702040204020203" pitchFamily="34" charset="0"/>
              <a:cs typeface="Segoe UI Semibold" panose="020B0702040204020203" pitchFamily="34" charset="0"/>
            </a:endParaRPr>
          </a:p>
        </p:txBody>
      </p:sp>
      <p:sp>
        <p:nvSpPr>
          <p:cNvPr id="321" name="Rounded Rectangle 320"/>
          <p:cNvSpPr/>
          <p:nvPr/>
        </p:nvSpPr>
        <p:spPr>
          <a:xfrm>
            <a:off x="3475211" y="4149739"/>
            <a:ext cx="991874" cy="261959"/>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r>
              <a:rPr lang="en-GB" sz="1199" dirty="0">
                <a:solidFill>
                  <a:srgbClr val="0072C6"/>
                </a:solidFill>
                <a:latin typeface="Segoe UI Semibold" panose="020B0702040204020203" pitchFamily="34" charset="0"/>
                <a:cs typeface="Segoe UI Semibold" panose="020B0702040204020203" pitchFamily="34" charset="0"/>
              </a:rPr>
              <a:t>memberOf</a:t>
            </a:r>
          </a:p>
        </p:txBody>
      </p:sp>
      <p:grpSp>
        <p:nvGrpSpPr>
          <p:cNvPr id="5" name="Group 4"/>
          <p:cNvGrpSpPr/>
          <p:nvPr/>
        </p:nvGrpSpPr>
        <p:grpSpPr>
          <a:xfrm>
            <a:off x="6162911" y="3127309"/>
            <a:ext cx="4329630" cy="1578354"/>
            <a:chOff x="6162902" y="3127256"/>
            <a:chExt cx="4330245" cy="1578578"/>
          </a:xfrm>
        </p:grpSpPr>
        <p:cxnSp>
          <p:nvCxnSpPr>
            <p:cNvPr id="82" name="Straight Connector 81"/>
            <p:cNvCxnSpPr/>
            <p:nvPr/>
          </p:nvCxnSpPr>
          <p:spPr>
            <a:xfrm>
              <a:off x="8144630" y="4310988"/>
              <a:ext cx="1676400" cy="0"/>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H="1" flipV="1">
              <a:off x="6162902" y="3491183"/>
              <a:ext cx="1981728" cy="819805"/>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p:nvCxnSpPr>
          <p:spPr>
            <a:xfrm>
              <a:off x="6177590" y="3499059"/>
              <a:ext cx="2043240" cy="989"/>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grpSp>
          <p:nvGrpSpPr>
            <p:cNvPr id="295" name="Group 294"/>
            <p:cNvGrpSpPr/>
            <p:nvPr/>
          </p:nvGrpSpPr>
          <p:grpSpPr>
            <a:xfrm>
              <a:off x="9699616" y="3912303"/>
              <a:ext cx="793531" cy="793531"/>
              <a:chOff x="2986088" y="3567362"/>
              <a:chExt cx="778042" cy="778042"/>
            </a:xfrm>
          </p:grpSpPr>
          <p:sp>
            <p:nvSpPr>
              <p:cNvPr id="296" name="Oval 295"/>
              <p:cNvSpPr/>
              <p:nvPr/>
            </p:nvSpPr>
            <p:spPr>
              <a:xfrm>
                <a:off x="2986088" y="3567362"/>
                <a:ext cx="778042" cy="778042"/>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GB" sz="1836" dirty="0">
                  <a:solidFill>
                    <a:prstClr val="white"/>
                  </a:solidFill>
                  <a:latin typeface="Calibri" panose="020F0502020204030204"/>
                </a:endParaRPr>
              </a:p>
            </p:txBody>
          </p:sp>
          <p:pic>
            <p:nvPicPr>
              <p:cNvPr id="297" name="Picture 296"/>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3134719" y="3723183"/>
                <a:ext cx="465286" cy="465286"/>
              </a:xfrm>
              <a:prstGeom prst="rect">
                <a:avLst/>
              </a:prstGeom>
            </p:spPr>
          </p:pic>
        </p:grpSp>
        <p:grpSp>
          <p:nvGrpSpPr>
            <p:cNvPr id="322" name="Group 321"/>
            <p:cNvGrpSpPr/>
            <p:nvPr/>
          </p:nvGrpSpPr>
          <p:grpSpPr>
            <a:xfrm>
              <a:off x="7961591" y="3127256"/>
              <a:ext cx="793531" cy="793531"/>
              <a:chOff x="3869156" y="2705101"/>
              <a:chExt cx="778042" cy="778042"/>
            </a:xfrm>
          </p:grpSpPr>
          <p:sp>
            <p:nvSpPr>
              <p:cNvPr id="323" name="Oval 322"/>
              <p:cNvSpPr/>
              <p:nvPr/>
            </p:nvSpPr>
            <p:spPr>
              <a:xfrm>
                <a:off x="3869156" y="2705101"/>
                <a:ext cx="778042" cy="778042"/>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GB" sz="1836" dirty="0">
                  <a:solidFill>
                    <a:prstClr val="white"/>
                  </a:solidFill>
                  <a:latin typeface="Calibri" panose="020F0502020204030204"/>
                </a:endParaRPr>
              </a:p>
            </p:txBody>
          </p:sp>
          <p:pic>
            <p:nvPicPr>
              <p:cNvPr id="324" name="Picture 323"/>
              <p:cNvPicPr>
                <a:picLocks noChangeAspect="1"/>
              </p:cNvPicPr>
              <p:nvPr/>
            </p:nvPicPr>
            <p:blipFill>
              <a:blip r:embed="rId21" cstate="print">
                <a:extLst>
                  <a:ext uri="{28A0092B-C50C-407E-A947-70E740481C1C}">
                    <a14:useLocalDpi xmlns:a14="http://schemas.microsoft.com/office/drawing/2010/main" val="0"/>
                  </a:ext>
                </a:extLst>
              </a:blip>
              <a:stretch>
                <a:fillRect/>
              </a:stretch>
            </p:blipFill>
            <p:spPr>
              <a:xfrm>
                <a:off x="4025003" y="2870452"/>
                <a:ext cx="465221" cy="465221"/>
              </a:xfrm>
              <a:prstGeom prst="rect">
                <a:avLst/>
              </a:prstGeom>
            </p:spPr>
          </p:pic>
        </p:grpSp>
        <p:sp>
          <p:nvSpPr>
            <p:cNvPr id="325" name="Title 1"/>
            <p:cNvSpPr txBox="1">
              <a:spLocks/>
            </p:cNvSpPr>
            <p:nvPr/>
          </p:nvSpPr>
          <p:spPr>
            <a:xfrm>
              <a:off x="8711870" y="3615023"/>
              <a:ext cx="876404" cy="361486"/>
            </a:xfrm>
            <a:prstGeom prst="rect">
              <a:avLst/>
            </a:prstGeom>
          </p:spPr>
          <p:txBody>
            <a:bodyPr vert="horz" lIns="93247" tIns="46623" rIns="93247" bIns="46623"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932418">
                <a:lnSpc>
                  <a:spcPct val="150000"/>
                </a:lnSpc>
                <a:defRPr/>
              </a:pPr>
              <a:r>
                <a:rPr lang="en-US" sz="2040" dirty="0">
                  <a:solidFill>
                    <a:srgbClr val="404040"/>
                  </a:solidFill>
                  <a:latin typeface="Segoe UI" panose="020B0502040204020203" pitchFamily="34" charset="0"/>
                  <a:cs typeface="Segoe UI" panose="020B0502040204020203" pitchFamily="34" charset="0"/>
                </a:rPr>
                <a:t>FILES</a:t>
              </a:r>
            </a:p>
          </p:txBody>
        </p:sp>
      </p:grpSp>
      <p:grpSp>
        <p:nvGrpSpPr>
          <p:cNvPr id="3" name="Group 2"/>
          <p:cNvGrpSpPr/>
          <p:nvPr/>
        </p:nvGrpSpPr>
        <p:grpSpPr>
          <a:xfrm>
            <a:off x="5385530" y="3499059"/>
            <a:ext cx="1471078" cy="2676017"/>
            <a:chOff x="5385413" y="3499060"/>
            <a:chExt cx="1471286" cy="2676396"/>
          </a:xfrm>
        </p:grpSpPr>
        <p:cxnSp>
          <p:nvCxnSpPr>
            <p:cNvPr id="52" name="Straight Connector 51"/>
            <p:cNvCxnSpPr/>
            <p:nvPr/>
          </p:nvCxnSpPr>
          <p:spPr>
            <a:xfrm flipH="1" flipV="1">
              <a:off x="6162902" y="3499060"/>
              <a:ext cx="8882" cy="1920746"/>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grpSp>
          <p:nvGrpSpPr>
            <p:cNvPr id="301" name="Group 300"/>
            <p:cNvGrpSpPr/>
            <p:nvPr/>
          </p:nvGrpSpPr>
          <p:grpSpPr>
            <a:xfrm>
              <a:off x="5761037" y="5027783"/>
              <a:ext cx="793531" cy="793531"/>
              <a:chOff x="5681540" y="2652588"/>
              <a:chExt cx="778042" cy="778042"/>
            </a:xfrm>
          </p:grpSpPr>
          <p:sp>
            <p:nvSpPr>
              <p:cNvPr id="302" name="Oval 301"/>
              <p:cNvSpPr/>
              <p:nvPr/>
            </p:nvSpPr>
            <p:spPr>
              <a:xfrm rot="5400000">
                <a:off x="5681540" y="2652588"/>
                <a:ext cx="778042" cy="778042"/>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GB" sz="1836" dirty="0">
                  <a:solidFill>
                    <a:prstClr val="white"/>
                  </a:solidFill>
                  <a:latin typeface="Calibri" panose="020F0502020204030204"/>
                </a:endParaRPr>
              </a:p>
            </p:txBody>
          </p:sp>
          <p:pic>
            <p:nvPicPr>
              <p:cNvPr id="303" name="Picture 302"/>
              <p:cNvPicPr>
                <a:picLocks noChangeAspect="1"/>
              </p:cNvPicPr>
              <p:nvPr/>
            </p:nvPicPr>
            <p:blipFill>
              <a:blip r:embed="rId20" cstate="print">
                <a:extLst>
                  <a:ext uri="{28A0092B-C50C-407E-A947-70E740481C1C}">
                    <a14:useLocalDpi xmlns:a14="http://schemas.microsoft.com/office/drawing/2010/main" val="0"/>
                  </a:ext>
                </a:extLst>
              </a:blip>
              <a:stretch>
                <a:fillRect/>
              </a:stretch>
            </p:blipFill>
            <p:spPr>
              <a:xfrm>
                <a:off x="5830137" y="2809206"/>
                <a:ext cx="480847" cy="480847"/>
              </a:xfrm>
              <a:prstGeom prst="rect">
                <a:avLst/>
              </a:prstGeom>
            </p:spPr>
          </p:pic>
        </p:grpSp>
        <p:sp>
          <p:nvSpPr>
            <p:cNvPr id="326" name="Title 1"/>
            <p:cNvSpPr txBox="1">
              <a:spLocks/>
            </p:cNvSpPr>
            <p:nvPr/>
          </p:nvSpPr>
          <p:spPr>
            <a:xfrm>
              <a:off x="5385413" y="5813970"/>
              <a:ext cx="1471286" cy="361486"/>
            </a:xfrm>
            <a:prstGeom prst="rect">
              <a:avLst/>
            </a:prstGeom>
          </p:spPr>
          <p:txBody>
            <a:bodyPr vert="horz" lIns="93247" tIns="46623" rIns="93247" bIns="46623"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932418">
                <a:lnSpc>
                  <a:spcPct val="150000"/>
                </a:lnSpc>
                <a:defRPr/>
              </a:pPr>
              <a:r>
                <a:rPr lang="en-US" sz="2040" dirty="0">
                  <a:solidFill>
                    <a:srgbClr val="404040"/>
                  </a:solidFill>
                  <a:latin typeface="Segoe UI" panose="020B0502040204020203" pitchFamily="34" charset="0"/>
                  <a:cs typeface="Segoe UI" panose="020B0502040204020203" pitchFamily="34" charset="0"/>
                </a:rPr>
                <a:t>MESSAGES</a:t>
              </a:r>
            </a:p>
          </p:txBody>
        </p:sp>
      </p:grpSp>
      <p:sp>
        <p:nvSpPr>
          <p:cNvPr id="330" name="Rounded Rectangle 329"/>
          <p:cNvSpPr/>
          <p:nvPr/>
        </p:nvSpPr>
        <p:spPr>
          <a:xfrm>
            <a:off x="4112640" y="4512208"/>
            <a:ext cx="1157004" cy="261959"/>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r>
              <a:rPr lang="en-GB" sz="1199" dirty="0">
                <a:solidFill>
                  <a:srgbClr val="0072C6"/>
                </a:solidFill>
                <a:latin typeface="Segoe UI Semibold" panose="020B0702040204020203" pitchFamily="34" charset="0"/>
                <a:cs typeface="Segoe UI Semibold" panose="020B0702040204020203" pitchFamily="34" charset="0"/>
              </a:rPr>
              <a:t>workingWith</a:t>
            </a:r>
          </a:p>
        </p:txBody>
      </p:sp>
      <p:sp>
        <p:nvSpPr>
          <p:cNvPr id="331" name="Rounded Rectangle 330"/>
          <p:cNvSpPr/>
          <p:nvPr/>
        </p:nvSpPr>
        <p:spPr>
          <a:xfrm>
            <a:off x="6828068" y="1063210"/>
            <a:ext cx="1384307" cy="261959"/>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r>
              <a:rPr lang="en-GB" sz="1199" dirty="0">
                <a:solidFill>
                  <a:srgbClr val="0072C6"/>
                </a:solidFill>
                <a:latin typeface="Segoe UI Semibold" panose="020B0702040204020203" pitchFamily="34" charset="0"/>
                <a:cs typeface="Segoe UI Semibold" panose="020B0702040204020203" pitchFamily="34" charset="0"/>
              </a:rPr>
              <a:t>Shared with me</a:t>
            </a:r>
          </a:p>
        </p:txBody>
      </p:sp>
      <p:grpSp>
        <p:nvGrpSpPr>
          <p:cNvPr id="7" name="Group 6"/>
          <p:cNvGrpSpPr/>
          <p:nvPr/>
        </p:nvGrpSpPr>
        <p:grpSpPr>
          <a:xfrm>
            <a:off x="6234758" y="2549897"/>
            <a:ext cx="3585761" cy="916608"/>
            <a:chOff x="6234760" y="2549762"/>
            <a:chExt cx="3586270" cy="916738"/>
          </a:xfrm>
        </p:grpSpPr>
        <p:cxnSp>
          <p:nvCxnSpPr>
            <p:cNvPr id="81" name="Straight Connector 80"/>
            <p:cNvCxnSpPr/>
            <p:nvPr/>
          </p:nvCxnSpPr>
          <p:spPr>
            <a:xfrm>
              <a:off x="8219947" y="2671843"/>
              <a:ext cx="1601083" cy="0"/>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a:endCxn id="38" idx="3"/>
            </p:cNvCxnSpPr>
            <p:nvPr/>
          </p:nvCxnSpPr>
          <p:spPr>
            <a:xfrm flipH="1">
              <a:off x="6234760" y="2671842"/>
              <a:ext cx="2008815" cy="794658"/>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sp>
          <p:nvSpPr>
            <p:cNvPr id="320" name="Rounded Rectangle 319"/>
            <p:cNvSpPr/>
            <p:nvPr/>
          </p:nvSpPr>
          <p:spPr>
            <a:xfrm>
              <a:off x="7751031" y="2549762"/>
              <a:ext cx="1175375" cy="261996"/>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r>
                <a:rPr lang="en-GB" sz="1199" dirty="0">
                  <a:solidFill>
                    <a:srgbClr val="0072C6"/>
                  </a:solidFill>
                  <a:latin typeface="Segoe UI Semibold" panose="020B0702040204020203" pitchFamily="34" charset="0"/>
                  <a:cs typeface="Segoe UI Semibold" panose="020B0702040204020203" pitchFamily="34" charset="0"/>
                </a:rPr>
                <a:t>directReports</a:t>
              </a:r>
            </a:p>
          </p:txBody>
        </p:sp>
      </p:grpSp>
      <p:grpSp>
        <p:nvGrpSpPr>
          <p:cNvPr id="9" name="Group 8"/>
          <p:cNvGrpSpPr/>
          <p:nvPr/>
        </p:nvGrpSpPr>
        <p:grpSpPr>
          <a:xfrm>
            <a:off x="8758955" y="803622"/>
            <a:ext cx="1212796" cy="1882284"/>
            <a:chOff x="8759315" y="803240"/>
            <a:chExt cx="1212968" cy="1882551"/>
          </a:xfrm>
        </p:grpSpPr>
        <p:cxnSp>
          <p:nvCxnSpPr>
            <p:cNvPr id="94" name="Straight Connector 93"/>
            <p:cNvCxnSpPr/>
            <p:nvPr/>
          </p:nvCxnSpPr>
          <p:spPr>
            <a:xfrm>
              <a:off x="9190920" y="1242010"/>
              <a:ext cx="638605" cy="1443781"/>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grpSp>
          <p:nvGrpSpPr>
            <p:cNvPr id="335" name="Group 334"/>
            <p:cNvGrpSpPr/>
            <p:nvPr/>
          </p:nvGrpSpPr>
          <p:grpSpPr>
            <a:xfrm>
              <a:off x="8759315" y="803240"/>
              <a:ext cx="793531" cy="793531"/>
              <a:chOff x="3869156" y="2705101"/>
              <a:chExt cx="778042" cy="778042"/>
            </a:xfrm>
          </p:grpSpPr>
          <p:sp>
            <p:nvSpPr>
              <p:cNvPr id="336" name="Oval 335"/>
              <p:cNvSpPr/>
              <p:nvPr/>
            </p:nvSpPr>
            <p:spPr>
              <a:xfrm>
                <a:off x="3869156" y="2705101"/>
                <a:ext cx="778042" cy="778042"/>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GB" sz="1836" dirty="0">
                  <a:solidFill>
                    <a:prstClr val="white"/>
                  </a:solidFill>
                  <a:latin typeface="Calibri" panose="020F0502020204030204"/>
                </a:endParaRPr>
              </a:p>
            </p:txBody>
          </p:sp>
          <p:pic>
            <p:nvPicPr>
              <p:cNvPr id="337" name="Picture 336"/>
              <p:cNvPicPr>
                <a:picLocks noChangeAspect="1"/>
              </p:cNvPicPr>
              <p:nvPr/>
            </p:nvPicPr>
            <p:blipFill>
              <a:blip r:embed="rId21" cstate="print">
                <a:extLst>
                  <a:ext uri="{28A0092B-C50C-407E-A947-70E740481C1C}">
                    <a14:useLocalDpi xmlns:a14="http://schemas.microsoft.com/office/drawing/2010/main" val="0"/>
                  </a:ext>
                </a:extLst>
              </a:blip>
              <a:stretch>
                <a:fillRect/>
              </a:stretch>
            </p:blipFill>
            <p:spPr>
              <a:xfrm>
                <a:off x="4025003" y="2870452"/>
                <a:ext cx="465221" cy="465221"/>
              </a:xfrm>
              <a:prstGeom prst="rect">
                <a:avLst/>
              </a:prstGeom>
            </p:spPr>
          </p:pic>
        </p:grpSp>
        <p:sp>
          <p:nvSpPr>
            <p:cNvPr id="338" name="Rounded Rectangle 337"/>
            <p:cNvSpPr/>
            <p:nvPr/>
          </p:nvSpPr>
          <p:spPr>
            <a:xfrm>
              <a:off x="8955980" y="1767308"/>
              <a:ext cx="1016303" cy="261996"/>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r>
                <a:rPr lang="en-GB" sz="1199" dirty="0">
                  <a:solidFill>
                    <a:srgbClr val="0072C6"/>
                  </a:solidFill>
                  <a:latin typeface="Segoe UI Semibold" panose="020B0702040204020203" pitchFamily="34" charset="0"/>
                  <a:cs typeface="Segoe UI Semibold" panose="020B0702040204020203" pitchFamily="34" charset="0"/>
                </a:rPr>
                <a:t>createdBy</a:t>
              </a:r>
            </a:p>
          </p:txBody>
        </p:sp>
      </p:grpSp>
      <p:sp>
        <p:nvSpPr>
          <p:cNvPr id="339" name="Title 1"/>
          <p:cNvSpPr txBox="1">
            <a:spLocks/>
          </p:cNvSpPr>
          <p:nvPr/>
        </p:nvSpPr>
        <p:spPr>
          <a:xfrm>
            <a:off x="2600848" y="6156584"/>
            <a:ext cx="876280" cy="361435"/>
          </a:xfrm>
          <a:prstGeom prst="rect">
            <a:avLst/>
          </a:prstGeom>
        </p:spPr>
        <p:txBody>
          <a:bodyPr vert="horz" lIns="93247" tIns="46623" rIns="93247" bIns="46623"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932418">
              <a:lnSpc>
                <a:spcPct val="150000"/>
              </a:lnSpc>
              <a:defRPr/>
            </a:pPr>
            <a:r>
              <a:rPr lang="en-US" sz="2040" dirty="0">
                <a:solidFill>
                  <a:srgbClr val="404040"/>
                </a:solidFill>
                <a:latin typeface="Segoe UI" panose="020B0502040204020203" pitchFamily="34" charset="0"/>
                <a:cs typeface="Segoe UI" panose="020B0502040204020203" pitchFamily="34" charset="0"/>
              </a:rPr>
              <a:t>FILES</a:t>
            </a:r>
          </a:p>
        </p:txBody>
      </p:sp>
      <p:sp>
        <p:nvSpPr>
          <p:cNvPr id="342" name="Title 1"/>
          <p:cNvSpPr txBox="1">
            <a:spLocks/>
          </p:cNvSpPr>
          <p:nvPr/>
        </p:nvSpPr>
        <p:spPr>
          <a:xfrm>
            <a:off x="48888" y="1985811"/>
            <a:ext cx="2224893" cy="361435"/>
          </a:xfrm>
          <a:prstGeom prst="rect">
            <a:avLst/>
          </a:prstGeom>
        </p:spPr>
        <p:txBody>
          <a:bodyPr vert="horz" lIns="93247" tIns="46623" rIns="93247" bIns="46623"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932418">
              <a:lnSpc>
                <a:spcPct val="150000"/>
              </a:lnSpc>
              <a:defRPr/>
            </a:pPr>
            <a:r>
              <a:rPr lang="en-US" sz="2040" dirty="0">
                <a:solidFill>
                  <a:srgbClr val="404040"/>
                </a:solidFill>
                <a:latin typeface="Segoe UI" panose="020B0502040204020203" pitchFamily="34" charset="0"/>
                <a:cs typeface="Segoe UI" panose="020B0502040204020203" pitchFamily="34" charset="0"/>
              </a:rPr>
              <a:t>CONVERSATIONS</a:t>
            </a:r>
          </a:p>
        </p:txBody>
      </p:sp>
      <p:sp>
        <p:nvSpPr>
          <p:cNvPr id="343" name="Rounded Rectangle 342"/>
          <p:cNvSpPr/>
          <p:nvPr/>
        </p:nvSpPr>
        <p:spPr>
          <a:xfrm>
            <a:off x="4283790" y="5611477"/>
            <a:ext cx="908113" cy="261959"/>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r>
              <a:rPr lang="en-GB" sz="1199" dirty="0">
                <a:solidFill>
                  <a:srgbClr val="0072C6"/>
                </a:solidFill>
                <a:latin typeface="Segoe UI Semibold" panose="020B0702040204020203" pitchFamily="34" charset="0"/>
                <a:cs typeface="Segoe UI Semibold" panose="020B0702040204020203" pitchFamily="34" charset="0"/>
              </a:rPr>
              <a:t>createdBy</a:t>
            </a:r>
          </a:p>
        </p:txBody>
      </p:sp>
      <p:sp>
        <p:nvSpPr>
          <p:cNvPr id="344" name="Rounded Rectangle 343"/>
          <p:cNvSpPr/>
          <p:nvPr/>
        </p:nvSpPr>
        <p:spPr>
          <a:xfrm>
            <a:off x="7062845" y="2216863"/>
            <a:ext cx="1149527" cy="261959"/>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r>
              <a:rPr lang="en-GB" sz="1199" dirty="0">
                <a:solidFill>
                  <a:srgbClr val="0072C6"/>
                </a:solidFill>
                <a:latin typeface="Segoe UI Semibold" panose="020B0702040204020203" pitchFamily="34" charset="0"/>
                <a:cs typeface="Segoe UI Semibold" panose="020B0702040204020203" pitchFamily="34" charset="0"/>
              </a:rPr>
              <a:t>workingWith</a:t>
            </a:r>
          </a:p>
        </p:txBody>
      </p:sp>
      <p:grpSp>
        <p:nvGrpSpPr>
          <p:cNvPr id="345" name="Group 344"/>
          <p:cNvGrpSpPr/>
          <p:nvPr/>
        </p:nvGrpSpPr>
        <p:grpSpPr>
          <a:xfrm>
            <a:off x="2681732" y="5372160"/>
            <a:ext cx="793419" cy="793419"/>
            <a:chOff x="3869156" y="3567362"/>
            <a:chExt cx="778042" cy="778042"/>
          </a:xfrm>
        </p:grpSpPr>
        <p:sp>
          <p:nvSpPr>
            <p:cNvPr id="346" name="Oval 345"/>
            <p:cNvSpPr/>
            <p:nvPr/>
          </p:nvSpPr>
          <p:spPr>
            <a:xfrm>
              <a:off x="3869156" y="3567362"/>
              <a:ext cx="778042" cy="778042"/>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GB" sz="1836" dirty="0">
                <a:solidFill>
                  <a:prstClr val="white"/>
                </a:solidFill>
                <a:latin typeface="Calibri" panose="020F0502020204030204"/>
              </a:endParaRPr>
            </a:p>
          </p:txBody>
        </p:sp>
        <p:pic>
          <p:nvPicPr>
            <p:cNvPr id="347" name="Picture 346"/>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a:off x="4025003" y="3724695"/>
              <a:ext cx="465286" cy="465286"/>
            </a:xfrm>
            <a:prstGeom prst="rect">
              <a:avLst/>
            </a:prstGeom>
          </p:spPr>
        </p:pic>
      </p:grpSp>
      <p:cxnSp>
        <p:nvCxnSpPr>
          <p:cNvPr id="59" name="Straight Connector 58"/>
          <p:cNvCxnSpPr/>
          <p:nvPr/>
        </p:nvCxnSpPr>
        <p:spPr>
          <a:xfrm flipV="1">
            <a:off x="4164145" y="3506936"/>
            <a:ext cx="2005558" cy="2007"/>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sp>
        <p:nvSpPr>
          <p:cNvPr id="327" name="Title 1"/>
          <p:cNvSpPr txBox="1">
            <a:spLocks/>
          </p:cNvSpPr>
          <p:nvPr/>
        </p:nvSpPr>
        <p:spPr>
          <a:xfrm>
            <a:off x="2708034" y="2805197"/>
            <a:ext cx="1350543" cy="361435"/>
          </a:xfrm>
          <a:prstGeom prst="rect">
            <a:avLst/>
          </a:prstGeom>
        </p:spPr>
        <p:txBody>
          <a:bodyPr vert="horz" lIns="93247" tIns="46623" rIns="93247" bIns="46623"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932418">
              <a:lnSpc>
                <a:spcPct val="150000"/>
              </a:lnSpc>
              <a:defRPr/>
            </a:pPr>
            <a:r>
              <a:rPr lang="en-US" sz="2040" dirty="0">
                <a:solidFill>
                  <a:srgbClr val="404040"/>
                </a:solidFill>
                <a:latin typeface="Segoe UI" panose="020B0502040204020203" pitchFamily="34" charset="0"/>
                <a:cs typeface="Segoe UI" panose="020B0502040204020203" pitchFamily="34" charset="0"/>
              </a:rPr>
              <a:t>EVENTS</a:t>
            </a:r>
          </a:p>
        </p:txBody>
      </p:sp>
      <p:grpSp>
        <p:nvGrpSpPr>
          <p:cNvPr id="348" name="Group 347"/>
          <p:cNvGrpSpPr/>
          <p:nvPr/>
        </p:nvGrpSpPr>
        <p:grpSpPr>
          <a:xfrm>
            <a:off x="3682013" y="3080884"/>
            <a:ext cx="811884" cy="794823"/>
            <a:chOff x="10113425" y="2651210"/>
            <a:chExt cx="796150" cy="779420"/>
          </a:xfrm>
        </p:grpSpPr>
        <p:sp>
          <p:nvSpPr>
            <p:cNvPr id="349" name="Oval 348"/>
            <p:cNvSpPr/>
            <p:nvPr/>
          </p:nvSpPr>
          <p:spPr>
            <a:xfrm rot="5400000">
              <a:off x="10113425" y="2652588"/>
              <a:ext cx="778042" cy="778042"/>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GB" sz="1836" dirty="0">
                <a:solidFill>
                  <a:prstClr val="white"/>
                </a:solidFill>
                <a:latin typeface="Calibri" panose="020F0502020204030204"/>
              </a:endParaRPr>
            </a:p>
          </p:txBody>
        </p:sp>
        <p:pic>
          <p:nvPicPr>
            <p:cNvPr id="350" name="Picture 349"/>
            <p:cNvPicPr>
              <a:picLocks noChangeAspect="1"/>
            </p:cNvPicPr>
            <p:nvPr/>
          </p:nvPicPr>
          <p:blipFill>
            <a:blip r:embed="rId23" cstate="print">
              <a:extLst>
                <a:ext uri="{28A0092B-C50C-407E-A947-70E740481C1C}">
                  <a14:useLocalDpi xmlns:a14="http://schemas.microsoft.com/office/drawing/2010/main" val="0"/>
                </a:ext>
              </a:extLst>
            </a:blip>
            <a:stretch>
              <a:fillRect/>
            </a:stretch>
          </p:blipFill>
          <p:spPr>
            <a:xfrm>
              <a:off x="10130153" y="2651210"/>
              <a:ext cx="779422" cy="779420"/>
            </a:xfrm>
            <a:prstGeom prst="rect">
              <a:avLst/>
            </a:prstGeom>
          </p:spPr>
        </p:pic>
      </p:grpSp>
      <p:sp>
        <p:nvSpPr>
          <p:cNvPr id="354" name="Rounded Rectangle 353"/>
          <p:cNvSpPr/>
          <p:nvPr/>
        </p:nvSpPr>
        <p:spPr>
          <a:xfrm>
            <a:off x="4103003" y="1056120"/>
            <a:ext cx="1348233" cy="261959"/>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r>
              <a:rPr lang="en-GB" sz="1199" dirty="0">
                <a:solidFill>
                  <a:srgbClr val="0072C6"/>
                </a:solidFill>
                <a:latin typeface="Segoe UI Semibold" panose="020B0702040204020203" pitchFamily="34" charset="0"/>
                <a:cs typeface="Segoe UI Semibold" panose="020B0702040204020203" pitchFamily="34" charset="0"/>
              </a:rPr>
              <a:t>trendingAround</a:t>
            </a:r>
          </a:p>
        </p:txBody>
      </p:sp>
      <p:sp>
        <p:nvSpPr>
          <p:cNvPr id="358" name="Title 1"/>
          <p:cNvSpPr txBox="1">
            <a:spLocks/>
          </p:cNvSpPr>
          <p:nvPr/>
        </p:nvSpPr>
        <p:spPr>
          <a:xfrm>
            <a:off x="1606334" y="5042070"/>
            <a:ext cx="1350543" cy="361435"/>
          </a:xfrm>
          <a:prstGeom prst="rect">
            <a:avLst/>
          </a:prstGeom>
        </p:spPr>
        <p:txBody>
          <a:bodyPr vert="horz" lIns="93247" tIns="46623" rIns="93247" bIns="46623"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932418">
              <a:lnSpc>
                <a:spcPct val="150000"/>
              </a:lnSpc>
              <a:defRPr/>
            </a:pPr>
            <a:r>
              <a:rPr lang="en-US" sz="2040" dirty="0">
                <a:solidFill>
                  <a:srgbClr val="404040"/>
                </a:solidFill>
                <a:latin typeface="Segoe UI" panose="020B0502040204020203" pitchFamily="34" charset="0"/>
                <a:cs typeface="Segoe UI" panose="020B0502040204020203" pitchFamily="34" charset="0"/>
              </a:rPr>
              <a:t>GROUPS</a:t>
            </a:r>
          </a:p>
        </p:txBody>
      </p:sp>
      <p:grpSp>
        <p:nvGrpSpPr>
          <p:cNvPr id="6" name="Group 5"/>
          <p:cNvGrpSpPr/>
          <p:nvPr/>
        </p:nvGrpSpPr>
        <p:grpSpPr>
          <a:xfrm>
            <a:off x="6176339" y="3520333"/>
            <a:ext cx="3427135" cy="2047252"/>
            <a:chOff x="6176332" y="3520337"/>
            <a:chExt cx="3427621" cy="2047542"/>
          </a:xfrm>
        </p:grpSpPr>
        <p:cxnSp>
          <p:nvCxnSpPr>
            <p:cNvPr id="61" name="Straight Connector 60"/>
            <p:cNvCxnSpPr/>
            <p:nvPr/>
          </p:nvCxnSpPr>
          <p:spPr>
            <a:xfrm>
              <a:off x="6176332" y="3520337"/>
              <a:ext cx="2043614" cy="1668538"/>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sp>
          <p:nvSpPr>
            <p:cNvPr id="328" name="Title 1"/>
            <p:cNvSpPr txBox="1">
              <a:spLocks/>
            </p:cNvSpPr>
            <p:nvPr/>
          </p:nvSpPr>
          <p:spPr>
            <a:xfrm>
              <a:off x="8658539" y="4715154"/>
              <a:ext cx="945414" cy="361486"/>
            </a:xfrm>
            <a:prstGeom prst="rect">
              <a:avLst/>
            </a:prstGeom>
          </p:spPr>
          <p:txBody>
            <a:bodyPr vert="horz" lIns="93247" tIns="46623" rIns="93247" bIns="46623"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932418">
                <a:lnSpc>
                  <a:spcPct val="150000"/>
                </a:lnSpc>
                <a:defRPr/>
              </a:pPr>
              <a:r>
                <a:rPr lang="en-US" sz="2040" dirty="0">
                  <a:solidFill>
                    <a:srgbClr val="404040"/>
                  </a:solidFill>
                  <a:latin typeface="Segoe UI" panose="020B0502040204020203" pitchFamily="34" charset="0"/>
                  <a:cs typeface="Segoe UI" panose="020B0502040204020203" pitchFamily="34" charset="0"/>
                </a:rPr>
                <a:t>TASKS</a:t>
              </a:r>
            </a:p>
          </p:txBody>
        </p:sp>
        <p:grpSp>
          <p:nvGrpSpPr>
            <p:cNvPr id="359" name="Group 358"/>
            <p:cNvGrpSpPr/>
            <p:nvPr/>
          </p:nvGrpSpPr>
          <p:grpSpPr>
            <a:xfrm>
              <a:off x="7944573" y="4774348"/>
              <a:ext cx="793531" cy="793531"/>
              <a:chOff x="7944573" y="4774348"/>
              <a:chExt cx="793531" cy="793531"/>
            </a:xfrm>
          </p:grpSpPr>
          <p:sp>
            <p:nvSpPr>
              <p:cNvPr id="360" name="Oval 359"/>
              <p:cNvSpPr/>
              <p:nvPr/>
            </p:nvSpPr>
            <p:spPr>
              <a:xfrm rot="5400000">
                <a:off x="7944573" y="4774348"/>
                <a:ext cx="793531" cy="793531"/>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GB" sz="1836" dirty="0">
                  <a:solidFill>
                    <a:prstClr val="white"/>
                  </a:solidFill>
                  <a:latin typeface="Calibri" panose="020F0502020204030204"/>
                </a:endParaRPr>
              </a:p>
            </p:txBody>
          </p:sp>
          <p:sp>
            <p:nvSpPr>
              <p:cNvPr id="361" name="Freeform 18"/>
              <p:cNvSpPr>
                <a:spLocks noEditPoints="1"/>
              </p:cNvSpPr>
              <p:nvPr/>
            </p:nvSpPr>
            <p:spPr bwMode="gray">
              <a:xfrm>
                <a:off x="8157628" y="4942053"/>
                <a:ext cx="412597" cy="436199"/>
              </a:xfrm>
              <a:custGeom>
                <a:avLst/>
                <a:gdLst>
                  <a:gd name="T0" fmla="*/ 129 w 246"/>
                  <a:gd name="T1" fmla="*/ 192 h 300"/>
                  <a:gd name="T2" fmla="*/ 43 w 246"/>
                  <a:gd name="T3" fmla="*/ 202 h 300"/>
                  <a:gd name="T4" fmla="*/ 129 w 246"/>
                  <a:gd name="T5" fmla="*/ 126 h 300"/>
                  <a:gd name="T6" fmla="*/ 43 w 246"/>
                  <a:gd name="T7" fmla="*/ 135 h 300"/>
                  <a:gd name="T8" fmla="*/ 129 w 246"/>
                  <a:gd name="T9" fmla="*/ 126 h 300"/>
                  <a:gd name="T10" fmla="*/ 215 w 246"/>
                  <a:gd name="T11" fmla="*/ 101 h 300"/>
                  <a:gd name="T12" fmla="*/ 219 w 246"/>
                  <a:gd name="T13" fmla="*/ 90 h 300"/>
                  <a:gd name="T14" fmla="*/ 208 w 246"/>
                  <a:gd name="T15" fmla="*/ 111 h 300"/>
                  <a:gd name="T16" fmla="*/ 43 w 246"/>
                  <a:gd name="T17" fmla="*/ 92 h 300"/>
                  <a:gd name="T18" fmla="*/ 117 w 246"/>
                  <a:gd name="T19" fmla="*/ 102 h 300"/>
                  <a:gd name="T20" fmla="*/ 43 w 246"/>
                  <a:gd name="T21" fmla="*/ 235 h 300"/>
                  <a:gd name="T22" fmla="*/ 117 w 246"/>
                  <a:gd name="T23" fmla="*/ 226 h 300"/>
                  <a:gd name="T24" fmla="*/ 43 w 246"/>
                  <a:gd name="T25" fmla="*/ 235 h 300"/>
                  <a:gd name="T26" fmla="*/ 11 w 246"/>
                  <a:gd name="T27" fmla="*/ 287 h 300"/>
                  <a:gd name="T28" fmla="*/ 35 w 246"/>
                  <a:gd name="T29" fmla="*/ 36 h 300"/>
                  <a:gd name="T30" fmla="*/ 0 w 246"/>
                  <a:gd name="T31" fmla="*/ 22 h 300"/>
                  <a:gd name="T32" fmla="*/ 219 w 246"/>
                  <a:gd name="T33" fmla="*/ 300 h 300"/>
                  <a:gd name="T34" fmla="*/ 208 w 246"/>
                  <a:gd name="T35" fmla="*/ 173 h 300"/>
                  <a:gd name="T36" fmla="*/ 117 w 246"/>
                  <a:gd name="T37" fmla="*/ 159 h 300"/>
                  <a:gd name="T38" fmla="*/ 43 w 246"/>
                  <a:gd name="T39" fmla="*/ 169 h 300"/>
                  <a:gd name="T40" fmla="*/ 117 w 246"/>
                  <a:gd name="T41" fmla="*/ 159 h 300"/>
                  <a:gd name="T42" fmla="*/ 57 w 246"/>
                  <a:gd name="T43" fmla="*/ 22 h 300"/>
                  <a:gd name="T44" fmla="*/ 86 w 246"/>
                  <a:gd name="T45" fmla="*/ 20 h 300"/>
                  <a:gd name="T46" fmla="*/ 110 w 246"/>
                  <a:gd name="T47" fmla="*/ 0 h 300"/>
                  <a:gd name="T48" fmla="*/ 133 w 246"/>
                  <a:gd name="T49" fmla="*/ 20 h 300"/>
                  <a:gd name="T50" fmla="*/ 162 w 246"/>
                  <a:gd name="T51" fmla="*/ 22 h 300"/>
                  <a:gd name="T52" fmla="*/ 179 w 246"/>
                  <a:gd name="T53" fmla="*/ 43 h 300"/>
                  <a:gd name="T54" fmla="*/ 41 w 246"/>
                  <a:gd name="T55" fmla="*/ 36 h 300"/>
                  <a:gd name="T56" fmla="*/ 110 w 246"/>
                  <a:gd name="T57" fmla="*/ 20 h 300"/>
                  <a:gd name="T58" fmla="*/ 110 w 246"/>
                  <a:gd name="T59" fmla="*/ 11 h 300"/>
                  <a:gd name="T60" fmla="*/ 190 w 246"/>
                  <a:gd name="T61" fmla="*/ 269 h 300"/>
                  <a:gd name="T62" fmla="*/ 29 w 246"/>
                  <a:gd name="T63" fmla="*/ 59 h 300"/>
                  <a:gd name="T64" fmla="*/ 190 w 246"/>
                  <a:gd name="T65" fmla="*/ 71 h 300"/>
                  <a:gd name="T66" fmla="*/ 200 w 246"/>
                  <a:gd name="T67" fmla="*/ 49 h 300"/>
                  <a:gd name="T68" fmla="*/ 19 w 246"/>
                  <a:gd name="T69" fmla="*/ 278 h 300"/>
                  <a:gd name="T70" fmla="*/ 200 w 246"/>
                  <a:gd name="T71" fmla="*/ 185 h 300"/>
                  <a:gd name="T72" fmla="*/ 190 w 246"/>
                  <a:gd name="T73" fmla="*/ 269 h 300"/>
                  <a:gd name="T74" fmla="*/ 190 w 246"/>
                  <a:gd name="T75" fmla="*/ 133 h 300"/>
                  <a:gd name="T76" fmla="*/ 200 w 246"/>
                  <a:gd name="T77" fmla="*/ 124 h 300"/>
                  <a:gd name="T78" fmla="*/ 215 w 246"/>
                  <a:gd name="T79" fmla="*/ 35 h 300"/>
                  <a:gd name="T80" fmla="*/ 219 w 246"/>
                  <a:gd name="T81" fmla="*/ 22 h 300"/>
                  <a:gd name="T82" fmla="*/ 184 w 246"/>
                  <a:gd name="T83" fmla="*/ 36 h 300"/>
                  <a:gd name="T84" fmla="*/ 208 w 246"/>
                  <a:gd name="T85" fmla="*/ 44 h 300"/>
                  <a:gd name="T86" fmla="*/ 246 w 246"/>
                  <a:gd name="T87" fmla="*/ 41 h 300"/>
                  <a:gd name="T88" fmla="*/ 155 w 246"/>
                  <a:gd name="T89" fmla="*/ 134 h 300"/>
                  <a:gd name="T90" fmla="*/ 156 w 246"/>
                  <a:gd name="T91" fmla="*/ 92 h 300"/>
                  <a:gd name="T92" fmla="*/ 218 w 246"/>
                  <a:gd name="T93" fmla="*/ 41 h 300"/>
                  <a:gd name="T94" fmla="*/ 246 w 246"/>
                  <a:gd name="T95" fmla="*/ 107 h 300"/>
                  <a:gd name="T96" fmla="*/ 155 w 246"/>
                  <a:gd name="T97" fmla="*/ 201 h 300"/>
                  <a:gd name="T98" fmla="*/ 156 w 246"/>
                  <a:gd name="T99" fmla="*/ 159 h 300"/>
                  <a:gd name="T100" fmla="*/ 218 w 246"/>
                  <a:gd name="T101" fmla="*/ 10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6" h="300">
                    <a:moveTo>
                      <a:pt x="43" y="192"/>
                    </a:moveTo>
                    <a:cubicBezTo>
                      <a:pt x="129" y="192"/>
                      <a:pt x="129" y="192"/>
                      <a:pt x="129" y="192"/>
                    </a:cubicBezTo>
                    <a:cubicBezTo>
                      <a:pt x="129" y="202"/>
                      <a:pt x="129" y="202"/>
                      <a:pt x="129" y="202"/>
                    </a:cubicBezTo>
                    <a:cubicBezTo>
                      <a:pt x="43" y="202"/>
                      <a:pt x="43" y="202"/>
                      <a:pt x="43" y="202"/>
                    </a:cubicBezTo>
                    <a:lnTo>
                      <a:pt x="43" y="192"/>
                    </a:lnTo>
                    <a:close/>
                    <a:moveTo>
                      <a:pt x="129" y="126"/>
                    </a:moveTo>
                    <a:cubicBezTo>
                      <a:pt x="43" y="126"/>
                      <a:pt x="43" y="126"/>
                      <a:pt x="43" y="126"/>
                    </a:cubicBezTo>
                    <a:cubicBezTo>
                      <a:pt x="43" y="135"/>
                      <a:pt x="43" y="135"/>
                      <a:pt x="43" y="135"/>
                    </a:cubicBezTo>
                    <a:cubicBezTo>
                      <a:pt x="129" y="135"/>
                      <a:pt x="129" y="135"/>
                      <a:pt x="129" y="135"/>
                    </a:cubicBezTo>
                    <a:lnTo>
                      <a:pt x="129" y="126"/>
                    </a:lnTo>
                    <a:close/>
                    <a:moveTo>
                      <a:pt x="208" y="111"/>
                    </a:moveTo>
                    <a:cubicBezTo>
                      <a:pt x="215" y="101"/>
                      <a:pt x="215" y="101"/>
                      <a:pt x="215" y="101"/>
                    </a:cubicBezTo>
                    <a:cubicBezTo>
                      <a:pt x="219" y="101"/>
                      <a:pt x="219" y="101"/>
                      <a:pt x="219" y="101"/>
                    </a:cubicBezTo>
                    <a:cubicBezTo>
                      <a:pt x="219" y="90"/>
                      <a:pt x="219" y="90"/>
                      <a:pt x="219" y="90"/>
                    </a:cubicBezTo>
                    <a:cubicBezTo>
                      <a:pt x="208" y="106"/>
                      <a:pt x="208" y="106"/>
                      <a:pt x="208" y="106"/>
                    </a:cubicBezTo>
                    <a:lnTo>
                      <a:pt x="208" y="111"/>
                    </a:lnTo>
                    <a:close/>
                    <a:moveTo>
                      <a:pt x="117" y="92"/>
                    </a:moveTo>
                    <a:cubicBezTo>
                      <a:pt x="43" y="92"/>
                      <a:pt x="43" y="92"/>
                      <a:pt x="43" y="92"/>
                    </a:cubicBezTo>
                    <a:cubicBezTo>
                      <a:pt x="43" y="102"/>
                      <a:pt x="43" y="102"/>
                      <a:pt x="43" y="102"/>
                    </a:cubicBezTo>
                    <a:cubicBezTo>
                      <a:pt x="117" y="102"/>
                      <a:pt x="117" y="102"/>
                      <a:pt x="117" y="102"/>
                    </a:cubicBezTo>
                    <a:lnTo>
                      <a:pt x="117" y="92"/>
                    </a:lnTo>
                    <a:close/>
                    <a:moveTo>
                      <a:pt x="43" y="235"/>
                    </a:moveTo>
                    <a:cubicBezTo>
                      <a:pt x="117" y="235"/>
                      <a:pt x="117" y="235"/>
                      <a:pt x="117" y="235"/>
                    </a:cubicBezTo>
                    <a:cubicBezTo>
                      <a:pt x="117" y="226"/>
                      <a:pt x="117" y="226"/>
                      <a:pt x="117" y="226"/>
                    </a:cubicBezTo>
                    <a:cubicBezTo>
                      <a:pt x="43" y="226"/>
                      <a:pt x="43" y="226"/>
                      <a:pt x="43" y="226"/>
                    </a:cubicBezTo>
                    <a:lnTo>
                      <a:pt x="43" y="235"/>
                    </a:lnTo>
                    <a:close/>
                    <a:moveTo>
                      <a:pt x="208" y="287"/>
                    </a:moveTo>
                    <a:cubicBezTo>
                      <a:pt x="11" y="287"/>
                      <a:pt x="11" y="287"/>
                      <a:pt x="11" y="287"/>
                    </a:cubicBezTo>
                    <a:cubicBezTo>
                      <a:pt x="11" y="36"/>
                      <a:pt x="11" y="36"/>
                      <a:pt x="11" y="36"/>
                    </a:cubicBezTo>
                    <a:cubicBezTo>
                      <a:pt x="35" y="36"/>
                      <a:pt x="35" y="36"/>
                      <a:pt x="35" y="36"/>
                    </a:cubicBezTo>
                    <a:cubicBezTo>
                      <a:pt x="37" y="31"/>
                      <a:pt x="40" y="26"/>
                      <a:pt x="44" y="22"/>
                    </a:cubicBezTo>
                    <a:cubicBezTo>
                      <a:pt x="0" y="22"/>
                      <a:pt x="0" y="22"/>
                      <a:pt x="0" y="22"/>
                    </a:cubicBezTo>
                    <a:cubicBezTo>
                      <a:pt x="0" y="300"/>
                      <a:pt x="0" y="300"/>
                      <a:pt x="0" y="300"/>
                    </a:cubicBezTo>
                    <a:cubicBezTo>
                      <a:pt x="219" y="300"/>
                      <a:pt x="219" y="300"/>
                      <a:pt x="219" y="300"/>
                    </a:cubicBezTo>
                    <a:cubicBezTo>
                      <a:pt x="219" y="157"/>
                      <a:pt x="219" y="157"/>
                      <a:pt x="219" y="157"/>
                    </a:cubicBezTo>
                    <a:cubicBezTo>
                      <a:pt x="208" y="173"/>
                      <a:pt x="208" y="173"/>
                      <a:pt x="208" y="173"/>
                    </a:cubicBezTo>
                    <a:lnTo>
                      <a:pt x="208" y="287"/>
                    </a:lnTo>
                    <a:close/>
                    <a:moveTo>
                      <a:pt x="117" y="159"/>
                    </a:moveTo>
                    <a:cubicBezTo>
                      <a:pt x="43" y="159"/>
                      <a:pt x="43" y="159"/>
                      <a:pt x="43" y="159"/>
                    </a:cubicBezTo>
                    <a:cubicBezTo>
                      <a:pt x="43" y="169"/>
                      <a:pt x="43" y="169"/>
                      <a:pt x="43" y="169"/>
                    </a:cubicBezTo>
                    <a:cubicBezTo>
                      <a:pt x="117" y="169"/>
                      <a:pt x="117" y="169"/>
                      <a:pt x="117" y="169"/>
                    </a:cubicBezTo>
                    <a:lnTo>
                      <a:pt x="117" y="159"/>
                    </a:lnTo>
                    <a:close/>
                    <a:moveTo>
                      <a:pt x="41" y="36"/>
                    </a:moveTo>
                    <a:cubicBezTo>
                      <a:pt x="43" y="29"/>
                      <a:pt x="50" y="25"/>
                      <a:pt x="57" y="22"/>
                    </a:cubicBezTo>
                    <a:cubicBezTo>
                      <a:pt x="63" y="21"/>
                      <a:pt x="71" y="20"/>
                      <a:pt x="77" y="20"/>
                    </a:cubicBezTo>
                    <a:cubicBezTo>
                      <a:pt x="80" y="20"/>
                      <a:pt x="83" y="20"/>
                      <a:pt x="86" y="20"/>
                    </a:cubicBezTo>
                    <a:cubicBezTo>
                      <a:pt x="87" y="20"/>
                      <a:pt x="88" y="20"/>
                      <a:pt x="89" y="20"/>
                    </a:cubicBezTo>
                    <a:cubicBezTo>
                      <a:pt x="89" y="9"/>
                      <a:pt x="98" y="0"/>
                      <a:pt x="110" y="0"/>
                    </a:cubicBezTo>
                    <a:cubicBezTo>
                      <a:pt x="121" y="0"/>
                      <a:pt x="130" y="9"/>
                      <a:pt x="130" y="20"/>
                    </a:cubicBezTo>
                    <a:cubicBezTo>
                      <a:pt x="131" y="20"/>
                      <a:pt x="132" y="20"/>
                      <a:pt x="133" y="20"/>
                    </a:cubicBezTo>
                    <a:cubicBezTo>
                      <a:pt x="136" y="20"/>
                      <a:pt x="139" y="20"/>
                      <a:pt x="142" y="20"/>
                    </a:cubicBezTo>
                    <a:cubicBezTo>
                      <a:pt x="149" y="20"/>
                      <a:pt x="156" y="21"/>
                      <a:pt x="162" y="22"/>
                    </a:cubicBezTo>
                    <a:cubicBezTo>
                      <a:pt x="170" y="25"/>
                      <a:pt x="176" y="29"/>
                      <a:pt x="178" y="36"/>
                    </a:cubicBezTo>
                    <a:cubicBezTo>
                      <a:pt x="179" y="38"/>
                      <a:pt x="179" y="41"/>
                      <a:pt x="179" y="43"/>
                    </a:cubicBezTo>
                    <a:cubicBezTo>
                      <a:pt x="145" y="43"/>
                      <a:pt x="74" y="43"/>
                      <a:pt x="40" y="43"/>
                    </a:cubicBezTo>
                    <a:cubicBezTo>
                      <a:pt x="40" y="41"/>
                      <a:pt x="41" y="38"/>
                      <a:pt x="41" y="36"/>
                    </a:cubicBezTo>
                    <a:close/>
                    <a:moveTo>
                      <a:pt x="99" y="20"/>
                    </a:moveTo>
                    <a:cubicBezTo>
                      <a:pt x="103" y="20"/>
                      <a:pt x="106" y="20"/>
                      <a:pt x="110" y="20"/>
                    </a:cubicBezTo>
                    <a:cubicBezTo>
                      <a:pt x="113" y="20"/>
                      <a:pt x="116" y="20"/>
                      <a:pt x="120" y="20"/>
                    </a:cubicBezTo>
                    <a:cubicBezTo>
                      <a:pt x="119" y="15"/>
                      <a:pt x="115" y="11"/>
                      <a:pt x="110" y="11"/>
                    </a:cubicBezTo>
                    <a:cubicBezTo>
                      <a:pt x="104" y="11"/>
                      <a:pt x="100" y="15"/>
                      <a:pt x="99" y="20"/>
                    </a:cubicBezTo>
                    <a:close/>
                    <a:moveTo>
                      <a:pt x="190" y="269"/>
                    </a:moveTo>
                    <a:cubicBezTo>
                      <a:pt x="29" y="269"/>
                      <a:pt x="29" y="269"/>
                      <a:pt x="29" y="269"/>
                    </a:cubicBezTo>
                    <a:cubicBezTo>
                      <a:pt x="29" y="59"/>
                      <a:pt x="29" y="59"/>
                      <a:pt x="29" y="59"/>
                    </a:cubicBezTo>
                    <a:cubicBezTo>
                      <a:pt x="190" y="59"/>
                      <a:pt x="190" y="59"/>
                      <a:pt x="190" y="59"/>
                    </a:cubicBezTo>
                    <a:cubicBezTo>
                      <a:pt x="190" y="71"/>
                      <a:pt x="190" y="71"/>
                      <a:pt x="190" y="71"/>
                    </a:cubicBezTo>
                    <a:cubicBezTo>
                      <a:pt x="200" y="57"/>
                      <a:pt x="200" y="57"/>
                      <a:pt x="200" y="57"/>
                    </a:cubicBezTo>
                    <a:cubicBezTo>
                      <a:pt x="200" y="49"/>
                      <a:pt x="200" y="49"/>
                      <a:pt x="200" y="49"/>
                    </a:cubicBezTo>
                    <a:cubicBezTo>
                      <a:pt x="19" y="49"/>
                      <a:pt x="19" y="49"/>
                      <a:pt x="19" y="49"/>
                    </a:cubicBezTo>
                    <a:cubicBezTo>
                      <a:pt x="19" y="278"/>
                      <a:pt x="19" y="278"/>
                      <a:pt x="19" y="278"/>
                    </a:cubicBezTo>
                    <a:cubicBezTo>
                      <a:pt x="200" y="278"/>
                      <a:pt x="200" y="278"/>
                      <a:pt x="200" y="278"/>
                    </a:cubicBezTo>
                    <a:cubicBezTo>
                      <a:pt x="200" y="185"/>
                      <a:pt x="200" y="185"/>
                      <a:pt x="200" y="185"/>
                    </a:cubicBezTo>
                    <a:cubicBezTo>
                      <a:pt x="190" y="199"/>
                      <a:pt x="190" y="199"/>
                      <a:pt x="190" y="199"/>
                    </a:cubicBezTo>
                    <a:lnTo>
                      <a:pt x="190" y="269"/>
                    </a:lnTo>
                    <a:close/>
                    <a:moveTo>
                      <a:pt x="200" y="119"/>
                    </a:moveTo>
                    <a:cubicBezTo>
                      <a:pt x="190" y="133"/>
                      <a:pt x="190" y="133"/>
                      <a:pt x="190" y="133"/>
                    </a:cubicBezTo>
                    <a:cubicBezTo>
                      <a:pt x="190" y="138"/>
                      <a:pt x="190" y="138"/>
                      <a:pt x="190" y="138"/>
                    </a:cubicBezTo>
                    <a:cubicBezTo>
                      <a:pt x="200" y="124"/>
                      <a:pt x="200" y="124"/>
                      <a:pt x="200" y="124"/>
                    </a:cubicBezTo>
                    <a:lnTo>
                      <a:pt x="200" y="119"/>
                    </a:lnTo>
                    <a:close/>
                    <a:moveTo>
                      <a:pt x="215" y="35"/>
                    </a:moveTo>
                    <a:cubicBezTo>
                      <a:pt x="219" y="35"/>
                      <a:pt x="219" y="35"/>
                      <a:pt x="219" y="35"/>
                    </a:cubicBezTo>
                    <a:cubicBezTo>
                      <a:pt x="219" y="22"/>
                      <a:pt x="219" y="22"/>
                      <a:pt x="219" y="22"/>
                    </a:cubicBezTo>
                    <a:cubicBezTo>
                      <a:pt x="175" y="22"/>
                      <a:pt x="175" y="22"/>
                      <a:pt x="175" y="22"/>
                    </a:cubicBezTo>
                    <a:cubicBezTo>
                      <a:pt x="179" y="26"/>
                      <a:pt x="182" y="30"/>
                      <a:pt x="184" y="36"/>
                    </a:cubicBezTo>
                    <a:cubicBezTo>
                      <a:pt x="208" y="36"/>
                      <a:pt x="208" y="36"/>
                      <a:pt x="208" y="36"/>
                    </a:cubicBezTo>
                    <a:cubicBezTo>
                      <a:pt x="208" y="44"/>
                      <a:pt x="208" y="44"/>
                      <a:pt x="208" y="44"/>
                    </a:cubicBezTo>
                    <a:lnTo>
                      <a:pt x="215" y="35"/>
                    </a:lnTo>
                    <a:close/>
                    <a:moveTo>
                      <a:pt x="246" y="41"/>
                    </a:moveTo>
                    <a:cubicBezTo>
                      <a:pt x="182" y="134"/>
                      <a:pt x="182" y="134"/>
                      <a:pt x="182" y="134"/>
                    </a:cubicBezTo>
                    <a:cubicBezTo>
                      <a:pt x="155" y="134"/>
                      <a:pt x="155" y="134"/>
                      <a:pt x="155" y="134"/>
                    </a:cubicBezTo>
                    <a:cubicBezTo>
                      <a:pt x="129" y="92"/>
                      <a:pt x="129" y="92"/>
                      <a:pt x="129" y="92"/>
                    </a:cubicBezTo>
                    <a:cubicBezTo>
                      <a:pt x="156" y="92"/>
                      <a:pt x="156" y="92"/>
                      <a:pt x="156" y="92"/>
                    </a:cubicBezTo>
                    <a:cubicBezTo>
                      <a:pt x="169" y="113"/>
                      <a:pt x="169" y="113"/>
                      <a:pt x="169" y="113"/>
                    </a:cubicBezTo>
                    <a:cubicBezTo>
                      <a:pt x="218" y="41"/>
                      <a:pt x="218" y="41"/>
                      <a:pt x="218" y="41"/>
                    </a:cubicBezTo>
                    <a:lnTo>
                      <a:pt x="246" y="41"/>
                    </a:lnTo>
                    <a:close/>
                    <a:moveTo>
                      <a:pt x="246" y="107"/>
                    </a:moveTo>
                    <a:cubicBezTo>
                      <a:pt x="182" y="201"/>
                      <a:pt x="182" y="201"/>
                      <a:pt x="182" y="201"/>
                    </a:cubicBezTo>
                    <a:cubicBezTo>
                      <a:pt x="155" y="201"/>
                      <a:pt x="155" y="201"/>
                      <a:pt x="155" y="201"/>
                    </a:cubicBezTo>
                    <a:cubicBezTo>
                      <a:pt x="129" y="159"/>
                      <a:pt x="129" y="159"/>
                      <a:pt x="129" y="159"/>
                    </a:cubicBezTo>
                    <a:cubicBezTo>
                      <a:pt x="156" y="159"/>
                      <a:pt x="156" y="159"/>
                      <a:pt x="156" y="159"/>
                    </a:cubicBezTo>
                    <a:cubicBezTo>
                      <a:pt x="169" y="180"/>
                      <a:pt x="169" y="180"/>
                      <a:pt x="169" y="180"/>
                    </a:cubicBezTo>
                    <a:cubicBezTo>
                      <a:pt x="218" y="107"/>
                      <a:pt x="218" y="107"/>
                      <a:pt x="218" y="107"/>
                    </a:cubicBezTo>
                    <a:lnTo>
                      <a:pt x="246" y="107"/>
                    </a:lnTo>
                    <a:close/>
                  </a:path>
                </a:pathLst>
              </a:custGeom>
              <a:solidFill>
                <a:srgbClr val="2172B9"/>
              </a:solidFill>
              <a:ln>
                <a:noFill/>
              </a:ln>
            </p:spPr>
            <p:txBody>
              <a:bodyPr vert="horz" wrap="square" lIns="109695" tIns="54849" rIns="109695" bIns="54849" numCol="1" anchor="t" anchorCtr="0" compatLnSpc="1">
                <a:prstTxWarp prst="textNoShape">
                  <a:avLst/>
                </a:prstTxWarp>
              </a:bodyPr>
              <a:lstStyle/>
              <a:p>
                <a:pPr defTabSz="1218661">
                  <a:defRPr/>
                </a:pPr>
                <a:endParaRPr lang="en-US" sz="1333" kern="0" dirty="0">
                  <a:solidFill>
                    <a:prstClr val="black"/>
                  </a:solidFill>
                  <a:latin typeface="Segoe UI" panose="020B0502040204020203" pitchFamily="34" charset="0"/>
                  <a:ea typeface="Segoe UI" panose="020B0502040204020203" pitchFamily="34" charset="0"/>
                  <a:cs typeface="Segoe UI" panose="020B0502040204020203" pitchFamily="34" charset="0"/>
                </a:endParaRPr>
              </a:p>
            </p:txBody>
          </p:sp>
        </p:grpSp>
      </p:grpSp>
      <p:grpSp>
        <p:nvGrpSpPr>
          <p:cNvPr id="10" name="Group 9"/>
          <p:cNvGrpSpPr/>
          <p:nvPr/>
        </p:nvGrpSpPr>
        <p:grpSpPr>
          <a:xfrm>
            <a:off x="6162910" y="3499061"/>
            <a:ext cx="4702868" cy="2713891"/>
            <a:chOff x="6162902" y="3499060"/>
            <a:chExt cx="4703535" cy="2714276"/>
          </a:xfrm>
        </p:grpSpPr>
        <p:cxnSp>
          <p:nvCxnSpPr>
            <p:cNvPr id="91" name="Straight Connector 90"/>
            <p:cNvCxnSpPr/>
            <p:nvPr/>
          </p:nvCxnSpPr>
          <p:spPr>
            <a:xfrm flipH="1" flipV="1">
              <a:off x="6162902" y="3499060"/>
              <a:ext cx="1458219" cy="2284202"/>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7621121" y="5783262"/>
              <a:ext cx="1601083" cy="0"/>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sp>
          <p:nvSpPr>
            <p:cNvPr id="329" name="Title 1"/>
            <p:cNvSpPr txBox="1">
              <a:spLocks/>
            </p:cNvSpPr>
            <p:nvPr/>
          </p:nvSpPr>
          <p:spPr>
            <a:xfrm>
              <a:off x="9829525" y="5588448"/>
              <a:ext cx="1036912" cy="361486"/>
            </a:xfrm>
            <a:prstGeom prst="rect">
              <a:avLst/>
            </a:prstGeom>
          </p:spPr>
          <p:txBody>
            <a:bodyPr vert="horz" lIns="93247" tIns="46623" rIns="93247" bIns="46623"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932418">
                <a:lnSpc>
                  <a:spcPct val="150000"/>
                </a:lnSpc>
                <a:defRPr/>
              </a:pPr>
              <a:r>
                <a:rPr lang="en-US" sz="2040" dirty="0">
                  <a:solidFill>
                    <a:srgbClr val="404040"/>
                  </a:solidFill>
                  <a:latin typeface="Segoe UI" panose="020B0502040204020203" pitchFamily="34" charset="0"/>
                  <a:cs typeface="Segoe UI" panose="020B0502040204020203" pitchFamily="34" charset="0"/>
                </a:rPr>
                <a:t>NOTES</a:t>
              </a:r>
            </a:p>
          </p:txBody>
        </p:sp>
        <p:grpSp>
          <p:nvGrpSpPr>
            <p:cNvPr id="365" name="Group 364"/>
            <p:cNvGrpSpPr/>
            <p:nvPr/>
          </p:nvGrpSpPr>
          <p:grpSpPr>
            <a:xfrm>
              <a:off x="8955980" y="5419805"/>
              <a:ext cx="793531" cy="793531"/>
              <a:chOff x="8955980" y="5419805"/>
              <a:chExt cx="793531" cy="793531"/>
            </a:xfrm>
          </p:grpSpPr>
          <p:sp>
            <p:nvSpPr>
              <p:cNvPr id="366" name="Oval 365"/>
              <p:cNvSpPr/>
              <p:nvPr/>
            </p:nvSpPr>
            <p:spPr>
              <a:xfrm>
                <a:off x="8955980" y="5419805"/>
                <a:ext cx="793531" cy="793531"/>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GB" sz="1836" dirty="0">
                  <a:solidFill>
                    <a:prstClr val="white"/>
                  </a:solidFill>
                  <a:latin typeface="Calibri" panose="020F0502020204030204"/>
                </a:endParaRPr>
              </a:p>
            </p:txBody>
          </p:sp>
          <p:pic>
            <p:nvPicPr>
              <p:cNvPr id="367" name="Picture 366"/>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9113837" y="5560807"/>
                <a:ext cx="521013" cy="521013"/>
              </a:xfrm>
              <a:prstGeom prst="rect">
                <a:avLst/>
              </a:prstGeom>
            </p:spPr>
          </p:pic>
        </p:grpSp>
      </p:grpSp>
      <p:grpSp>
        <p:nvGrpSpPr>
          <p:cNvPr id="8" name="Group 7"/>
          <p:cNvGrpSpPr/>
          <p:nvPr/>
        </p:nvGrpSpPr>
        <p:grpSpPr>
          <a:xfrm>
            <a:off x="195467" y="4310873"/>
            <a:ext cx="2419604" cy="1941303"/>
            <a:chOff x="194613" y="4310988"/>
            <a:chExt cx="2419947" cy="1941578"/>
          </a:xfrm>
        </p:grpSpPr>
        <p:cxnSp>
          <p:nvCxnSpPr>
            <p:cNvPr id="167" name="Straight Connector 166"/>
            <p:cNvCxnSpPr/>
            <p:nvPr/>
          </p:nvCxnSpPr>
          <p:spPr>
            <a:xfrm flipH="1">
              <a:off x="1053360" y="4310988"/>
              <a:ext cx="1561200" cy="1158129"/>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sp>
          <p:nvSpPr>
            <p:cNvPr id="340" name="Title 1"/>
            <p:cNvSpPr txBox="1">
              <a:spLocks/>
            </p:cNvSpPr>
            <p:nvPr/>
          </p:nvSpPr>
          <p:spPr>
            <a:xfrm>
              <a:off x="194613" y="5891080"/>
              <a:ext cx="1036912" cy="361486"/>
            </a:xfrm>
            <a:prstGeom prst="rect">
              <a:avLst/>
            </a:prstGeom>
          </p:spPr>
          <p:txBody>
            <a:bodyPr vert="horz" lIns="93247" tIns="46623" rIns="93247" bIns="46623"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932418">
                <a:lnSpc>
                  <a:spcPct val="150000"/>
                </a:lnSpc>
                <a:defRPr/>
              </a:pPr>
              <a:r>
                <a:rPr lang="en-US" sz="2040" dirty="0">
                  <a:solidFill>
                    <a:srgbClr val="404040"/>
                  </a:solidFill>
                  <a:latin typeface="Segoe UI" panose="020B0502040204020203" pitchFamily="34" charset="0"/>
                  <a:cs typeface="Segoe UI" panose="020B0502040204020203" pitchFamily="34" charset="0"/>
                </a:rPr>
                <a:t>NOTES</a:t>
              </a:r>
            </a:p>
          </p:txBody>
        </p:sp>
        <p:grpSp>
          <p:nvGrpSpPr>
            <p:cNvPr id="368" name="Group 367"/>
            <p:cNvGrpSpPr/>
            <p:nvPr/>
          </p:nvGrpSpPr>
          <p:grpSpPr>
            <a:xfrm>
              <a:off x="519369" y="5047253"/>
              <a:ext cx="793531" cy="793531"/>
              <a:chOff x="519369" y="5047253"/>
              <a:chExt cx="793531" cy="793531"/>
            </a:xfrm>
          </p:grpSpPr>
          <p:sp>
            <p:nvSpPr>
              <p:cNvPr id="369" name="Oval 368"/>
              <p:cNvSpPr/>
              <p:nvPr/>
            </p:nvSpPr>
            <p:spPr>
              <a:xfrm rot="5400000">
                <a:off x="519369" y="5047253"/>
                <a:ext cx="793531" cy="793531"/>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GB" sz="1836" dirty="0">
                  <a:solidFill>
                    <a:prstClr val="white"/>
                  </a:solidFill>
                  <a:latin typeface="Calibri" panose="020F0502020204030204"/>
                </a:endParaRPr>
              </a:p>
            </p:txBody>
          </p:sp>
          <p:pic>
            <p:nvPicPr>
              <p:cNvPr id="370" name="Picture 369"/>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658265" y="5173662"/>
                <a:ext cx="521013" cy="521013"/>
              </a:xfrm>
              <a:prstGeom prst="rect">
                <a:avLst/>
              </a:prstGeom>
            </p:spPr>
          </p:pic>
        </p:grpSp>
      </p:grpSp>
      <p:cxnSp>
        <p:nvCxnSpPr>
          <p:cNvPr id="134" name="Straight Connector 133"/>
          <p:cNvCxnSpPr/>
          <p:nvPr/>
        </p:nvCxnSpPr>
        <p:spPr>
          <a:xfrm flipH="1">
            <a:off x="9834820" y="1778862"/>
            <a:ext cx="1189737" cy="906346"/>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grpSp>
        <p:nvGrpSpPr>
          <p:cNvPr id="355" name="Group 354"/>
          <p:cNvGrpSpPr/>
          <p:nvPr/>
        </p:nvGrpSpPr>
        <p:grpSpPr>
          <a:xfrm>
            <a:off x="10734732" y="1367255"/>
            <a:ext cx="793419" cy="793419"/>
            <a:chOff x="2986088" y="3567362"/>
            <a:chExt cx="778042" cy="778042"/>
          </a:xfrm>
        </p:grpSpPr>
        <p:sp>
          <p:nvSpPr>
            <p:cNvPr id="356" name="Oval 355"/>
            <p:cNvSpPr/>
            <p:nvPr/>
          </p:nvSpPr>
          <p:spPr>
            <a:xfrm>
              <a:off x="2986088" y="3567362"/>
              <a:ext cx="778042" cy="778042"/>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GB" sz="1836" dirty="0">
                <a:solidFill>
                  <a:prstClr val="white"/>
                </a:solidFill>
                <a:latin typeface="Calibri" panose="020F0502020204030204"/>
              </a:endParaRPr>
            </a:p>
          </p:txBody>
        </p:sp>
        <p:pic>
          <p:nvPicPr>
            <p:cNvPr id="357" name="Picture 356"/>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3134719" y="3723183"/>
              <a:ext cx="465286" cy="465286"/>
            </a:xfrm>
            <a:prstGeom prst="rect">
              <a:avLst/>
            </a:prstGeom>
          </p:spPr>
        </p:pic>
      </p:grpSp>
      <p:sp>
        <p:nvSpPr>
          <p:cNvPr id="371" name="Rounded Rectangle 370"/>
          <p:cNvSpPr/>
          <p:nvPr/>
        </p:nvSpPr>
        <p:spPr>
          <a:xfrm>
            <a:off x="10142975" y="2057614"/>
            <a:ext cx="682959" cy="261959"/>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r>
              <a:rPr lang="en-GB" sz="1199" dirty="0">
                <a:solidFill>
                  <a:srgbClr val="0072C6"/>
                </a:solidFill>
                <a:latin typeface="Segoe UI Semibold" panose="020B0702040204020203" pitchFamily="34" charset="0"/>
                <a:cs typeface="Segoe UI Semibold" panose="020B0702040204020203" pitchFamily="34" charset="0"/>
              </a:rPr>
              <a:t>public</a:t>
            </a:r>
          </a:p>
        </p:txBody>
      </p:sp>
      <p:sp>
        <p:nvSpPr>
          <p:cNvPr id="372" name="Rounded Rectangle 371"/>
          <p:cNvSpPr/>
          <p:nvPr/>
        </p:nvSpPr>
        <p:spPr>
          <a:xfrm>
            <a:off x="9516522" y="3309120"/>
            <a:ext cx="1044498" cy="261959"/>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r>
              <a:rPr lang="en-GB" sz="1199" dirty="0">
                <a:solidFill>
                  <a:srgbClr val="0072C6"/>
                </a:solidFill>
                <a:latin typeface="Segoe UI Semibold" panose="020B0702040204020203" pitchFamily="34" charset="0"/>
                <a:cs typeface="Segoe UI Semibold" panose="020B0702040204020203" pitchFamily="34" charset="0"/>
              </a:rPr>
              <a:t>modifiedBy</a:t>
            </a:r>
          </a:p>
        </p:txBody>
      </p:sp>
      <p:grpSp>
        <p:nvGrpSpPr>
          <p:cNvPr id="290" name="Group 289"/>
          <p:cNvGrpSpPr/>
          <p:nvPr/>
        </p:nvGrpSpPr>
        <p:grpSpPr>
          <a:xfrm>
            <a:off x="5066142" y="2292765"/>
            <a:ext cx="2211297" cy="2218051"/>
            <a:chOff x="266954" y="2436606"/>
            <a:chExt cx="2211611" cy="2218365"/>
          </a:xfrm>
        </p:grpSpPr>
        <p:sp>
          <p:nvSpPr>
            <p:cNvPr id="291" name="Title 1"/>
            <p:cNvSpPr txBox="1">
              <a:spLocks/>
            </p:cNvSpPr>
            <p:nvPr/>
          </p:nvSpPr>
          <p:spPr>
            <a:xfrm>
              <a:off x="266954" y="2436606"/>
              <a:ext cx="2211611" cy="361486"/>
            </a:xfrm>
            <a:prstGeom prst="rect">
              <a:avLst/>
            </a:prstGeom>
          </p:spPr>
          <p:txBody>
            <a:bodyPr vert="horz" lIns="93247" tIns="46623" rIns="93247" bIns="46623"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932418">
                <a:lnSpc>
                  <a:spcPct val="150000"/>
                </a:lnSpc>
                <a:defRPr/>
              </a:pPr>
              <a:r>
                <a:rPr lang="en-US" sz="2040" dirty="0">
                  <a:solidFill>
                    <a:srgbClr val="404040"/>
                  </a:solidFill>
                  <a:latin typeface="Segoe UI" panose="020B0502040204020203" pitchFamily="34" charset="0"/>
                  <a:cs typeface="Segoe UI" panose="020B0502040204020203" pitchFamily="34" charset="0"/>
                </a:rPr>
                <a:t>USER</a:t>
              </a:r>
            </a:p>
          </p:txBody>
        </p:sp>
        <p:grpSp>
          <p:nvGrpSpPr>
            <p:cNvPr id="292" name="Group 291"/>
            <p:cNvGrpSpPr/>
            <p:nvPr/>
          </p:nvGrpSpPr>
          <p:grpSpPr>
            <a:xfrm>
              <a:off x="649844" y="2568614"/>
              <a:ext cx="1464350" cy="2086357"/>
              <a:chOff x="636295" y="2518478"/>
              <a:chExt cx="1435768" cy="2045634"/>
            </a:xfrm>
          </p:grpSpPr>
          <p:sp>
            <p:nvSpPr>
              <p:cNvPr id="293" name="Oval 292"/>
              <p:cNvSpPr/>
              <p:nvPr/>
            </p:nvSpPr>
            <p:spPr>
              <a:xfrm>
                <a:off x="636295" y="2815390"/>
                <a:ext cx="1435768" cy="1435768"/>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GB" sz="1836" dirty="0">
                  <a:solidFill>
                    <a:srgbClr val="404040"/>
                  </a:solidFill>
                  <a:latin typeface="Calibri" panose="020F0502020204030204"/>
                </a:endParaRPr>
              </a:p>
            </p:txBody>
          </p:sp>
          <p:graphicFrame>
            <p:nvGraphicFramePr>
              <p:cNvPr id="294" name="Diagram 293"/>
              <p:cNvGraphicFramePr/>
              <p:nvPr>
                <p:extLst/>
              </p:nvPr>
            </p:nvGraphicFramePr>
            <p:xfrm>
              <a:off x="665927" y="2518478"/>
              <a:ext cx="1364746" cy="2045634"/>
            </p:xfrm>
            <a:graphic>
              <a:graphicData uri="http://schemas.openxmlformats.org/drawingml/2006/diagram">
                <dgm:relIds xmlns:dgm="http://schemas.openxmlformats.org/drawingml/2006/diagram" xmlns:r="http://schemas.openxmlformats.org/officeDocument/2006/relationships" r:dm="rId25" r:lo="rId26" r:qs="rId27" r:cs="rId28"/>
              </a:graphicData>
            </a:graphic>
          </p:graphicFrame>
        </p:grpSp>
      </p:grpSp>
      <p:cxnSp>
        <p:nvCxnSpPr>
          <p:cNvPr id="135" name="Straight Connector 134"/>
          <p:cNvCxnSpPr/>
          <p:nvPr/>
        </p:nvCxnSpPr>
        <p:spPr>
          <a:xfrm>
            <a:off x="9829013" y="2696517"/>
            <a:ext cx="1238243" cy="660759"/>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sp>
        <p:nvSpPr>
          <p:cNvPr id="137" name="Rounded Rectangle 136"/>
          <p:cNvSpPr/>
          <p:nvPr/>
        </p:nvSpPr>
        <p:spPr>
          <a:xfrm>
            <a:off x="10338897" y="2866732"/>
            <a:ext cx="1348233" cy="261959"/>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r>
              <a:rPr lang="en-GB" sz="1199" dirty="0">
                <a:solidFill>
                  <a:srgbClr val="0072C6"/>
                </a:solidFill>
                <a:latin typeface="Segoe UI Semibold" panose="020B0702040204020203" pitchFamily="34" charset="0"/>
                <a:cs typeface="Segoe UI Semibold" panose="020B0702040204020203" pitchFamily="34" charset="0"/>
              </a:rPr>
              <a:t>trendingAround</a:t>
            </a:r>
          </a:p>
        </p:txBody>
      </p:sp>
      <p:grpSp>
        <p:nvGrpSpPr>
          <p:cNvPr id="138" name="Group 137"/>
          <p:cNvGrpSpPr/>
          <p:nvPr/>
        </p:nvGrpSpPr>
        <p:grpSpPr>
          <a:xfrm>
            <a:off x="10940006" y="3174369"/>
            <a:ext cx="793419" cy="793419"/>
            <a:chOff x="3869156" y="3567362"/>
            <a:chExt cx="778042" cy="778042"/>
          </a:xfrm>
        </p:grpSpPr>
        <p:sp>
          <p:nvSpPr>
            <p:cNvPr id="139" name="Oval 138"/>
            <p:cNvSpPr/>
            <p:nvPr/>
          </p:nvSpPr>
          <p:spPr>
            <a:xfrm>
              <a:off x="3869156" y="3567362"/>
              <a:ext cx="778042" cy="778042"/>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GB" sz="1836" dirty="0">
                <a:solidFill>
                  <a:prstClr val="white"/>
                </a:solidFill>
                <a:latin typeface="Calibri" panose="020F0502020204030204"/>
              </a:endParaRPr>
            </a:p>
          </p:txBody>
        </p:sp>
        <p:pic>
          <p:nvPicPr>
            <p:cNvPr id="140" name="Picture 139"/>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a:off x="4025003" y="3724695"/>
              <a:ext cx="465286" cy="465286"/>
            </a:xfrm>
            <a:prstGeom prst="rect">
              <a:avLst/>
            </a:prstGeom>
          </p:spPr>
        </p:pic>
      </p:grpSp>
      <p:grpSp>
        <p:nvGrpSpPr>
          <p:cNvPr id="332" name="Group 331"/>
          <p:cNvGrpSpPr/>
          <p:nvPr/>
        </p:nvGrpSpPr>
        <p:grpSpPr>
          <a:xfrm>
            <a:off x="9292982" y="2274547"/>
            <a:ext cx="1101344" cy="793419"/>
            <a:chOff x="7408118" y="3567362"/>
            <a:chExt cx="1080000" cy="778042"/>
          </a:xfrm>
        </p:grpSpPr>
        <p:sp>
          <p:nvSpPr>
            <p:cNvPr id="333" name="Oval 332"/>
            <p:cNvSpPr/>
            <p:nvPr/>
          </p:nvSpPr>
          <p:spPr>
            <a:xfrm>
              <a:off x="7559471" y="3567362"/>
              <a:ext cx="778042" cy="778042"/>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GB" sz="1836" dirty="0">
                <a:solidFill>
                  <a:prstClr val="white"/>
                </a:solidFill>
                <a:latin typeface="Calibri" panose="020F0502020204030204"/>
              </a:endParaRPr>
            </a:p>
          </p:txBody>
        </p:sp>
        <p:graphicFrame>
          <p:nvGraphicFramePr>
            <p:cNvPr id="334" name="Diagram 333"/>
            <p:cNvGraphicFramePr/>
            <p:nvPr>
              <p:extLst/>
            </p:nvPr>
          </p:nvGraphicFramePr>
          <p:xfrm>
            <a:off x="7408118" y="3593698"/>
            <a:ext cx="1080000" cy="720000"/>
          </p:xfrm>
          <a:graphic>
            <a:graphicData uri="http://schemas.openxmlformats.org/drawingml/2006/diagram">
              <dgm:relIds xmlns:dgm="http://schemas.openxmlformats.org/drawingml/2006/diagram" xmlns:r="http://schemas.openxmlformats.org/officeDocument/2006/relationships" r:dm="rId30" r:lo="rId31" r:qs="rId32" r:cs="rId33"/>
            </a:graphicData>
          </a:graphic>
        </p:graphicFrame>
      </p:grpSp>
      <p:grpSp>
        <p:nvGrpSpPr>
          <p:cNvPr id="351" name="Group 350"/>
          <p:cNvGrpSpPr/>
          <p:nvPr/>
        </p:nvGrpSpPr>
        <p:grpSpPr>
          <a:xfrm>
            <a:off x="1800450" y="3284433"/>
            <a:ext cx="1464142" cy="2086061"/>
            <a:chOff x="636295" y="2518478"/>
            <a:chExt cx="1435768" cy="2045634"/>
          </a:xfrm>
        </p:grpSpPr>
        <p:sp>
          <p:nvSpPr>
            <p:cNvPr id="352" name="Oval 351"/>
            <p:cNvSpPr/>
            <p:nvPr/>
          </p:nvSpPr>
          <p:spPr>
            <a:xfrm>
              <a:off x="636295" y="2815390"/>
              <a:ext cx="1435768" cy="1435768"/>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GB" sz="1836" dirty="0">
                <a:solidFill>
                  <a:prstClr val="white"/>
                </a:solidFill>
                <a:latin typeface="Calibri" panose="020F0502020204030204"/>
              </a:endParaRPr>
            </a:p>
          </p:txBody>
        </p:sp>
        <p:graphicFrame>
          <p:nvGraphicFramePr>
            <p:cNvPr id="353" name="Diagram 352"/>
            <p:cNvGraphicFramePr/>
            <p:nvPr>
              <p:extLst/>
            </p:nvPr>
          </p:nvGraphicFramePr>
          <p:xfrm>
            <a:off x="665927" y="2518478"/>
            <a:ext cx="1364746" cy="2045634"/>
          </p:xfrm>
          <a:graphic>
            <a:graphicData uri="http://schemas.openxmlformats.org/drawingml/2006/diagram">
              <dgm:relIds xmlns:dgm="http://schemas.openxmlformats.org/drawingml/2006/diagram" xmlns:r="http://schemas.openxmlformats.org/officeDocument/2006/relationships" r:dm="rId35" r:lo="rId36" r:qs="rId37" r:cs="rId38"/>
            </a:graphicData>
          </a:graphic>
        </p:graphicFrame>
      </p:grpSp>
      <p:sp>
        <p:nvSpPr>
          <p:cNvPr id="11" name="Title 10"/>
          <p:cNvSpPr>
            <a:spLocks noGrp="1"/>
          </p:cNvSpPr>
          <p:nvPr>
            <p:ph type="title"/>
          </p:nvPr>
        </p:nvSpPr>
        <p:spPr/>
        <p:txBody>
          <a:bodyPr/>
          <a:lstStyle/>
          <a:p>
            <a:r>
              <a:rPr lang="en-US" dirty="0"/>
              <a:t>Microsoft Graph </a:t>
            </a:r>
          </a:p>
        </p:txBody>
      </p:sp>
      <p:sp>
        <p:nvSpPr>
          <p:cNvPr id="130" name="Rectangle 129"/>
          <p:cNvSpPr/>
          <p:nvPr/>
        </p:nvSpPr>
        <p:spPr bwMode="auto">
          <a:xfrm>
            <a:off x="-12671" y="4465"/>
            <a:ext cx="12434711" cy="7022670"/>
          </a:xfrm>
          <a:prstGeom prst="rect">
            <a:avLst/>
          </a:prstGeom>
          <a:solidFill>
            <a:schemeClr val="tx1">
              <a:lumMod val="75000"/>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defRPr/>
            </a:pPr>
            <a:endParaRPr lang="en-US" sz="8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31" name="Title 5"/>
          <p:cNvSpPr txBox="1">
            <a:spLocks/>
          </p:cNvSpPr>
          <p:nvPr/>
        </p:nvSpPr>
        <p:spPr>
          <a:xfrm>
            <a:off x="2842990" y="3110480"/>
            <a:ext cx="6750497" cy="773566"/>
          </a:xfrm>
          <a:prstGeom prst="rect">
            <a:avLst/>
          </a:prstGeom>
          <a:solidFill>
            <a:srgbClr val="7030A0"/>
          </a:solidFill>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4399" dirty="0">
                <a:solidFill>
                  <a:srgbClr val="FFFFFF"/>
                </a:solidFill>
                <a:latin typeface="Segoe UI Light"/>
              </a:rPr>
              <a:t>https://graph.microsoft.com/</a:t>
            </a:r>
          </a:p>
          <a:p>
            <a:pPr defTabSz="932563">
              <a:defRPr/>
            </a:pPr>
            <a:endParaRPr lang="en-US" sz="4399" dirty="0">
              <a:solidFill>
                <a:srgbClr val="FFFFFF"/>
              </a:solidFill>
              <a:latin typeface="Segoe UI Light"/>
            </a:endParaRPr>
          </a:p>
        </p:txBody>
      </p:sp>
    </p:spTree>
    <p:extLst>
      <p:ext uri="{BB962C8B-B14F-4D97-AF65-F5344CB8AC3E}">
        <p14:creationId xmlns:p14="http://schemas.microsoft.com/office/powerpoint/2010/main" val="132143774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visible"/>
                                      </p:to>
                                    </p:set>
                                    <p:animEffect transition="in" filter="fade">
                                      <p:cBhvr>
                                        <p:cTn id="7" dur="500"/>
                                        <p:tgtEl>
                                          <p:spTgt spid="13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0"/>
                                        </p:tgtEl>
                                        <p:attrNameLst>
                                          <p:attrName>style.visibility</p:attrName>
                                        </p:attrNameLst>
                                      </p:cBhvr>
                                      <p:to>
                                        <p:strVal val="visible"/>
                                      </p:to>
                                    </p:set>
                                    <p:animEffect transition="in" filter="fade">
                                      <p:cBhvr>
                                        <p:cTn id="10" dur="500"/>
                                        <p:tgtEl>
                                          <p:spTgt spid="1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0" grpId="0" animBg="1"/>
      <p:bldP spid="131" grpId="0" animBg="1"/>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Register App from dev.office.com</a:t>
            </a:r>
          </a:p>
        </p:txBody>
      </p:sp>
      <p:pic>
        <p:nvPicPr>
          <p:cNvPr id="5" name="Picture 4"/>
          <p:cNvPicPr>
            <a:picLocks noChangeAspect="1"/>
          </p:cNvPicPr>
          <p:nvPr/>
        </p:nvPicPr>
        <p:blipFill>
          <a:blip r:embed="rId2"/>
          <a:stretch>
            <a:fillRect/>
          </a:stretch>
        </p:blipFill>
        <p:spPr>
          <a:xfrm>
            <a:off x="2827337" y="1342664"/>
            <a:ext cx="6781800" cy="6086475"/>
          </a:xfrm>
          <a:prstGeom prst="rect">
            <a:avLst/>
          </a:prstGeom>
        </p:spPr>
      </p:pic>
    </p:spTree>
    <p:extLst>
      <p:ext uri="{BB962C8B-B14F-4D97-AF65-F5344CB8AC3E}">
        <p14:creationId xmlns:p14="http://schemas.microsoft.com/office/powerpoint/2010/main" val="375222656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p:cNvGrpSpPr/>
          <p:nvPr/>
        </p:nvGrpSpPr>
        <p:grpSpPr>
          <a:xfrm>
            <a:off x="6462615" y="3078977"/>
            <a:ext cx="5514344" cy="3256987"/>
            <a:chOff x="5240338" y="3342655"/>
            <a:chExt cx="5516562" cy="3258297"/>
          </a:xfrm>
        </p:grpSpPr>
        <p:grpSp>
          <p:nvGrpSpPr>
            <p:cNvPr id="20" name="Group 19"/>
            <p:cNvGrpSpPr/>
            <p:nvPr/>
          </p:nvGrpSpPr>
          <p:grpSpPr>
            <a:xfrm>
              <a:off x="5240338" y="3342655"/>
              <a:ext cx="5516562" cy="3258297"/>
              <a:chOff x="503238" y="38100"/>
              <a:chExt cx="11425238" cy="6748191"/>
            </a:xfrm>
          </p:grpSpPr>
          <p:sp>
            <p:nvSpPr>
              <p:cNvPr id="17" name="Freeform 6"/>
              <p:cNvSpPr>
                <a:spLocks noEditPoints="1"/>
              </p:cNvSpPr>
              <p:nvPr/>
            </p:nvSpPr>
            <p:spPr bwMode="auto">
              <a:xfrm>
                <a:off x="2139951" y="38100"/>
                <a:ext cx="8156575" cy="5713413"/>
              </a:xfrm>
              <a:custGeom>
                <a:avLst/>
                <a:gdLst>
                  <a:gd name="T0" fmla="*/ 2173 w 2173"/>
                  <a:gd name="T1" fmla="*/ 1521 h 1521"/>
                  <a:gd name="T2" fmla="*/ 0 w 2173"/>
                  <a:gd name="T3" fmla="*/ 1521 h 1521"/>
                  <a:gd name="T4" fmla="*/ 0 w 2173"/>
                  <a:gd name="T5" fmla="*/ 1507 h 1521"/>
                  <a:gd name="T6" fmla="*/ 0 w 2173"/>
                  <a:gd name="T7" fmla="*/ 113 h 1521"/>
                  <a:gd name="T8" fmla="*/ 113 w 2173"/>
                  <a:gd name="T9" fmla="*/ 1 h 1521"/>
                  <a:gd name="T10" fmla="*/ 2058 w 2173"/>
                  <a:gd name="T11" fmla="*/ 0 h 1521"/>
                  <a:gd name="T12" fmla="*/ 2173 w 2173"/>
                  <a:gd name="T13" fmla="*/ 116 h 1521"/>
                  <a:gd name="T14" fmla="*/ 2173 w 2173"/>
                  <a:gd name="T15" fmla="*/ 1469 h 1521"/>
                  <a:gd name="T16" fmla="*/ 2173 w 2173"/>
                  <a:gd name="T17" fmla="*/ 1521 h 1521"/>
                  <a:gd name="T18" fmla="*/ 2070 w 2173"/>
                  <a:gd name="T19" fmla="*/ 1419 h 1521"/>
                  <a:gd name="T20" fmla="*/ 2070 w 2173"/>
                  <a:gd name="T21" fmla="*/ 101 h 1521"/>
                  <a:gd name="T22" fmla="*/ 102 w 2173"/>
                  <a:gd name="T23" fmla="*/ 101 h 1521"/>
                  <a:gd name="T24" fmla="*/ 102 w 2173"/>
                  <a:gd name="T25" fmla="*/ 1419 h 1521"/>
                  <a:gd name="T26" fmla="*/ 2070 w 2173"/>
                  <a:gd name="T27" fmla="*/ 1419 h 1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3" h="1521">
                    <a:moveTo>
                      <a:pt x="2173" y="1521"/>
                    </a:moveTo>
                    <a:cubicBezTo>
                      <a:pt x="1448" y="1521"/>
                      <a:pt x="725" y="1521"/>
                      <a:pt x="0" y="1521"/>
                    </a:cubicBezTo>
                    <a:cubicBezTo>
                      <a:pt x="0" y="1516"/>
                      <a:pt x="0" y="1512"/>
                      <a:pt x="0" y="1507"/>
                    </a:cubicBezTo>
                    <a:cubicBezTo>
                      <a:pt x="0" y="1042"/>
                      <a:pt x="0" y="578"/>
                      <a:pt x="0" y="113"/>
                    </a:cubicBezTo>
                    <a:cubicBezTo>
                      <a:pt x="0" y="47"/>
                      <a:pt x="47" y="1"/>
                      <a:pt x="113" y="1"/>
                    </a:cubicBezTo>
                    <a:cubicBezTo>
                      <a:pt x="761" y="1"/>
                      <a:pt x="1409" y="1"/>
                      <a:pt x="2058" y="0"/>
                    </a:cubicBezTo>
                    <a:cubicBezTo>
                      <a:pt x="2125" y="0"/>
                      <a:pt x="2173" y="52"/>
                      <a:pt x="2173" y="116"/>
                    </a:cubicBezTo>
                    <a:cubicBezTo>
                      <a:pt x="2173" y="567"/>
                      <a:pt x="2173" y="1018"/>
                      <a:pt x="2173" y="1469"/>
                    </a:cubicBezTo>
                    <a:cubicBezTo>
                      <a:pt x="2173" y="1486"/>
                      <a:pt x="2173" y="1503"/>
                      <a:pt x="2173" y="1521"/>
                    </a:cubicBezTo>
                    <a:close/>
                    <a:moveTo>
                      <a:pt x="2070" y="1419"/>
                    </a:moveTo>
                    <a:cubicBezTo>
                      <a:pt x="2070" y="979"/>
                      <a:pt x="2070" y="540"/>
                      <a:pt x="2070" y="101"/>
                    </a:cubicBezTo>
                    <a:cubicBezTo>
                      <a:pt x="1413" y="101"/>
                      <a:pt x="758" y="101"/>
                      <a:pt x="102" y="101"/>
                    </a:cubicBezTo>
                    <a:cubicBezTo>
                      <a:pt x="102" y="541"/>
                      <a:pt x="102" y="980"/>
                      <a:pt x="102" y="1419"/>
                    </a:cubicBezTo>
                    <a:cubicBezTo>
                      <a:pt x="758" y="1419"/>
                      <a:pt x="1413" y="1419"/>
                      <a:pt x="2070" y="141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18" name="Freeform 7"/>
              <p:cNvSpPr>
                <a:spLocks/>
              </p:cNvSpPr>
              <p:nvPr/>
            </p:nvSpPr>
            <p:spPr bwMode="auto">
              <a:xfrm>
                <a:off x="503238" y="5960792"/>
                <a:ext cx="11425238" cy="825499"/>
              </a:xfrm>
              <a:custGeom>
                <a:avLst/>
                <a:gdLst>
                  <a:gd name="T0" fmla="*/ 1 w 3044"/>
                  <a:gd name="T1" fmla="*/ 0 h 220"/>
                  <a:gd name="T2" fmla="*/ 1250 w 3044"/>
                  <a:gd name="T3" fmla="*/ 0 h 220"/>
                  <a:gd name="T4" fmla="*/ 1250 w 3044"/>
                  <a:gd name="T5" fmla="*/ 16 h 220"/>
                  <a:gd name="T6" fmla="*/ 1318 w 3044"/>
                  <a:gd name="T7" fmla="*/ 83 h 220"/>
                  <a:gd name="T8" fmla="*/ 1752 w 3044"/>
                  <a:gd name="T9" fmla="*/ 83 h 220"/>
                  <a:gd name="T10" fmla="*/ 1763 w 3044"/>
                  <a:gd name="T11" fmla="*/ 83 h 220"/>
                  <a:gd name="T12" fmla="*/ 1794 w 3044"/>
                  <a:gd name="T13" fmla="*/ 52 h 220"/>
                  <a:gd name="T14" fmla="*/ 1794 w 3044"/>
                  <a:gd name="T15" fmla="*/ 4 h 220"/>
                  <a:gd name="T16" fmla="*/ 1795 w 3044"/>
                  <a:gd name="T17" fmla="*/ 0 h 220"/>
                  <a:gd name="T18" fmla="*/ 3042 w 3044"/>
                  <a:gd name="T19" fmla="*/ 0 h 220"/>
                  <a:gd name="T20" fmla="*/ 3042 w 3044"/>
                  <a:gd name="T21" fmla="*/ 112 h 220"/>
                  <a:gd name="T22" fmla="*/ 3022 w 3044"/>
                  <a:gd name="T23" fmla="*/ 139 h 220"/>
                  <a:gd name="T24" fmla="*/ 2927 w 3044"/>
                  <a:gd name="T25" fmla="*/ 176 h 220"/>
                  <a:gd name="T26" fmla="*/ 2741 w 3044"/>
                  <a:gd name="T27" fmla="*/ 206 h 220"/>
                  <a:gd name="T28" fmla="*/ 2402 w 3044"/>
                  <a:gd name="T29" fmla="*/ 217 h 220"/>
                  <a:gd name="T30" fmla="*/ 535 w 3044"/>
                  <a:gd name="T31" fmla="*/ 217 h 220"/>
                  <a:gd name="T32" fmla="*/ 345 w 3044"/>
                  <a:gd name="T33" fmla="*/ 211 h 220"/>
                  <a:gd name="T34" fmla="*/ 103 w 3044"/>
                  <a:gd name="T35" fmla="*/ 173 h 220"/>
                  <a:gd name="T36" fmla="*/ 22 w 3044"/>
                  <a:gd name="T37" fmla="*/ 139 h 220"/>
                  <a:gd name="T38" fmla="*/ 1 w 3044"/>
                  <a:gd name="T39" fmla="*/ 100 h 220"/>
                  <a:gd name="T40" fmla="*/ 1 w 3044"/>
                  <a:gd name="T41" fmla="*/ 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044" h="220">
                    <a:moveTo>
                      <a:pt x="1" y="0"/>
                    </a:moveTo>
                    <a:cubicBezTo>
                      <a:pt x="417" y="0"/>
                      <a:pt x="833" y="0"/>
                      <a:pt x="1250" y="0"/>
                    </a:cubicBezTo>
                    <a:cubicBezTo>
                      <a:pt x="1250" y="6"/>
                      <a:pt x="1251" y="11"/>
                      <a:pt x="1250" y="16"/>
                    </a:cubicBezTo>
                    <a:cubicBezTo>
                      <a:pt x="1249" y="83"/>
                      <a:pt x="1250" y="84"/>
                      <a:pt x="1318" y="83"/>
                    </a:cubicBezTo>
                    <a:cubicBezTo>
                      <a:pt x="1463" y="83"/>
                      <a:pt x="1608" y="83"/>
                      <a:pt x="1752" y="83"/>
                    </a:cubicBezTo>
                    <a:cubicBezTo>
                      <a:pt x="1756" y="83"/>
                      <a:pt x="1759" y="83"/>
                      <a:pt x="1763" y="83"/>
                    </a:cubicBezTo>
                    <a:cubicBezTo>
                      <a:pt x="1783" y="83"/>
                      <a:pt x="1794" y="72"/>
                      <a:pt x="1794" y="52"/>
                    </a:cubicBezTo>
                    <a:cubicBezTo>
                      <a:pt x="1794" y="36"/>
                      <a:pt x="1794" y="20"/>
                      <a:pt x="1794" y="4"/>
                    </a:cubicBezTo>
                    <a:cubicBezTo>
                      <a:pt x="1794" y="3"/>
                      <a:pt x="1794" y="2"/>
                      <a:pt x="1795" y="0"/>
                    </a:cubicBezTo>
                    <a:cubicBezTo>
                      <a:pt x="2210" y="0"/>
                      <a:pt x="2627" y="0"/>
                      <a:pt x="3042" y="0"/>
                    </a:cubicBezTo>
                    <a:cubicBezTo>
                      <a:pt x="3042" y="38"/>
                      <a:pt x="3044" y="75"/>
                      <a:pt x="3042" y="112"/>
                    </a:cubicBezTo>
                    <a:cubicBezTo>
                      <a:pt x="3041" y="121"/>
                      <a:pt x="3030" y="132"/>
                      <a:pt x="3022" y="139"/>
                    </a:cubicBezTo>
                    <a:cubicBezTo>
                      <a:pt x="2994" y="159"/>
                      <a:pt x="2960" y="170"/>
                      <a:pt x="2927" y="176"/>
                    </a:cubicBezTo>
                    <a:cubicBezTo>
                      <a:pt x="2865" y="188"/>
                      <a:pt x="2803" y="198"/>
                      <a:pt x="2741" y="206"/>
                    </a:cubicBezTo>
                    <a:cubicBezTo>
                      <a:pt x="2628" y="220"/>
                      <a:pt x="2515" y="217"/>
                      <a:pt x="2402" y="217"/>
                    </a:cubicBezTo>
                    <a:cubicBezTo>
                      <a:pt x="1779" y="217"/>
                      <a:pt x="1157" y="218"/>
                      <a:pt x="535" y="217"/>
                    </a:cubicBezTo>
                    <a:cubicBezTo>
                      <a:pt x="472" y="217"/>
                      <a:pt x="408" y="215"/>
                      <a:pt x="345" y="211"/>
                    </a:cubicBezTo>
                    <a:cubicBezTo>
                      <a:pt x="263" y="206"/>
                      <a:pt x="182" y="194"/>
                      <a:pt x="103" y="173"/>
                    </a:cubicBezTo>
                    <a:cubicBezTo>
                      <a:pt x="75" y="166"/>
                      <a:pt x="48" y="151"/>
                      <a:pt x="22" y="139"/>
                    </a:cubicBezTo>
                    <a:cubicBezTo>
                      <a:pt x="7" y="131"/>
                      <a:pt x="0" y="117"/>
                      <a:pt x="1" y="100"/>
                    </a:cubicBezTo>
                    <a:cubicBezTo>
                      <a:pt x="2" y="67"/>
                      <a:pt x="1" y="34"/>
                      <a:pt x="1"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sp>
            <p:nvSpPr>
              <p:cNvPr id="19" name="Freeform 8"/>
              <p:cNvSpPr>
                <a:spLocks/>
              </p:cNvSpPr>
              <p:nvPr/>
            </p:nvSpPr>
            <p:spPr bwMode="auto">
              <a:xfrm>
                <a:off x="2522538" y="417512"/>
                <a:ext cx="7386638" cy="4951413"/>
              </a:xfrm>
              <a:custGeom>
                <a:avLst/>
                <a:gdLst>
                  <a:gd name="T0" fmla="*/ 1968 w 1968"/>
                  <a:gd name="T1" fmla="*/ 1318 h 1318"/>
                  <a:gd name="T2" fmla="*/ 0 w 1968"/>
                  <a:gd name="T3" fmla="*/ 1318 h 1318"/>
                  <a:gd name="T4" fmla="*/ 0 w 1968"/>
                  <a:gd name="T5" fmla="*/ 0 h 1318"/>
                  <a:gd name="T6" fmla="*/ 1968 w 1968"/>
                  <a:gd name="T7" fmla="*/ 0 h 1318"/>
                  <a:gd name="T8" fmla="*/ 1968 w 1968"/>
                  <a:gd name="T9" fmla="*/ 1318 h 1318"/>
                </a:gdLst>
                <a:ahLst/>
                <a:cxnLst>
                  <a:cxn ang="0">
                    <a:pos x="T0" y="T1"/>
                  </a:cxn>
                  <a:cxn ang="0">
                    <a:pos x="T2" y="T3"/>
                  </a:cxn>
                  <a:cxn ang="0">
                    <a:pos x="T4" y="T5"/>
                  </a:cxn>
                  <a:cxn ang="0">
                    <a:pos x="T6" y="T7"/>
                  </a:cxn>
                  <a:cxn ang="0">
                    <a:pos x="T8" y="T9"/>
                  </a:cxn>
                </a:cxnLst>
                <a:rect l="0" t="0" r="r" b="b"/>
                <a:pathLst>
                  <a:path w="1968" h="1318">
                    <a:moveTo>
                      <a:pt x="1968" y="1318"/>
                    </a:moveTo>
                    <a:cubicBezTo>
                      <a:pt x="1311" y="1318"/>
                      <a:pt x="656" y="1318"/>
                      <a:pt x="0" y="1318"/>
                    </a:cubicBezTo>
                    <a:cubicBezTo>
                      <a:pt x="0" y="879"/>
                      <a:pt x="0" y="440"/>
                      <a:pt x="0" y="0"/>
                    </a:cubicBezTo>
                    <a:cubicBezTo>
                      <a:pt x="656" y="0"/>
                      <a:pt x="1311" y="0"/>
                      <a:pt x="1968" y="0"/>
                    </a:cubicBezTo>
                    <a:cubicBezTo>
                      <a:pt x="1968" y="439"/>
                      <a:pt x="1968" y="878"/>
                      <a:pt x="1968" y="1318"/>
                    </a:cubicBezTo>
                    <a:close/>
                  </a:path>
                </a:pathLst>
              </a:custGeom>
              <a:solidFill>
                <a:schemeClr val="tx1">
                  <a:lumMod val="10000"/>
                  <a:lumOff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262626"/>
                  </a:solidFill>
                  <a:effectLst/>
                  <a:uLnTx/>
                  <a:uFillTx/>
                </a:endParaRPr>
              </a:p>
            </p:txBody>
          </p:sp>
        </p:grpSp>
        <p:sp>
          <p:nvSpPr>
            <p:cNvPr id="22" name="TextBox 21"/>
            <p:cNvSpPr txBox="1"/>
            <p:nvPr/>
          </p:nvSpPr>
          <p:spPr>
            <a:xfrm>
              <a:off x="6402829" y="3765574"/>
              <a:ext cx="3251518" cy="1949275"/>
            </a:xfrm>
            <a:prstGeom prst="rect">
              <a:avLst/>
            </a:prstGeom>
            <a:noFill/>
          </p:spPr>
          <p:txBody>
            <a:bodyPr wrap="none" lIns="0" tIns="0" rIns="0" bIns="0" rtlCol="0">
              <a:spAutoFit/>
            </a:bodyPr>
            <a:lstStyle/>
            <a:p>
              <a:pPr marL="0" marR="0" lvl="0" indent="0" defTabSz="932372" eaLnBrk="1" fontAlgn="auto" latinLnBrk="0" hangingPunct="1">
                <a:lnSpc>
                  <a:spcPct val="90000"/>
                </a:lnSpc>
                <a:spcBef>
                  <a:spcPts val="0"/>
                </a:spcBef>
                <a:spcAft>
                  <a:spcPts val="0"/>
                </a:spcAft>
                <a:buClrTx/>
                <a:buSzTx/>
                <a:buFontTx/>
                <a:buNone/>
                <a:tabLst/>
                <a:defRPr/>
              </a:pPr>
              <a:r>
                <a:rPr kumimoji="0" lang="en-US" sz="13794" b="0" i="0" u="none" strike="noStrike" kern="0" cap="none" spc="0" normalizeH="0" baseline="0" noProof="0" dirty="0">
                  <a:ln>
                    <a:noFill/>
                  </a:ln>
                  <a:gradFill>
                    <a:gsLst>
                      <a:gs pos="3187">
                        <a:srgbClr val="D83B01"/>
                      </a:gs>
                      <a:gs pos="14000">
                        <a:srgbClr val="D83B01"/>
                      </a:gs>
                    </a:gsLst>
                    <a:lin ang="5400000" scaled="0"/>
                  </a:gradFill>
                  <a:effectLst/>
                  <a:uLnTx/>
                  <a:uFillTx/>
                  <a:latin typeface="Segoe UI Semibold" panose="020B0702040204020203" pitchFamily="34" charset="0"/>
                  <a:ea typeface="Segoe UI Black" panose="020B0A02040204020203" pitchFamily="34" charset="0"/>
                  <a:cs typeface="Segoe UI Semibold" panose="020B0702040204020203" pitchFamily="34" charset="0"/>
                </a:rPr>
                <a:t>&lt;/&gt;</a:t>
              </a:r>
            </a:p>
          </p:txBody>
        </p:sp>
      </p:grpSp>
      <p:sp>
        <p:nvSpPr>
          <p:cNvPr id="2" name="Title 1"/>
          <p:cNvSpPr>
            <a:spLocks noGrp="1"/>
          </p:cNvSpPr>
          <p:nvPr>
            <p:ph type="title"/>
          </p:nvPr>
        </p:nvSpPr>
        <p:spPr>
          <a:xfrm>
            <a:off x="274639" y="479775"/>
            <a:ext cx="10056812" cy="2179058"/>
          </a:xfrm>
        </p:spPr>
        <p:txBody>
          <a:bodyPr/>
          <a:lstStyle/>
          <a:p>
            <a:r>
              <a:rPr lang="en-US" dirty="0"/>
              <a:t>Intro to the </a:t>
            </a:r>
            <a:br>
              <a:rPr lang="en-US" dirty="0"/>
            </a:br>
            <a:r>
              <a:rPr lang="en-US" dirty="0"/>
              <a:t>Microsoft Graph API </a:t>
            </a:r>
          </a:p>
        </p:txBody>
      </p:sp>
    </p:spTree>
    <p:extLst>
      <p:ext uri="{BB962C8B-B14F-4D97-AF65-F5344CB8AC3E}">
        <p14:creationId xmlns:p14="http://schemas.microsoft.com/office/powerpoint/2010/main" val="2310081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639" y="1209973"/>
            <a:ext cx="10056812" cy="2954399"/>
          </a:xfrm>
        </p:spPr>
        <p:txBody>
          <a:bodyPr/>
          <a:lstStyle/>
          <a:p>
            <a:r>
              <a:rPr lang="en-US" dirty="0"/>
              <a:t>Demo</a:t>
            </a:r>
            <a:br>
              <a:rPr lang="en-US" dirty="0"/>
            </a:br>
            <a:r>
              <a:rPr lang="en-US" sz="4000" dirty="0"/>
              <a:t>Documentation</a:t>
            </a:r>
            <a:br>
              <a:rPr lang="en-US" sz="4000" dirty="0"/>
            </a:br>
            <a:r>
              <a:rPr lang="en-US" sz="4000" dirty="0"/>
              <a:t>App registration</a:t>
            </a:r>
            <a:br>
              <a:rPr lang="en-US" sz="4000" dirty="0"/>
            </a:br>
            <a:endParaRPr lang="en-US" sz="4798" dirty="0"/>
          </a:p>
        </p:txBody>
      </p:sp>
      <p:grpSp>
        <p:nvGrpSpPr>
          <p:cNvPr id="3" name="Group 2"/>
          <p:cNvGrpSpPr/>
          <p:nvPr/>
        </p:nvGrpSpPr>
        <p:grpSpPr>
          <a:xfrm>
            <a:off x="6218238" y="2594954"/>
            <a:ext cx="5956376" cy="3713601"/>
            <a:chOff x="7183317" y="4538026"/>
            <a:chExt cx="4740605" cy="2321778"/>
          </a:xfrm>
        </p:grpSpPr>
        <p:sp>
          <p:nvSpPr>
            <p:cNvPr id="5" name="Freeform 293"/>
            <p:cNvSpPr>
              <a:spLocks/>
            </p:cNvSpPr>
            <p:nvPr/>
          </p:nvSpPr>
          <p:spPr bwMode="auto">
            <a:xfrm>
              <a:off x="8760776" y="4820715"/>
              <a:ext cx="901119" cy="2035131"/>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chemeClr val="accent6">
                <a:lumMod val="75000"/>
              </a:schemeClr>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6" name="Freeform 294"/>
            <p:cNvSpPr>
              <a:spLocks/>
            </p:cNvSpPr>
            <p:nvPr/>
          </p:nvSpPr>
          <p:spPr bwMode="auto">
            <a:xfrm>
              <a:off x="9593800" y="4884219"/>
              <a:ext cx="661002" cy="1973829"/>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chemeClr val="accent6">
                <a:lumMod val="75000"/>
              </a:schemeClr>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7" name="Freeform 295"/>
            <p:cNvSpPr>
              <a:spLocks/>
            </p:cNvSpPr>
            <p:nvPr/>
          </p:nvSpPr>
          <p:spPr bwMode="auto">
            <a:xfrm>
              <a:off x="11324368" y="5070471"/>
              <a:ext cx="599554" cy="1785376"/>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chemeClr val="accent6">
                <a:lumMod val="75000"/>
              </a:schemeClr>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8" name="Freeform 296"/>
            <p:cNvSpPr>
              <a:spLocks/>
            </p:cNvSpPr>
            <p:nvPr/>
          </p:nvSpPr>
          <p:spPr bwMode="auto">
            <a:xfrm>
              <a:off x="10356114" y="4881786"/>
              <a:ext cx="908465" cy="1974061"/>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chemeClr val="accent6">
                <a:lumMod val="75000"/>
              </a:schemeClr>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9" name="Freeform 331"/>
            <p:cNvSpPr>
              <a:spLocks/>
            </p:cNvSpPr>
            <p:nvPr/>
          </p:nvSpPr>
          <p:spPr bwMode="auto">
            <a:xfrm>
              <a:off x="9333264" y="5826743"/>
              <a:ext cx="225610" cy="1007445"/>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rgbClr val="FF8C00">
                <a:lumMod val="50000"/>
              </a:srgbClr>
            </a:solidFill>
            <a:ln>
              <a:noFill/>
            </a:ln>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0" name="Freeform 332"/>
            <p:cNvSpPr>
              <a:spLocks/>
            </p:cNvSpPr>
            <p:nvPr/>
          </p:nvSpPr>
          <p:spPr bwMode="auto">
            <a:xfrm>
              <a:off x="9524488" y="5832664"/>
              <a:ext cx="210494" cy="968372"/>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rgbClr val="FF8C00">
                <a:lumMod val="50000"/>
              </a:srgbClr>
            </a:solidFill>
            <a:ln>
              <a:noFill/>
            </a:ln>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1" name="Freeform 389"/>
            <p:cNvSpPr>
              <a:spLocks/>
            </p:cNvSpPr>
            <p:nvPr/>
          </p:nvSpPr>
          <p:spPr bwMode="auto">
            <a:xfrm flipH="1">
              <a:off x="7686612" y="4806599"/>
              <a:ext cx="909069" cy="2052130"/>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chemeClr val="accent6">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2" name="Freeform 421"/>
            <p:cNvSpPr>
              <a:spLocks/>
            </p:cNvSpPr>
            <p:nvPr/>
          </p:nvSpPr>
          <p:spPr bwMode="auto">
            <a:xfrm flipH="1">
              <a:off x="7541577" y="6006444"/>
              <a:ext cx="209981" cy="840901"/>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3" name="Freeform 422"/>
            <p:cNvSpPr>
              <a:spLocks/>
            </p:cNvSpPr>
            <p:nvPr/>
          </p:nvSpPr>
          <p:spPr bwMode="auto">
            <a:xfrm flipH="1">
              <a:off x="7602220" y="6798346"/>
              <a:ext cx="122916" cy="61458"/>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rgbClr val="FF8C00">
                <a:lumMod val="75000"/>
              </a:srgbClr>
            </a:solidFill>
            <a:ln>
              <a:noFill/>
            </a:ln>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4" name="Freeform 423"/>
            <p:cNvSpPr>
              <a:spLocks/>
            </p:cNvSpPr>
            <p:nvPr/>
          </p:nvSpPr>
          <p:spPr bwMode="auto">
            <a:xfrm flipH="1">
              <a:off x="7371815" y="6003260"/>
              <a:ext cx="209981" cy="830927"/>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5" name="Freeform 424"/>
            <p:cNvSpPr>
              <a:spLocks/>
            </p:cNvSpPr>
            <p:nvPr/>
          </p:nvSpPr>
          <p:spPr bwMode="auto">
            <a:xfrm flipH="1">
              <a:off x="7402275" y="6798227"/>
              <a:ext cx="122916" cy="61458"/>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rgbClr val="FF8C00">
                <a:lumMod val="75000"/>
              </a:srgbClr>
            </a:solidFill>
            <a:ln>
              <a:noFill/>
            </a:ln>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grpSp>
          <p:nvGrpSpPr>
            <p:cNvPr id="16" name="Group 15"/>
            <p:cNvGrpSpPr/>
            <p:nvPr/>
          </p:nvGrpSpPr>
          <p:grpSpPr>
            <a:xfrm>
              <a:off x="7375748" y="4702951"/>
              <a:ext cx="384223" cy="545367"/>
              <a:chOff x="7405547" y="4764560"/>
              <a:chExt cx="302717" cy="429678"/>
            </a:xfrm>
          </p:grpSpPr>
          <p:sp>
            <p:nvSpPr>
              <p:cNvPr id="154"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55"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56"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57"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58"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59"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60"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61"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62"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63"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64"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65"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66"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67"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grpSp>
        <p:sp>
          <p:nvSpPr>
            <p:cNvPr id="17" name="Freeform 90"/>
            <p:cNvSpPr>
              <a:spLocks/>
            </p:cNvSpPr>
            <p:nvPr/>
          </p:nvSpPr>
          <p:spPr bwMode="auto">
            <a:xfrm>
              <a:off x="9166250" y="5074100"/>
              <a:ext cx="746125" cy="774700"/>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8" name="Freeform 91"/>
            <p:cNvSpPr>
              <a:spLocks/>
            </p:cNvSpPr>
            <p:nvPr/>
          </p:nvSpPr>
          <p:spPr bwMode="auto">
            <a:xfrm>
              <a:off x="9775850" y="5364612"/>
              <a:ext cx="266700" cy="398463"/>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9" name="Rectangle 92"/>
            <p:cNvSpPr>
              <a:spLocks noChangeArrowheads="1"/>
            </p:cNvSpPr>
            <p:nvPr/>
          </p:nvSpPr>
          <p:spPr bwMode="auto">
            <a:xfrm>
              <a:off x="9185300" y="5364612"/>
              <a:ext cx="117475" cy="690563"/>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20" name="Freeform 93"/>
            <p:cNvSpPr>
              <a:spLocks/>
            </p:cNvSpPr>
            <p:nvPr/>
          </p:nvSpPr>
          <p:spPr bwMode="auto">
            <a:xfrm>
              <a:off x="9185300" y="5937700"/>
              <a:ext cx="117475" cy="231775"/>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21" name="Freeform 94"/>
            <p:cNvSpPr>
              <a:spLocks/>
            </p:cNvSpPr>
            <p:nvPr/>
          </p:nvSpPr>
          <p:spPr bwMode="auto">
            <a:xfrm>
              <a:off x="9923488" y="5645600"/>
              <a:ext cx="234950" cy="117475"/>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22" name="Rectangle 98"/>
            <p:cNvSpPr>
              <a:spLocks noChangeArrowheads="1"/>
            </p:cNvSpPr>
            <p:nvPr/>
          </p:nvSpPr>
          <p:spPr bwMode="auto">
            <a:xfrm>
              <a:off x="9828238" y="5593212"/>
              <a:ext cx="119063" cy="52388"/>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23" name="Rectangle 102"/>
            <p:cNvSpPr>
              <a:spLocks noChangeArrowheads="1"/>
            </p:cNvSpPr>
            <p:nvPr/>
          </p:nvSpPr>
          <p:spPr bwMode="auto">
            <a:xfrm>
              <a:off x="9185300" y="5364612"/>
              <a:ext cx="117475" cy="34925"/>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24" name="Rectangle 103"/>
            <p:cNvSpPr>
              <a:spLocks noChangeArrowheads="1"/>
            </p:cNvSpPr>
            <p:nvPr/>
          </p:nvSpPr>
          <p:spPr bwMode="auto">
            <a:xfrm>
              <a:off x="9775850" y="5364612"/>
              <a:ext cx="115888" cy="34925"/>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grpSp>
          <p:nvGrpSpPr>
            <p:cNvPr id="25" name="Group 24"/>
            <p:cNvGrpSpPr/>
            <p:nvPr/>
          </p:nvGrpSpPr>
          <p:grpSpPr>
            <a:xfrm>
              <a:off x="9346657" y="4578187"/>
              <a:ext cx="385310" cy="539024"/>
              <a:chOff x="9374573" y="4664153"/>
              <a:chExt cx="312233" cy="436794"/>
            </a:xfrm>
          </p:grpSpPr>
          <p:sp>
            <p:nvSpPr>
              <p:cNvPr id="135"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36"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37"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38"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39"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40"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41"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42"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43"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44"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45"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46"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47"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48"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49"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50"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51"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52"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53"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grpSp>
        <p:sp>
          <p:nvSpPr>
            <p:cNvPr id="26" name="Freeform 323"/>
            <p:cNvSpPr>
              <a:spLocks/>
            </p:cNvSpPr>
            <p:nvPr/>
          </p:nvSpPr>
          <p:spPr bwMode="auto">
            <a:xfrm>
              <a:off x="9346338" y="6768405"/>
              <a:ext cx="179368" cy="89684"/>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rgbClr val="404040">
                <a:lumMod val="50000"/>
              </a:srgbClr>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27" name="Freeform 324"/>
            <p:cNvSpPr>
              <a:spLocks/>
            </p:cNvSpPr>
            <p:nvPr/>
          </p:nvSpPr>
          <p:spPr bwMode="auto">
            <a:xfrm>
              <a:off x="9542314" y="6768405"/>
              <a:ext cx="179368" cy="89684"/>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rgbClr val="404040">
                <a:lumMod val="50000"/>
              </a:srgbClr>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28" name="Rectangle 155"/>
            <p:cNvSpPr>
              <a:spLocks noChangeArrowheads="1"/>
            </p:cNvSpPr>
            <p:nvPr/>
          </p:nvSpPr>
          <p:spPr bwMode="auto">
            <a:xfrm>
              <a:off x="7395587" y="5194875"/>
              <a:ext cx="355718" cy="306172"/>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29" name="Freeform 163"/>
            <p:cNvSpPr>
              <a:spLocks/>
            </p:cNvSpPr>
            <p:nvPr/>
          </p:nvSpPr>
          <p:spPr bwMode="auto">
            <a:xfrm>
              <a:off x="7502537" y="5124634"/>
              <a:ext cx="146050" cy="241300"/>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grpSp>
          <p:nvGrpSpPr>
            <p:cNvPr id="30" name="Group 29"/>
            <p:cNvGrpSpPr/>
            <p:nvPr/>
          </p:nvGrpSpPr>
          <p:grpSpPr>
            <a:xfrm>
              <a:off x="7183317" y="5150771"/>
              <a:ext cx="763845" cy="1011010"/>
              <a:chOff x="7051597" y="5172550"/>
              <a:chExt cx="922338" cy="1220787"/>
            </a:xfrm>
          </p:grpSpPr>
          <p:sp>
            <p:nvSpPr>
              <p:cNvPr id="126"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27"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28"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29"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30"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dirty="0">
                  <a:solidFill>
                    <a:srgbClr val="404040"/>
                  </a:solidFill>
                </a:endParaRPr>
              </a:p>
            </p:txBody>
          </p:sp>
          <p:sp>
            <p:nvSpPr>
              <p:cNvPr id="131"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32"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33"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p:txBody>
          </p:sp>
          <p:sp>
            <p:nvSpPr>
              <p:cNvPr id="134"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grpSp>
        <p:grpSp>
          <p:nvGrpSpPr>
            <p:cNvPr id="31" name="Group 30"/>
            <p:cNvGrpSpPr/>
            <p:nvPr/>
          </p:nvGrpSpPr>
          <p:grpSpPr>
            <a:xfrm>
              <a:off x="10916482" y="4730585"/>
              <a:ext cx="809127" cy="2103604"/>
              <a:chOff x="4725988" y="7138463"/>
              <a:chExt cx="893762" cy="2323642"/>
            </a:xfrm>
          </p:grpSpPr>
          <p:sp>
            <p:nvSpPr>
              <p:cNvPr id="99"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00"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01"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02"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0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0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05"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rgbClr val="FF8C00">
                  <a:lumMod val="75000"/>
                </a:srgbClr>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06"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07"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rgbClr val="FF8C00">
                  <a:lumMod val="75000"/>
                </a:srgbClr>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grpSp>
            <p:nvGrpSpPr>
              <p:cNvPr id="108" name="Group 107"/>
              <p:cNvGrpSpPr/>
              <p:nvPr/>
            </p:nvGrpSpPr>
            <p:grpSpPr>
              <a:xfrm>
                <a:off x="4895429" y="7138463"/>
                <a:ext cx="432081" cy="562325"/>
                <a:chOff x="4949548" y="7156100"/>
                <a:chExt cx="347110" cy="451741"/>
              </a:xfrm>
            </p:grpSpPr>
            <p:sp>
              <p:nvSpPr>
                <p:cNvPr id="109"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10"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11"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12"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13"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14"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15"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16"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17"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18"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19"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20"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21"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22"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23"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24"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125"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grpSp>
        </p:grpSp>
        <p:sp>
          <p:nvSpPr>
            <p:cNvPr id="32" name="Freeform 301"/>
            <p:cNvSpPr>
              <a:spLocks/>
            </p:cNvSpPr>
            <p:nvPr/>
          </p:nvSpPr>
          <p:spPr bwMode="auto">
            <a:xfrm>
              <a:off x="11056714" y="6763980"/>
              <a:ext cx="190724" cy="94020"/>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33" name="Freeform 303"/>
            <p:cNvSpPr>
              <a:spLocks/>
            </p:cNvSpPr>
            <p:nvPr/>
          </p:nvSpPr>
          <p:spPr bwMode="auto">
            <a:xfrm>
              <a:off x="11290725" y="6768467"/>
              <a:ext cx="184080" cy="89484"/>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grpSp>
          <p:nvGrpSpPr>
            <p:cNvPr id="34" name="Group 33"/>
            <p:cNvGrpSpPr/>
            <p:nvPr/>
          </p:nvGrpSpPr>
          <p:grpSpPr>
            <a:xfrm>
              <a:off x="10094772" y="4578187"/>
              <a:ext cx="775032" cy="2280981"/>
              <a:chOff x="10094772" y="4617073"/>
              <a:chExt cx="761819" cy="2242095"/>
            </a:xfrm>
          </p:grpSpPr>
          <p:sp>
            <p:nvSpPr>
              <p:cNvPr id="72"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rgbClr val="FFFFFF"/>
              </a:solidFill>
              <a:ln>
                <a:noFill/>
              </a:ln>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73"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rgbClr val="404040">
                  <a:lumMod val="50000"/>
                </a:srgbClr>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74"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rgbClr val="404040">
                  <a:lumMod val="50000"/>
                </a:srgbClr>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75"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rgbClr val="404040">
                  <a:lumMod val="50000"/>
                </a:srgbClr>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76"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rgbClr val="404040">
                  <a:lumMod val="50000"/>
                </a:srgbClr>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77"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78"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79"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80"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rgbClr val="BAD80A">
                  <a:lumMod val="75000"/>
                </a:srgbClr>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81"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82"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83"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84"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85"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86"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87"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88"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89"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90"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91"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92"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93"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94"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95"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96"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97"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rgbClr val="BAD80A">
                  <a:lumMod val="75000"/>
                </a:srgbClr>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p:txBody>
          </p:sp>
          <p:sp>
            <p:nvSpPr>
              <p:cNvPr id="98"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grpSp>
        <p:sp>
          <p:nvSpPr>
            <p:cNvPr id="35" name="Freeform 286"/>
            <p:cNvSpPr>
              <a:spLocks/>
            </p:cNvSpPr>
            <p:nvPr/>
          </p:nvSpPr>
          <p:spPr bwMode="auto">
            <a:xfrm>
              <a:off x="10739034" y="4917744"/>
              <a:ext cx="122238" cy="44444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dirty="0">
                <a:solidFill>
                  <a:srgbClr val="404040"/>
                </a:solidFill>
              </a:endParaRPr>
            </a:p>
          </p:txBody>
        </p:sp>
        <p:sp>
          <p:nvSpPr>
            <p:cNvPr id="36" name="Freeform 276"/>
            <p:cNvSpPr>
              <a:spLocks/>
            </p:cNvSpPr>
            <p:nvPr/>
          </p:nvSpPr>
          <p:spPr bwMode="auto">
            <a:xfrm>
              <a:off x="10718706" y="5308083"/>
              <a:ext cx="162167" cy="91454"/>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rgbClr val="BAD80A">
                <a:lumMod val="50000"/>
              </a:srgbClr>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37" name="Rectangle 96"/>
            <p:cNvSpPr>
              <a:spLocks noChangeArrowheads="1"/>
            </p:cNvSpPr>
            <p:nvPr/>
          </p:nvSpPr>
          <p:spPr bwMode="auto">
            <a:xfrm>
              <a:off x="9828238" y="5593212"/>
              <a:ext cx="512763" cy="523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38" name="Freeform 97"/>
            <p:cNvSpPr>
              <a:spLocks/>
            </p:cNvSpPr>
            <p:nvPr/>
          </p:nvSpPr>
          <p:spPr bwMode="auto">
            <a:xfrm>
              <a:off x="9947300" y="5332862"/>
              <a:ext cx="536575" cy="260350"/>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grpSp>
          <p:nvGrpSpPr>
            <p:cNvPr id="39" name="Group 38"/>
            <p:cNvGrpSpPr/>
            <p:nvPr/>
          </p:nvGrpSpPr>
          <p:grpSpPr>
            <a:xfrm>
              <a:off x="8164080" y="4538026"/>
              <a:ext cx="736600" cy="2320703"/>
              <a:chOff x="8164080" y="4538026"/>
              <a:chExt cx="736600" cy="2320703"/>
            </a:xfrm>
          </p:grpSpPr>
          <p:grpSp>
            <p:nvGrpSpPr>
              <p:cNvPr id="40" name="Group 39"/>
              <p:cNvGrpSpPr/>
              <p:nvPr/>
            </p:nvGrpSpPr>
            <p:grpSpPr>
              <a:xfrm>
                <a:off x="8164080" y="4538026"/>
                <a:ext cx="736600" cy="2278663"/>
                <a:chOff x="6086476" y="7174900"/>
                <a:chExt cx="736600" cy="2278663"/>
              </a:xfrm>
            </p:grpSpPr>
            <p:sp>
              <p:nvSpPr>
                <p:cNvPr id="43"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3260" tIns="46630" rIns="93260" bIns="46630" numCol="1" anchor="t" anchorCtr="0" compatLnSpc="1">
                  <a:prstTxWarp prst="textNoShape">
                    <a:avLst/>
                  </a:prstTxWarp>
                </a:bodyPr>
                <a:lstStyle/>
                <a:p>
                  <a:pPr defTabSz="932597">
                    <a:defRPr/>
                  </a:pPr>
                  <a:endParaRPr lang="en-US" sz="1836" kern="0" dirty="0">
                    <a:solidFill>
                      <a:srgbClr val="404040"/>
                    </a:solidFill>
                  </a:endParaRPr>
                </a:p>
              </p:txBody>
            </p:sp>
            <p:sp>
              <p:nvSpPr>
                <p:cNvPr id="44"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3260" tIns="46630" rIns="93260" bIns="46630" numCol="1" anchor="t" anchorCtr="0" compatLnSpc="1">
                  <a:prstTxWarp prst="textNoShape">
                    <a:avLst/>
                  </a:prstTxWarp>
                </a:bodyPr>
                <a:lstStyle/>
                <a:p>
                  <a:pPr defTabSz="932597">
                    <a:defRPr/>
                  </a:pPr>
                  <a:endParaRPr lang="en-US" sz="1836" kern="0" dirty="0">
                    <a:solidFill>
                      <a:srgbClr val="404040"/>
                    </a:solidFill>
                  </a:endParaRPr>
                </a:p>
                <a:p>
                  <a:pPr defTabSz="932597">
                    <a:defRPr/>
                  </a:pPr>
                  <a:endParaRPr lang="en-US" sz="1836" kern="0" dirty="0">
                    <a:solidFill>
                      <a:srgbClr val="404040"/>
                    </a:solidFill>
                  </a:endParaRPr>
                </a:p>
                <a:p>
                  <a:pPr defTabSz="932597">
                    <a:defRPr/>
                  </a:pPr>
                  <a:endParaRPr lang="en-US" sz="1836" kern="0" dirty="0">
                    <a:solidFill>
                      <a:srgbClr val="404040"/>
                    </a:solidFill>
                  </a:endParaRPr>
                </a:p>
              </p:txBody>
            </p:sp>
            <p:sp>
              <p:nvSpPr>
                <p:cNvPr id="45"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46"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47"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48"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49"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50"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51"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52"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53"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54"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55"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56"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grpSp>
              <p:nvGrpSpPr>
                <p:cNvPr id="57" name="Group 56"/>
                <p:cNvGrpSpPr/>
                <p:nvPr/>
              </p:nvGrpSpPr>
              <p:grpSpPr>
                <a:xfrm>
                  <a:off x="6275388" y="7174900"/>
                  <a:ext cx="353529" cy="441132"/>
                  <a:chOff x="6770468" y="7164742"/>
                  <a:chExt cx="289365" cy="361068"/>
                </a:xfrm>
              </p:grpSpPr>
              <p:sp>
                <p:nvSpPr>
                  <p:cNvPr id="58"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59"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60"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61"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62"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63"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64"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65"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66"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67"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68"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69"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70"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71"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grpSp>
          </p:grpSp>
          <p:sp>
            <p:nvSpPr>
              <p:cNvPr id="41"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rgbClr val="404040">
                  <a:lumMod val="50000"/>
                </a:srgbClr>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sp>
            <p:nvSpPr>
              <p:cNvPr id="42"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rgbClr val="404040">
                  <a:lumMod val="50000"/>
                </a:srgbClr>
              </a:solidFill>
              <a:ln>
                <a:noFill/>
              </a:ln>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404040"/>
                  </a:solidFill>
                </a:endParaRPr>
              </a:p>
            </p:txBody>
          </p:sp>
        </p:grpSp>
      </p:grpSp>
    </p:spTree>
    <p:extLst>
      <p:ext uri="{BB962C8B-B14F-4D97-AF65-F5344CB8AC3E}">
        <p14:creationId xmlns:p14="http://schemas.microsoft.com/office/powerpoint/2010/main" val="1283316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US" dirty="0">
                <a:gradFill>
                  <a:gsLst>
                    <a:gs pos="64516">
                      <a:schemeClr val="bg1"/>
                    </a:gs>
                    <a:gs pos="53000">
                      <a:schemeClr val="bg1"/>
                    </a:gs>
                  </a:gsLst>
                  <a:lin ang="5400000" scaled="0"/>
                </a:gradFill>
              </a:rPr>
              <a:t>SDKS and Code samples</a:t>
            </a:r>
            <a:endParaRPr lang="en-US" dirty="0"/>
          </a:p>
        </p:txBody>
      </p:sp>
      <p:sp>
        <p:nvSpPr>
          <p:cNvPr id="4" name="Text Placeholder 3"/>
          <p:cNvSpPr>
            <a:spLocks noGrp="1"/>
          </p:cNvSpPr>
          <p:nvPr>
            <p:ph type="body" sz="quarter" idx="12"/>
          </p:nvPr>
        </p:nvSpPr>
        <p:spPr/>
        <p:txBody>
          <a:bodyPr/>
          <a:lstStyle/>
          <a:p>
            <a:r>
              <a:rPr lang="en-US" dirty="0"/>
              <a:t>3</a:t>
            </a:r>
          </a:p>
        </p:txBody>
      </p:sp>
      <p:grpSp>
        <p:nvGrpSpPr>
          <p:cNvPr id="6" name="Group 5"/>
          <p:cNvGrpSpPr/>
          <p:nvPr/>
        </p:nvGrpSpPr>
        <p:grpSpPr>
          <a:xfrm>
            <a:off x="7657415" y="3089559"/>
            <a:ext cx="4509968" cy="3606817"/>
            <a:chOff x="6527800" y="2483620"/>
            <a:chExt cx="5473700" cy="4377555"/>
          </a:xfrm>
        </p:grpSpPr>
        <p:grpSp>
          <p:nvGrpSpPr>
            <p:cNvPr id="126" name="Group 125"/>
            <p:cNvGrpSpPr/>
            <p:nvPr/>
          </p:nvGrpSpPr>
          <p:grpSpPr>
            <a:xfrm flipH="1">
              <a:off x="8613773" y="2483620"/>
              <a:ext cx="1958976" cy="4377555"/>
              <a:chOff x="8956675" y="449263"/>
              <a:chExt cx="2063751" cy="4611687"/>
            </a:xfrm>
          </p:grpSpPr>
          <p:sp>
            <p:nvSpPr>
              <p:cNvPr id="98" name="Freeform 36"/>
              <p:cNvSpPr>
                <a:spLocks/>
              </p:cNvSpPr>
              <p:nvPr/>
            </p:nvSpPr>
            <p:spPr bwMode="auto">
              <a:xfrm>
                <a:off x="9283700" y="3189288"/>
                <a:ext cx="895350" cy="1662112"/>
              </a:xfrm>
              <a:custGeom>
                <a:avLst/>
                <a:gdLst>
                  <a:gd name="T0" fmla="*/ 0 w 564"/>
                  <a:gd name="T1" fmla="*/ 0 h 1047"/>
                  <a:gd name="T2" fmla="*/ 0 w 564"/>
                  <a:gd name="T3" fmla="*/ 0 h 1047"/>
                  <a:gd name="T4" fmla="*/ 146 w 564"/>
                  <a:gd name="T5" fmla="*/ 0 h 1047"/>
                  <a:gd name="T6" fmla="*/ 418 w 564"/>
                  <a:gd name="T7" fmla="*/ 0 h 1047"/>
                  <a:gd name="T8" fmla="*/ 564 w 564"/>
                  <a:gd name="T9" fmla="*/ 0 h 1047"/>
                  <a:gd name="T10" fmla="*/ 564 w 564"/>
                  <a:gd name="T11" fmla="*/ 158 h 1047"/>
                  <a:gd name="T12" fmla="*/ 564 w 564"/>
                  <a:gd name="T13" fmla="*/ 1047 h 1047"/>
                  <a:gd name="T14" fmla="*/ 418 w 564"/>
                  <a:gd name="T15" fmla="*/ 1047 h 1047"/>
                  <a:gd name="T16" fmla="*/ 418 w 564"/>
                  <a:gd name="T17" fmla="*/ 158 h 1047"/>
                  <a:gd name="T18" fmla="*/ 146 w 564"/>
                  <a:gd name="T19" fmla="*/ 158 h 1047"/>
                  <a:gd name="T20" fmla="*/ 146 w 564"/>
                  <a:gd name="T21" fmla="*/ 1047 h 1047"/>
                  <a:gd name="T22" fmla="*/ 0 w 564"/>
                  <a:gd name="T23" fmla="*/ 1047 h 1047"/>
                  <a:gd name="T24" fmla="*/ 0 w 564"/>
                  <a:gd name="T25" fmla="*/ 158 h 1047"/>
                  <a:gd name="T26" fmla="*/ 0 w 564"/>
                  <a:gd name="T27" fmla="*/ 158 h 1047"/>
                  <a:gd name="T28" fmla="*/ 0 w 564"/>
                  <a:gd name="T29" fmla="*/ 0 h 10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4" h="1047">
                    <a:moveTo>
                      <a:pt x="0" y="0"/>
                    </a:moveTo>
                    <a:lnTo>
                      <a:pt x="0" y="0"/>
                    </a:lnTo>
                    <a:lnTo>
                      <a:pt x="146" y="0"/>
                    </a:lnTo>
                    <a:lnTo>
                      <a:pt x="418" y="0"/>
                    </a:lnTo>
                    <a:lnTo>
                      <a:pt x="564" y="0"/>
                    </a:lnTo>
                    <a:lnTo>
                      <a:pt x="564" y="158"/>
                    </a:lnTo>
                    <a:lnTo>
                      <a:pt x="564" y="1047"/>
                    </a:lnTo>
                    <a:lnTo>
                      <a:pt x="418" y="1047"/>
                    </a:lnTo>
                    <a:lnTo>
                      <a:pt x="418" y="158"/>
                    </a:lnTo>
                    <a:lnTo>
                      <a:pt x="146" y="158"/>
                    </a:lnTo>
                    <a:lnTo>
                      <a:pt x="146" y="1047"/>
                    </a:lnTo>
                    <a:lnTo>
                      <a:pt x="0" y="1047"/>
                    </a:lnTo>
                    <a:lnTo>
                      <a:pt x="0" y="158"/>
                    </a:lnTo>
                    <a:lnTo>
                      <a:pt x="0" y="158"/>
                    </a:lnTo>
                    <a:lnTo>
                      <a:pt x="0" y="0"/>
                    </a:lnTo>
                    <a:close/>
                  </a:path>
                </a:pathLst>
              </a:custGeom>
              <a:solidFill>
                <a:srgbClr val="BB25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99" name="Freeform 37"/>
              <p:cNvSpPr>
                <a:spLocks/>
              </p:cNvSpPr>
              <p:nvPr/>
            </p:nvSpPr>
            <p:spPr bwMode="auto">
              <a:xfrm>
                <a:off x="9283700" y="4819650"/>
                <a:ext cx="536575" cy="241300"/>
              </a:xfrm>
              <a:custGeom>
                <a:avLst/>
                <a:gdLst>
                  <a:gd name="T0" fmla="*/ 22 w 51"/>
                  <a:gd name="T1" fmla="*/ 0 h 23"/>
                  <a:gd name="T2" fmla="*/ 51 w 51"/>
                  <a:gd name="T3" fmla="*/ 23 h 23"/>
                  <a:gd name="T4" fmla="*/ 22 w 51"/>
                  <a:gd name="T5" fmla="*/ 23 h 23"/>
                  <a:gd name="T6" fmla="*/ 0 w 51"/>
                  <a:gd name="T7" fmla="*/ 23 h 23"/>
                  <a:gd name="T8" fmla="*/ 0 w 51"/>
                  <a:gd name="T9" fmla="*/ 0 h 23"/>
                  <a:gd name="T10" fmla="*/ 22 w 51"/>
                  <a:gd name="T11" fmla="*/ 0 h 23"/>
                </a:gdLst>
                <a:ahLst/>
                <a:cxnLst>
                  <a:cxn ang="0">
                    <a:pos x="T0" y="T1"/>
                  </a:cxn>
                  <a:cxn ang="0">
                    <a:pos x="T2" y="T3"/>
                  </a:cxn>
                  <a:cxn ang="0">
                    <a:pos x="T4" y="T5"/>
                  </a:cxn>
                  <a:cxn ang="0">
                    <a:pos x="T6" y="T7"/>
                  </a:cxn>
                  <a:cxn ang="0">
                    <a:pos x="T8" y="T9"/>
                  </a:cxn>
                  <a:cxn ang="0">
                    <a:pos x="T10" y="T11"/>
                  </a:cxn>
                </a:cxnLst>
                <a:rect l="0" t="0" r="r" b="b"/>
                <a:pathLst>
                  <a:path w="51" h="23">
                    <a:moveTo>
                      <a:pt x="22" y="0"/>
                    </a:moveTo>
                    <a:cubicBezTo>
                      <a:pt x="37" y="0"/>
                      <a:pt x="50" y="10"/>
                      <a:pt x="51" y="23"/>
                    </a:cubicBezTo>
                    <a:cubicBezTo>
                      <a:pt x="22" y="23"/>
                      <a:pt x="22" y="23"/>
                      <a:pt x="22" y="23"/>
                    </a:cubicBezTo>
                    <a:cubicBezTo>
                      <a:pt x="0" y="23"/>
                      <a:pt x="0" y="23"/>
                      <a:pt x="0" y="23"/>
                    </a:cubicBezTo>
                    <a:cubicBezTo>
                      <a:pt x="0" y="0"/>
                      <a:pt x="0" y="0"/>
                      <a:pt x="0" y="0"/>
                    </a:cubicBezTo>
                    <a:lnTo>
                      <a:pt x="22" y="0"/>
                    </a:lnTo>
                    <a:close/>
                  </a:path>
                </a:pathLst>
              </a:custGeom>
              <a:solidFill>
                <a:srgbClr val="5741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00" name="Freeform 38"/>
              <p:cNvSpPr>
                <a:spLocks/>
              </p:cNvSpPr>
              <p:nvPr/>
            </p:nvSpPr>
            <p:spPr bwMode="auto">
              <a:xfrm>
                <a:off x="8956675" y="1819275"/>
                <a:ext cx="1558925" cy="1370012"/>
              </a:xfrm>
              <a:custGeom>
                <a:avLst/>
                <a:gdLst>
                  <a:gd name="T0" fmla="*/ 31 w 148"/>
                  <a:gd name="T1" fmla="*/ 0 h 131"/>
                  <a:gd name="T2" fmla="*/ 116 w 148"/>
                  <a:gd name="T3" fmla="*/ 0 h 131"/>
                  <a:gd name="T4" fmla="*/ 148 w 148"/>
                  <a:gd name="T5" fmla="*/ 27 h 131"/>
                  <a:gd name="T6" fmla="*/ 148 w 148"/>
                  <a:gd name="T7" fmla="*/ 49 h 131"/>
                  <a:gd name="T8" fmla="*/ 116 w 148"/>
                  <a:gd name="T9" fmla="*/ 49 h 131"/>
                  <a:gd name="T10" fmla="*/ 116 w 148"/>
                  <a:gd name="T11" fmla="*/ 131 h 131"/>
                  <a:gd name="T12" fmla="*/ 31 w 148"/>
                  <a:gd name="T13" fmla="*/ 131 h 131"/>
                  <a:gd name="T14" fmla="*/ 31 w 148"/>
                  <a:gd name="T15" fmla="*/ 49 h 131"/>
                  <a:gd name="T16" fmla="*/ 0 w 148"/>
                  <a:gd name="T17" fmla="*/ 49 h 131"/>
                  <a:gd name="T18" fmla="*/ 0 w 148"/>
                  <a:gd name="T19" fmla="*/ 27 h 131"/>
                  <a:gd name="T20" fmla="*/ 31 w 148"/>
                  <a:gd name="T21"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8" h="131">
                    <a:moveTo>
                      <a:pt x="31" y="0"/>
                    </a:moveTo>
                    <a:cubicBezTo>
                      <a:pt x="116" y="0"/>
                      <a:pt x="116" y="0"/>
                      <a:pt x="116" y="0"/>
                    </a:cubicBezTo>
                    <a:cubicBezTo>
                      <a:pt x="134" y="0"/>
                      <a:pt x="148" y="12"/>
                      <a:pt x="148" y="27"/>
                    </a:cubicBezTo>
                    <a:cubicBezTo>
                      <a:pt x="148" y="49"/>
                      <a:pt x="148" y="49"/>
                      <a:pt x="148" y="49"/>
                    </a:cubicBezTo>
                    <a:cubicBezTo>
                      <a:pt x="116" y="49"/>
                      <a:pt x="116" y="49"/>
                      <a:pt x="116" y="49"/>
                    </a:cubicBezTo>
                    <a:cubicBezTo>
                      <a:pt x="116" y="131"/>
                      <a:pt x="116" y="131"/>
                      <a:pt x="116" y="131"/>
                    </a:cubicBezTo>
                    <a:cubicBezTo>
                      <a:pt x="31" y="131"/>
                      <a:pt x="31" y="131"/>
                      <a:pt x="31" y="131"/>
                    </a:cubicBezTo>
                    <a:cubicBezTo>
                      <a:pt x="31" y="49"/>
                      <a:pt x="31" y="49"/>
                      <a:pt x="31" y="49"/>
                    </a:cubicBezTo>
                    <a:cubicBezTo>
                      <a:pt x="0" y="49"/>
                      <a:pt x="0" y="49"/>
                      <a:pt x="0" y="49"/>
                    </a:cubicBezTo>
                    <a:cubicBezTo>
                      <a:pt x="0" y="27"/>
                      <a:pt x="0" y="27"/>
                      <a:pt x="0" y="27"/>
                    </a:cubicBezTo>
                    <a:cubicBezTo>
                      <a:pt x="0" y="12"/>
                      <a:pt x="14" y="0"/>
                      <a:pt x="3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01" name="Freeform 39"/>
              <p:cNvSpPr>
                <a:spLocks/>
              </p:cNvSpPr>
              <p:nvPr/>
            </p:nvSpPr>
            <p:spPr bwMode="auto">
              <a:xfrm>
                <a:off x="10231438" y="2332038"/>
                <a:ext cx="547688" cy="709612"/>
              </a:xfrm>
              <a:custGeom>
                <a:avLst/>
                <a:gdLst>
                  <a:gd name="T0" fmla="*/ 19 w 52"/>
                  <a:gd name="T1" fmla="*/ 68 h 68"/>
                  <a:gd name="T2" fmla="*/ 52 w 52"/>
                  <a:gd name="T3" fmla="*/ 68 h 68"/>
                  <a:gd name="T4" fmla="*/ 52 w 52"/>
                  <a:gd name="T5" fmla="*/ 48 h 68"/>
                  <a:gd name="T6" fmla="*/ 22 w 52"/>
                  <a:gd name="T7" fmla="*/ 48 h 68"/>
                  <a:gd name="T8" fmla="*/ 22 w 52"/>
                  <a:gd name="T9" fmla="*/ 0 h 68"/>
                  <a:gd name="T10" fmla="*/ 0 w 52"/>
                  <a:gd name="T11" fmla="*/ 0 h 68"/>
                  <a:gd name="T12" fmla="*/ 0 w 52"/>
                  <a:gd name="T13" fmla="*/ 51 h 68"/>
                  <a:gd name="T14" fmla="*/ 19 w 52"/>
                  <a:gd name="T15" fmla="*/ 68 h 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68">
                    <a:moveTo>
                      <a:pt x="19" y="68"/>
                    </a:moveTo>
                    <a:cubicBezTo>
                      <a:pt x="52" y="68"/>
                      <a:pt x="52" y="68"/>
                      <a:pt x="52" y="68"/>
                    </a:cubicBezTo>
                    <a:cubicBezTo>
                      <a:pt x="52" y="48"/>
                      <a:pt x="52" y="48"/>
                      <a:pt x="52" y="48"/>
                    </a:cubicBezTo>
                    <a:cubicBezTo>
                      <a:pt x="22" y="48"/>
                      <a:pt x="22" y="48"/>
                      <a:pt x="22" y="48"/>
                    </a:cubicBezTo>
                    <a:cubicBezTo>
                      <a:pt x="22" y="0"/>
                      <a:pt x="22" y="0"/>
                      <a:pt x="22" y="0"/>
                    </a:cubicBezTo>
                    <a:cubicBezTo>
                      <a:pt x="0" y="0"/>
                      <a:pt x="0" y="0"/>
                      <a:pt x="0" y="0"/>
                    </a:cubicBezTo>
                    <a:cubicBezTo>
                      <a:pt x="0" y="51"/>
                      <a:pt x="0" y="51"/>
                      <a:pt x="0" y="51"/>
                    </a:cubicBezTo>
                    <a:cubicBezTo>
                      <a:pt x="0" y="60"/>
                      <a:pt x="8" y="68"/>
                      <a:pt x="19" y="68"/>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02" name="Rectangle 40"/>
              <p:cNvSpPr>
                <a:spLocks noChangeArrowheads="1"/>
              </p:cNvSpPr>
              <p:nvPr/>
            </p:nvSpPr>
            <p:spPr bwMode="auto">
              <a:xfrm>
                <a:off x="8999538" y="2332038"/>
                <a:ext cx="241300" cy="1222375"/>
              </a:xfrm>
              <a:prstGeom prst="rect">
                <a:avLst/>
              </a:prstGeom>
              <a:solidFill>
                <a:srgbClr val="6E58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03" name="Freeform 41"/>
              <p:cNvSpPr>
                <a:spLocks/>
              </p:cNvSpPr>
              <p:nvPr/>
            </p:nvSpPr>
            <p:spPr bwMode="auto">
              <a:xfrm>
                <a:off x="8999538" y="3355975"/>
                <a:ext cx="241300" cy="407987"/>
              </a:xfrm>
              <a:custGeom>
                <a:avLst/>
                <a:gdLst>
                  <a:gd name="T0" fmla="*/ 23 w 23"/>
                  <a:gd name="T1" fmla="*/ 0 h 39"/>
                  <a:gd name="T2" fmla="*/ 23 w 23"/>
                  <a:gd name="T3" fmla="*/ 39 h 39"/>
                  <a:gd name="T4" fmla="*/ 0 w 23"/>
                  <a:gd name="T5" fmla="*/ 19 h 39"/>
                  <a:gd name="T6" fmla="*/ 23 w 23"/>
                  <a:gd name="T7" fmla="*/ 0 h 39"/>
                </a:gdLst>
                <a:ahLst/>
                <a:cxnLst>
                  <a:cxn ang="0">
                    <a:pos x="T0" y="T1"/>
                  </a:cxn>
                  <a:cxn ang="0">
                    <a:pos x="T2" y="T3"/>
                  </a:cxn>
                  <a:cxn ang="0">
                    <a:pos x="T4" y="T5"/>
                  </a:cxn>
                  <a:cxn ang="0">
                    <a:pos x="T6" y="T7"/>
                  </a:cxn>
                </a:cxnLst>
                <a:rect l="0" t="0" r="r" b="b"/>
                <a:pathLst>
                  <a:path w="23" h="39">
                    <a:moveTo>
                      <a:pt x="23" y="0"/>
                    </a:moveTo>
                    <a:cubicBezTo>
                      <a:pt x="23" y="39"/>
                      <a:pt x="23" y="39"/>
                      <a:pt x="23" y="39"/>
                    </a:cubicBezTo>
                    <a:cubicBezTo>
                      <a:pt x="10" y="39"/>
                      <a:pt x="0" y="30"/>
                      <a:pt x="0" y="19"/>
                    </a:cubicBezTo>
                    <a:cubicBezTo>
                      <a:pt x="0" y="8"/>
                      <a:pt x="10" y="0"/>
                      <a:pt x="23" y="0"/>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04" name="Freeform 42"/>
              <p:cNvSpPr>
                <a:spLocks/>
              </p:cNvSpPr>
              <p:nvPr/>
            </p:nvSpPr>
            <p:spPr bwMode="auto">
              <a:xfrm>
                <a:off x="10536238" y="2833688"/>
                <a:ext cx="484188" cy="207962"/>
              </a:xfrm>
              <a:custGeom>
                <a:avLst/>
                <a:gdLst>
                  <a:gd name="T0" fmla="*/ 0 w 46"/>
                  <a:gd name="T1" fmla="*/ 0 h 20"/>
                  <a:gd name="T2" fmla="*/ 46 w 46"/>
                  <a:gd name="T3" fmla="*/ 0 h 20"/>
                  <a:gd name="T4" fmla="*/ 23 w 46"/>
                  <a:gd name="T5" fmla="*/ 20 h 20"/>
                  <a:gd name="T6" fmla="*/ 0 w 46"/>
                  <a:gd name="T7" fmla="*/ 0 h 20"/>
                </a:gdLst>
                <a:ahLst/>
                <a:cxnLst>
                  <a:cxn ang="0">
                    <a:pos x="T0" y="T1"/>
                  </a:cxn>
                  <a:cxn ang="0">
                    <a:pos x="T2" y="T3"/>
                  </a:cxn>
                  <a:cxn ang="0">
                    <a:pos x="T4" y="T5"/>
                  </a:cxn>
                  <a:cxn ang="0">
                    <a:pos x="T6" y="T7"/>
                  </a:cxn>
                </a:cxnLst>
                <a:rect l="0" t="0" r="r" b="b"/>
                <a:pathLst>
                  <a:path w="46" h="20">
                    <a:moveTo>
                      <a:pt x="0" y="0"/>
                    </a:moveTo>
                    <a:cubicBezTo>
                      <a:pt x="46" y="0"/>
                      <a:pt x="46" y="0"/>
                      <a:pt x="46" y="0"/>
                    </a:cubicBezTo>
                    <a:cubicBezTo>
                      <a:pt x="46" y="11"/>
                      <a:pt x="36" y="20"/>
                      <a:pt x="23" y="20"/>
                    </a:cubicBezTo>
                    <a:cubicBezTo>
                      <a:pt x="10" y="20"/>
                      <a:pt x="0" y="11"/>
                      <a:pt x="0" y="0"/>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06" name="Rectangle 44"/>
              <p:cNvSpPr>
                <a:spLocks noChangeArrowheads="1"/>
              </p:cNvSpPr>
              <p:nvPr/>
            </p:nvSpPr>
            <p:spPr bwMode="auto">
              <a:xfrm>
                <a:off x="8999538" y="2332038"/>
                <a:ext cx="241300" cy="61912"/>
              </a:xfrm>
              <a:prstGeom prst="rect">
                <a:avLst/>
              </a:prstGeom>
              <a:solidFill>
                <a:srgbClr val="4B39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07" name="Rectangle 45"/>
              <p:cNvSpPr>
                <a:spLocks noChangeArrowheads="1"/>
              </p:cNvSpPr>
              <p:nvPr/>
            </p:nvSpPr>
            <p:spPr bwMode="auto">
              <a:xfrm>
                <a:off x="10231438" y="2332038"/>
                <a:ext cx="231775" cy="61912"/>
              </a:xfrm>
              <a:prstGeom prst="rect">
                <a:avLst/>
              </a:prstGeom>
              <a:solidFill>
                <a:srgbClr val="4B39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08" name="Freeform 46"/>
              <p:cNvSpPr>
                <a:spLocks/>
              </p:cNvSpPr>
              <p:nvPr/>
            </p:nvSpPr>
            <p:spPr bwMode="auto">
              <a:xfrm>
                <a:off x="9947275" y="4819650"/>
                <a:ext cx="536575" cy="241300"/>
              </a:xfrm>
              <a:custGeom>
                <a:avLst/>
                <a:gdLst>
                  <a:gd name="T0" fmla="*/ 22 w 51"/>
                  <a:gd name="T1" fmla="*/ 0 h 23"/>
                  <a:gd name="T2" fmla="*/ 51 w 51"/>
                  <a:gd name="T3" fmla="*/ 23 h 23"/>
                  <a:gd name="T4" fmla="*/ 22 w 51"/>
                  <a:gd name="T5" fmla="*/ 23 h 23"/>
                  <a:gd name="T6" fmla="*/ 0 w 51"/>
                  <a:gd name="T7" fmla="*/ 23 h 23"/>
                  <a:gd name="T8" fmla="*/ 0 w 51"/>
                  <a:gd name="T9" fmla="*/ 0 h 23"/>
                  <a:gd name="T10" fmla="*/ 22 w 51"/>
                  <a:gd name="T11" fmla="*/ 0 h 23"/>
                </a:gdLst>
                <a:ahLst/>
                <a:cxnLst>
                  <a:cxn ang="0">
                    <a:pos x="T0" y="T1"/>
                  </a:cxn>
                  <a:cxn ang="0">
                    <a:pos x="T2" y="T3"/>
                  </a:cxn>
                  <a:cxn ang="0">
                    <a:pos x="T4" y="T5"/>
                  </a:cxn>
                  <a:cxn ang="0">
                    <a:pos x="T6" y="T7"/>
                  </a:cxn>
                  <a:cxn ang="0">
                    <a:pos x="T8" y="T9"/>
                  </a:cxn>
                  <a:cxn ang="0">
                    <a:pos x="T10" y="T11"/>
                  </a:cxn>
                </a:cxnLst>
                <a:rect l="0" t="0" r="r" b="b"/>
                <a:pathLst>
                  <a:path w="51" h="23">
                    <a:moveTo>
                      <a:pt x="22" y="0"/>
                    </a:moveTo>
                    <a:cubicBezTo>
                      <a:pt x="37" y="0"/>
                      <a:pt x="50" y="10"/>
                      <a:pt x="51" y="23"/>
                    </a:cubicBezTo>
                    <a:cubicBezTo>
                      <a:pt x="22" y="23"/>
                      <a:pt x="22" y="23"/>
                      <a:pt x="22" y="23"/>
                    </a:cubicBezTo>
                    <a:cubicBezTo>
                      <a:pt x="0" y="23"/>
                      <a:pt x="0" y="23"/>
                      <a:pt x="0" y="23"/>
                    </a:cubicBezTo>
                    <a:cubicBezTo>
                      <a:pt x="0" y="0"/>
                      <a:pt x="0" y="0"/>
                      <a:pt x="0" y="0"/>
                    </a:cubicBezTo>
                    <a:lnTo>
                      <a:pt x="22" y="0"/>
                    </a:lnTo>
                    <a:close/>
                  </a:path>
                </a:pathLst>
              </a:custGeom>
              <a:solidFill>
                <a:srgbClr val="5741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09" name="Freeform 47"/>
              <p:cNvSpPr>
                <a:spLocks/>
              </p:cNvSpPr>
              <p:nvPr/>
            </p:nvSpPr>
            <p:spPr bwMode="auto">
              <a:xfrm>
                <a:off x="9483725" y="1609725"/>
                <a:ext cx="515938" cy="366712"/>
              </a:xfrm>
              <a:custGeom>
                <a:avLst/>
                <a:gdLst>
                  <a:gd name="T0" fmla="*/ 0 w 49"/>
                  <a:gd name="T1" fmla="*/ 27 h 35"/>
                  <a:gd name="T2" fmla="*/ 26 w 49"/>
                  <a:gd name="T3" fmla="*/ 35 h 35"/>
                  <a:gd name="T4" fmla="*/ 49 w 49"/>
                  <a:gd name="T5" fmla="*/ 27 h 35"/>
                  <a:gd name="T6" fmla="*/ 49 w 49"/>
                  <a:gd name="T7" fmla="*/ 0 h 35"/>
                  <a:gd name="T8" fmla="*/ 0 w 49"/>
                  <a:gd name="T9" fmla="*/ 0 h 35"/>
                  <a:gd name="T10" fmla="*/ 0 w 49"/>
                  <a:gd name="T11" fmla="*/ 27 h 35"/>
                </a:gdLst>
                <a:ahLst/>
                <a:cxnLst>
                  <a:cxn ang="0">
                    <a:pos x="T0" y="T1"/>
                  </a:cxn>
                  <a:cxn ang="0">
                    <a:pos x="T2" y="T3"/>
                  </a:cxn>
                  <a:cxn ang="0">
                    <a:pos x="T4" y="T5"/>
                  </a:cxn>
                  <a:cxn ang="0">
                    <a:pos x="T6" y="T7"/>
                  </a:cxn>
                  <a:cxn ang="0">
                    <a:pos x="T8" y="T9"/>
                  </a:cxn>
                  <a:cxn ang="0">
                    <a:pos x="T10" y="T11"/>
                  </a:cxn>
                </a:cxnLst>
                <a:rect l="0" t="0" r="r" b="b"/>
                <a:pathLst>
                  <a:path w="49" h="35">
                    <a:moveTo>
                      <a:pt x="0" y="27"/>
                    </a:moveTo>
                    <a:cubicBezTo>
                      <a:pt x="0" y="33"/>
                      <a:pt x="26" y="35"/>
                      <a:pt x="26" y="35"/>
                    </a:cubicBezTo>
                    <a:cubicBezTo>
                      <a:pt x="26" y="35"/>
                      <a:pt x="49" y="32"/>
                      <a:pt x="49" y="27"/>
                    </a:cubicBezTo>
                    <a:cubicBezTo>
                      <a:pt x="49" y="22"/>
                      <a:pt x="49" y="0"/>
                      <a:pt x="49" y="0"/>
                    </a:cubicBezTo>
                    <a:cubicBezTo>
                      <a:pt x="0" y="0"/>
                      <a:pt x="0" y="0"/>
                      <a:pt x="0" y="0"/>
                    </a:cubicBezTo>
                    <a:cubicBezTo>
                      <a:pt x="0" y="0"/>
                      <a:pt x="0" y="22"/>
                      <a:pt x="0" y="27"/>
                    </a:cubicBezTo>
                    <a:close/>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10" name="Freeform 48"/>
              <p:cNvSpPr>
                <a:spLocks/>
              </p:cNvSpPr>
              <p:nvPr/>
            </p:nvSpPr>
            <p:spPr bwMode="auto">
              <a:xfrm>
                <a:off x="9483725" y="1609725"/>
                <a:ext cx="515938" cy="188912"/>
              </a:xfrm>
              <a:custGeom>
                <a:avLst/>
                <a:gdLst>
                  <a:gd name="T0" fmla="*/ 0 w 49"/>
                  <a:gd name="T1" fmla="*/ 14 h 18"/>
                  <a:gd name="T2" fmla="*/ 26 w 49"/>
                  <a:gd name="T3" fmla="*/ 18 h 18"/>
                  <a:gd name="T4" fmla="*/ 49 w 49"/>
                  <a:gd name="T5" fmla="*/ 14 h 18"/>
                  <a:gd name="T6" fmla="*/ 49 w 49"/>
                  <a:gd name="T7" fmla="*/ 0 h 18"/>
                  <a:gd name="T8" fmla="*/ 0 w 49"/>
                  <a:gd name="T9" fmla="*/ 0 h 18"/>
                  <a:gd name="T10" fmla="*/ 0 w 49"/>
                  <a:gd name="T11" fmla="*/ 14 h 18"/>
                </a:gdLst>
                <a:ahLst/>
                <a:cxnLst>
                  <a:cxn ang="0">
                    <a:pos x="T0" y="T1"/>
                  </a:cxn>
                  <a:cxn ang="0">
                    <a:pos x="T2" y="T3"/>
                  </a:cxn>
                  <a:cxn ang="0">
                    <a:pos x="T4" y="T5"/>
                  </a:cxn>
                  <a:cxn ang="0">
                    <a:pos x="T6" y="T7"/>
                  </a:cxn>
                  <a:cxn ang="0">
                    <a:pos x="T8" y="T9"/>
                  </a:cxn>
                  <a:cxn ang="0">
                    <a:pos x="T10" y="T11"/>
                  </a:cxn>
                </a:cxnLst>
                <a:rect l="0" t="0" r="r" b="b"/>
                <a:pathLst>
                  <a:path w="49" h="18">
                    <a:moveTo>
                      <a:pt x="0" y="14"/>
                    </a:moveTo>
                    <a:cubicBezTo>
                      <a:pt x="0" y="16"/>
                      <a:pt x="26" y="18"/>
                      <a:pt x="26" y="18"/>
                    </a:cubicBezTo>
                    <a:cubicBezTo>
                      <a:pt x="26" y="18"/>
                      <a:pt x="49" y="16"/>
                      <a:pt x="49" y="14"/>
                    </a:cubicBezTo>
                    <a:cubicBezTo>
                      <a:pt x="49" y="11"/>
                      <a:pt x="49" y="0"/>
                      <a:pt x="49" y="0"/>
                    </a:cubicBezTo>
                    <a:cubicBezTo>
                      <a:pt x="0" y="0"/>
                      <a:pt x="0" y="0"/>
                      <a:pt x="0" y="0"/>
                    </a:cubicBezTo>
                    <a:cubicBezTo>
                      <a:pt x="0" y="0"/>
                      <a:pt x="0" y="11"/>
                      <a:pt x="0" y="14"/>
                    </a:cubicBezTo>
                    <a:close/>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11" name="Freeform 49"/>
              <p:cNvSpPr>
                <a:spLocks/>
              </p:cNvSpPr>
              <p:nvPr/>
            </p:nvSpPr>
            <p:spPr bwMode="auto">
              <a:xfrm>
                <a:off x="9315450" y="554038"/>
                <a:ext cx="831850" cy="1139825"/>
              </a:xfrm>
              <a:custGeom>
                <a:avLst/>
                <a:gdLst>
                  <a:gd name="T0" fmla="*/ 77 w 79"/>
                  <a:gd name="T1" fmla="*/ 27 h 109"/>
                  <a:gd name="T2" fmla="*/ 62 w 79"/>
                  <a:gd name="T3" fmla="*/ 0 h 109"/>
                  <a:gd name="T4" fmla="*/ 20 w 79"/>
                  <a:gd name="T5" fmla="*/ 0 h 109"/>
                  <a:gd name="T6" fmla="*/ 7 w 79"/>
                  <a:gd name="T7" fmla="*/ 25 h 109"/>
                  <a:gd name="T8" fmla="*/ 7 w 79"/>
                  <a:gd name="T9" fmla="*/ 39 h 109"/>
                  <a:gd name="T10" fmla="*/ 0 w 79"/>
                  <a:gd name="T11" fmla="*/ 41 h 109"/>
                  <a:gd name="T12" fmla="*/ 0 w 79"/>
                  <a:gd name="T13" fmla="*/ 43 h 109"/>
                  <a:gd name="T14" fmla="*/ 0 w 79"/>
                  <a:gd name="T15" fmla="*/ 55 h 109"/>
                  <a:gd name="T16" fmla="*/ 1 w 79"/>
                  <a:gd name="T17" fmla="*/ 62 h 109"/>
                  <a:gd name="T18" fmla="*/ 1 w 79"/>
                  <a:gd name="T19" fmla="*/ 90 h 109"/>
                  <a:gd name="T20" fmla="*/ 45 w 79"/>
                  <a:gd name="T21" fmla="*/ 109 h 109"/>
                  <a:gd name="T22" fmla="*/ 79 w 79"/>
                  <a:gd name="T23" fmla="*/ 90 h 109"/>
                  <a:gd name="T24" fmla="*/ 79 w 79"/>
                  <a:gd name="T25" fmla="*/ 74 h 109"/>
                  <a:gd name="T26" fmla="*/ 77 w 79"/>
                  <a:gd name="T27" fmla="*/ 2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 h="109">
                    <a:moveTo>
                      <a:pt x="77" y="27"/>
                    </a:moveTo>
                    <a:cubicBezTo>
                      <a:pt x="77" y="24"/>
                      <a:pt x="71" y="0"/>
                      <a:pt x="62" y="0"/>
                    </a:cubicBezTo>
                    <a:cubicBezTo>
                      <a:pt x="20" y="0"/>
                      <a:pt x="20" y="0"/>
                      <a:pt x="20" y="0"/>
                    </a:cubicBezTo>
                    <a:cubicBezTo>
                      <a:pt x="12" y="0"/>
                      <a:pt x="7" y="17"/>
                      <a:pt x="7" y="25"/>
                    </a:cubicBezTo>
                    <a:cubicBezTo>
                      <a:pt x="7" y="39"/>
                      <a:pt x="7" y="39"/>
                      <a:pt x="7" y="39"/>
                    </a:cubicBezTo>
                    <a:cubicBezTo>
                      <a:pt x="0" y="41"/>
                      <a:pt x="0" y="41"/>
                      <a:pt x="0" y="41"/>
                    </a:cubicBezTo>
                    <a:cubicBezTo>
                      <a:pt x="0" y="42"/>
                      <a:pt x="0" y="43"/>
                      <a:pt x="0" y="43"/>
                    </a:cubicBezTo>
                    <a:cubicBezTo>
                      <a:pt x="0" y="47"/>
                      <a:pt x="0" y="51"/>
                      <a:pt x="0" y="55"/>
                    </a:cubicBezTo>
                    <a:cubicBezTo>
                      <a:pt x="0" y="57"/>
                      <a:pt x="0" y="60"/>
                      <a:pt x="1" y="62"/>
                    </a:cubicBezTo>
                    <a:cubicBezTo>
                      <a:pt x="1" y="61"/>
                      <a:pt x="1" y="90"/>
                      <a:pt x="1" y="90"/>
                    </a:cubicBezTo>
                    <a:cubicBezTo>
                      <a:pt x="6" y="109"/>
                      <a:pt x="32" y="109"/>
                      <a:pt x="45" y="109"/>
                    </a:cubicBezTo>
                    <a:cubicBezTo>
                      <a:pt x="58" y="109"/>
                      <a:pt x="76" y="103"/>
                      <a:pt x="79" y="90"/>
                    </a:cubicBezTo>
                    <a:cubicBezTo>
                      <a:pt x="79" y="74"/>
                      <a:pt x="79" y="74"/>
                      <a:pt x="79" y="74"/>
                    </a:cubicBezTo>
                    <a:cubicBezTo>
                      <a:pt x="79" y="74"/>
                      <a:pt x="79" y="34"/>
                      <a:pt x="77" y="27"/>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12" name="Freeform 50"/>
              <p:cNvSpPr>
                <a:spLocks/>
              </p:cNvSpPr>
              <p:nvPr/>
            </p:nvSpPr>
            <p:spPr bwMode="auto">
              <a:xfrm>
                <a:off x="9663113" y="1411288"/>
                <a:ext cx="157163" cy="41275"/>
              </a:xfrm>
              <a:custGeom>
                <a:avLst/>
                <a:gdLst>
                  <a:gd name="T0" fmla="*/ 15 w 15"/>
                  <a:gd name="T1" fmla="*/ 0 h 4"/>
                  <a:gd name="T2" fmla="*/ 8 w 15"/>
                  <a:gd name="T3" fmla="*/ 4 h 4"/>
                  <a:gd name="T4" fmla="*/ 0 w 15"/>
                  <a:gd name="T5" fmla="*/ 0 h 4"/>
                  <a:gd name="T6" fmla="*/ 15 w 15"/>
                  <a:gd name="T7" fmla="*/ 0 h 4"/>
                </a:gdLst>
                <a:ahLst/>
                <a:cxnLst>
                  <a:cxn ang="0">
                    <a:pos x="T0" y="T1"/>
                  </a:cxn>
                  <a:cxn ang="0">
                    <a:pos x="T2" y="T3"/>
                  </a:cxn>
                  <a:cxn ang="0">
                    <a:pos x="T4" y="T5"/>
                  </a:cxn>
                  <a:cxn ang="0">
                    <a:pos x="T6" y="T7"/>
                  </a:cxn>
                </a:cxnLst>
                <a:rect l="0" t="0" r="r" b="b"/>
                <a:pathLst>
                  <a:path w="15" h="4">
                    <a:moveTo>
                      <a:pt x="15" y="0"/>
                    </a:moveTo>
                    <a:cubicBezTo>
                      <a:pt x="15" y="2"/>
                      <a:pt x="12" y="4"/>
                      <a:pt x="8" y="4"/>
                    </a:cubicBezTo>
                    <a:cubicBezTo>
                      <a:pt x="3" y="4"/>
                      <a:pt x="0" y="2"/>
                      <a:pt x="0" y="0"/>
                    </a:cubicBezTo>
                    <a:lnTo>
                      <a:pt x="1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13" name="Freeform 51"/>
              <p:cNvSpPr>
                <a:spLocks/>
              </p:cNvSpPr>
              <p:nvPr/>
            </p:nvSpPr>
            <p:spPr bwMode="auto">
              <a:xfrm>
                <a:off x="9324975" y="1192213"/>
                <a:ext cx="74613" cy="125412"/>
              </a:xfrm>
              <a:custGeom>
                <a:avLst/>
                <a:gdLst>
                  <a:gd name="T0" fmla="*/ 7 w 7"/>
                  <a:gd name="T1" fmla="*/ 0 h 12"/>
                  <a:gd name="T2" fmla="*/ 4 w 7"/>
                  <a:gd name="T3" fmla="*/ 4 h 12"/>
                  <a:gd name="T4" fmla="*/ 0 w 7"/>
                  <a:gd name="T5" fmla="*/ 8 h 12"/>
                  <a:gd name="T6" fmla="*/ 0 w 7"/>
                  <a:gd name="T7" fmla="*/ 12 h 12"/>
                  <a:gd name="T8" fmla="*/ 0 w 7"/>
                  <a:gd name="T9" fmla="*/ 12 h 12"/>
                  <a:gd name="T10" fmla="*/ 3 w 7"/>
                  <a:gd name="T11" fmla="*/ 11 h 12"/>
                  <a:gd name="T12" fmla="*/ 3 w 7"/>
                  <a:gd name="T13" fmla="*/ 11 h 12"/>
                  <a:gd name="T14" fmla="*/ 4 w 7"/>
                  <a:gd name="T15" fmla="*/ 10 h 12"/>
                  <a:gd name="T16" fmla="*/ 7 w 7"/>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2">
                    <a:moveTo>
                      <a:pt x="7" y="0"/>
                    </a:moveTo>
                    <a:cubicBezTo>
                      <a:pt x="4" y="4"/>
                      <a:pt x="4" y="4"/>
                      <a:pt x="4" y="4"/>
                    </a:cubicBezTo>
                    <a:cubicBezTo>
                      <a:pt x="3" y="6"/>
                      <a:pt x="2" y="7"/>
                      <a:pt x="0" y="8"/>
                    </a:cubicBezTo>
                    <a:cubicBezTo>
                      <a:pt x="0" y="12"/>
                      <a:pt x="0" y="12"/>
                      <a:pt x="0" y="12"/>
                    </a:cubicBezTo>
                    <a:cubicBezTo>
                      <a:pt x="0" y="12"/>
                      <a:pt x="0" y="12"/>
                      <a:pt x="0" y="12"/>
                    </a:cubicBezTo>
                    <a:cubicBezTo>
                      <a:pt x="1" y="12"/>
                      <a:pt x="2" y="12"/>
                      <a:pt x="3" y="11"/>
                    </a:cubicBezTo>
                    <a:cubicBezTo>
                      <a:pt x="3" y="11"/>
                      <a:pt x="3" y="11"/>
                      <a:pt x="3" y="11"/>
                    </a:cubicBezTo>
                    <a:cubicBezTo>
                      <a:pt x="4" y="11"/>
                      <a:pt x="4" y="10"/>
                      <a:pt x="4" y="10"/>
                    </a:cubicBezTo>
                    <a:cubicBezTo>
                      <a:pt x="7" y="5"/>
                      <a:pt x="7" y="0"/>
                      <a:pt x="7" y="0"/>
                    </a:cubicBezTo>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14" name="Freeform 52"/>
              <p:cNvSpPr>
                <a:spLocks/>
              </p:cNvSpPr>
              <p:nvPr/>
            </p:nvSpPr>
            <p:spPr bwMode="auto">
              <a:xfrm>
                <a:off x="9263063" y="449263"/>
                <a:ext cx="936625" cy="679450"/>
              </a:xfrm>
              <a:custGeom>
                <a:avLst/>
                <a:gdLst>
                  <a:gd name="T0" fmla="*/ 88 w 89"/>
                  <a:gd name="T1" fmla="*/ 29 h 65"/>
                  <a:gd name="T2" fmla="*/ 46 w 89"/>
                  <a:gd name="T3" fmla="*/ 0 h 65"/>
                  <a:gd name="T4" fmla="*/ 46 w 89"/>
                  <a:gd name="T5" fmla="*/ 0 h 65"/>
                  <a:gd name="T6" fmla="*/ 46 w 89"/>
                  <a:gd name="T7" fmla="*/ 0 h 65"/>
                  <a:gd name="T8" fmla="*/ 45 w 89"/>
                  <a:gd name="T9" fmla="*/ 0 h 65"/>
                  <a:gd name="T10" fmla="*/ 44 w 89"/>
                  <a:gd name="T11" fmla="*/ 0 h 65"/>
                  <a:gd name="T12" fmla="*/ 43 w 89"/>
                  <a:gd name="T13" fmla="*/ 0 h 65"/>
                  <a:gd name="T14" fmla="*/ 43 w 89"/>
                  <a:gd name="T15" fmla="*/ 0 h 65"/>
                  <a:gd name="T16" fmla="*/ 2 w 89"/>
                  <a:gd name="T17" fmla="*/ 29 h 65"/>
                  <a:gd name="T18" fmla="*/ 2 w 89"/>
                  <a:gd name="T19" fmla="*/ 52 h 65"/>
                  <a:gd name="T20" fmla="*/ 5 w 89"/>
                  <a:gd name="T21" fmla="*/ 54 h 65"/>
                  <a:gd name="T22" fmla="*/ 5 w 89"/>
                  <a:gd name="T23" fmla="*/ 54 h 65"/>
                  <a:gd name="T24" fmla="*/ 11 w 89"/>
                  <a:gd name="T25" fmla="*/ 65 h 65"/>
                  <a:gd name="T26" fmla="*/ 12 w 89"/>
                  <a:gd name="T27" fmla="*/ 34 h 65"/>
                  <a:gd name="T28" fmla="*/ 45 w 89"/>
                  <a:gd name="T29" fmla="*/ 16 h 65"/>
                  <a:gd name="T30" fmla="*/ 78 w 89"/>
                  <a:gd name="T31" fmla="*/ 34 h 65"/>
                  <a:gd name="T32" fmla="*/ 79 w 89"/>
                  <a:gd name="T33" fmla="*/ 65 h 65"/>
                  <a:gd name="T34" fmla="*/ 84 w 89"/>
                  <a:gd name="T35" fmla="*/ 54 h 65"/>
                  <a:gd name="T36" fmla="*/ 84 w 89"/>
                  <a:gd name="T37" fmla="*/ 54 h 65"/>
                  <a:gd name="T38" fmla="*/ 88 w 89"/>
                  <a:gd name="T39" fmla="*/ 52 h 65"/>
                  <a:gd name="T40" fmla="*/ 88 w 89"/>
                  <a:gd name="T41" fmla="*/ 2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9" h="65">
                    <a:moveTo>
                      <a:pt x="88" y="29"/>
                    </a:moveTo>
                    <a:cubicBezTo>
                      <a:pt x="86" y="11"/>
                      <a:pt x="71" y="1"/>
                      <a:pt x="46" y="0"/>
                    </a:cubicBezTo>
                    <a:cubicBezTo>
                      <a:pt x="46" y="0"/>
                      <a:pt x="46" y="0"/>
                      <a:pt x="46" y="0"/>
                    </a:cubicBezTo>
                    <a:cubicBezTo>
                      <a:pt x="46" y="0"/>
                      <a:pt x="46" y="0"/>
                      <a:pt x="46" y="0"/>
                    </a:cubicBezTo>
                    <a:cubicBezTo>
                      <a:pt x="45" y="0"/>
                      <a:pt x="45" y="0"/>
                      <a:pt x="45" y="0"/>
                    </a:cubicBezTo>
                    <a:cubicBezTo>
                      <a:pt x="44" y="0"/>
                      <a:pt x="44" y="0"/>
                      <a:pt x="44" y="0"/>
                    </a:cubicBezTo>
                    <a:cubicBezTo>
                      <a:pt x="43" y="0"/>
                      <a:pt x="43" y="0"/>
                      <a:pt x="43" y="0"/>
                    </a:cubicBezTo>
                    <a:cubicBezTo>
                      <a:pt x="43" y="0"/>
                      <a:pt x="43" y="0"/>
                      <a:pt x="43" y="0"/>
                    </a:cubicBezTo>
                    <a:cubicBezTo>
                      <a:pt x="19" y="1"/>
                      <a:pt x="4" y="11"/>
                      <a:pt x="2" y="29"/>
                    </a:cubicBezTo>
                    <a:cubicBezTo>
                      <a:pt x="1" y="33"/>
                      <a:pt x="0" y="52"/>
                      <a:pt x="2" y="52"/>
                    </a:cubicBezTo>
                    <a:cubicBezTo>
                      <a:pt x="3" y="53"/>
                      <a:pt x="5" y="54"/>
                      <a:pt x="5" y="54"/>
                    </a:cubicBezTo>
                    <a:cubicBezTo>
                      <a:pt x="5" y="54"/>
                      <a:pt x="5" y="54"/>
                      <a:pt x="5" y="54"/>
                    </a:cubicBezTo>
                    <a:cubicBezTo>
                      <a:pt x="9" y="56"/>
                      <a:pt x="11" y="60"/>
                      <a:pt x="11" y="65"/>
                    </a:cubicBezTo>
                    <a:cubicBezTo>
                      <a:pt x="11" y="65"/>
                      <a:pt x="12" y="51"/>
                      <a:pt x="12" y="34"/>
                    </a:cubicBezTo>
                    <a:cubicBezTo>
                      <a:pt x="12" y="24"/>
                      <a:pt x="25" y="16"/>
                      <a:pt x="45" y="16"/>
                    </a:cubicBezTo>
                    <a:cubicBezTo>
                      <a:pt x="65" y="16"/>
                      <a:pt x="78" y="24"/>
                      <a:pt x="78" y="34"/>
                    </a:cubicBezTo>
                    <a:cubicBezTo>
                      <a:pt x="78" y="51"/>
                      <a:pt x="79" y="65"/>
                      <a:pt x="79" y="65"/>
                    </a:cubicBezTo>
                    <a:cubicBezTo>
                      <a:pt x="79" y="60"/>
                      <a:pt x="81" y="56"/>
                      <a:pt x="84" y="54"/>
                    </a:cubicBezTo>
                    <a:cubicBezTo>
                      <a:pt x="84" y="54"/>
                      <a:pt x="84" y="54"/>
                      <a:pt x="84" y="54"/>
                    </a:cubicBezTo>
                    <a:cubicBezTo>
                      <a:pt x="84" y="54"/>
                      <a:pt x="87" y="53"/>
                      <a:pt x="88" y="52"/>
                    </a:cubicBezTo>
                    <a:cubicBezTo>
                      <a:pt x="89" y="52"/>
                      <a:pt x="89" y="33"/>
                      <a:pt x="88" y="29"/>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15" name="Freeform 53"/>
              <p:cNvSpPr>
                <a:spLocks/>
              </p:cNvSpPr>
              <p:nvPr/>
            </p:nvSpPr>
            <p:spPr bwMode="auto">
              <a:xfrm>
                <a:off x="10072688" y="1192213"/>
                <a:ext cx="74613" cy="125412"/>
              </a:xfrm>
              <a:custGeom>
                <a:avLst/>
                <a:gdLst>
                  <a:gd name="T0" fmla="*/ 0 w 7"/>
                  <a:gd name="T1" fmla="*/ 0 h 12"/>
                  <a:gd name="T2" fmla="*/ 2 w 7"/>
                  <a:gd name="T3" fmla="*/ 4 h 12"/>
                  <a:gd name="T4" fmla="*/ 7 w 7"/>
                  <a:gd name="T5" fmla="*/ 8 h 12"/>
                  <a:gd name="T6" fmla="*/ 7 w 7"/>
                  <a:gd name="T7" fmla="*/ 12 h 12"/>
                  <a:gd name="T8" fmla="*/ 6 w 7"/>
                  <a:gd name="T9" fmla="*/ 12 h 12"/>
                  <a:gd name="T10" fmla="*/ 4 w 7"/>
                  <a:gd name="T11" fmla="*/ 11 h 12"/>
                  <a:gd name="T12" fmla="*/ 4 w 7"/>
                  <a:gd name="T13" fmla="*/ 11 h 12"/>
                  <a:gd name="T14" fmla="*/ 2 w 7"/>
                  <a:gd name="T15" fmla="*/ 10 h 12"/>
                  <a:gd name="T16" fmla="*/ 0 w 7"/>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2">
                    <a:moveTo>
                      <a:pt x="0" y="0"/>
                    </a:moveTo>
                    <a:cubicBezTo>
                      <a:pt x="2" y="4"/>
                      <a:pt x="2" y="4"/>
                      <a:pt x="2" y="4"/>
                    </a:cubicBezTo>
                    <a:cubicBezTo>
                      <a:pt x="4" y="6"/>
                      <a:pt x="5" y="7"/>
                      <a:pt x="7" y="8"/>
                    </a:cubicBezTo>
                    <a:cubicBezTo>
                      <a:pt x="7" y="12"/>
                      <a:pt x="7" y="12"/>
                      <a:pt x="7" y="12"/>
                    </a:cubicBezTo>
                    <a:cubicBezTo>
                      <a:pt x="6" y="12"/>
                      <a:pt x="6" y="12"/>
                      <a:pt x="6" y="12"/>
                    </a:cubicBezTo>
                    <a:cubicBezTo>
                      <a:pt x="6" y="12"/>
                      <a:pt x="5" y="12"/>
                      <a:pt x="4" y="11"/>
                    </a:cubicBezTo>
                    <a:cubicBezTo>
                      <a:pt x="4" y="11"/>
                      <a:pt x="4" y="11"/>
                      <a:pt x="4" y="11"/>
                    </a:cubicBezTo>
                    <a:cubicBezTo>
                      <a:pt x="3" y="11"/>
                      <a:pt x="3" y="10"/>
                      <a:pt x="2" y="10"/>
                    </a:cubicBezTo>
                    <a:cubicBezTo>
                      <a:pt x="0" y="5"/>
                      <a:pt x="0" y="0"/>
                      <a:pt x="0" y="0"/>
                    </a:cubicBezTo>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16" name="Freeform 54"/>
              <p:cNvSpPr>
                <a:spLocks/>
              </p:cNvSpPr>
              <p:nvPr/>
            </p:nvSpPr>
            <p:spPr bwMode="auto">
              <a:xfrm>
                <a:off x="9220200" y="962025"/>
                <a:ext cx="188913" cy="323850"/>
              </a:xfrm>
              <a:custGeom>
                <a:avLst/>
                <a:gdLst>
                  <a:gd name="T0" fmla="*/ 16 w 18"/>
                  <a:gd name="T1" fmla="*/ 14 h 31"/>
                  <a:gd name="T2" fmla="*/ 12 w 18"/>
                  <a:gd name="T3" fmla="*/ 30 h 31"/>
                  <a:gd name="T4" fmla="*/ 2 w 18"/>
                  <a:gd name="T5" fmla="*/ 17 h 31"/>
                  <a:gd name="T6" fmla="*/ 5 w 18"/>
                  <a:gd name="T7" fmla="*/ 1 h 31"/>
                  <a:gd name="T8" fmla="*/ 16 w 18"/>
                  <a:gd name="T9" fmla="*/ 14 h 31"/>
                </a:gdLst>
                <a:ahLst/>
                <a:cxnLst>
                  <a:cxn ang="0">
                    <a:pos x="T0" y="T1"/>
                  </a:cxn>
                  <a:cxn ang="0">
                    <a:pos x="T2" y="T3"/>
                  </a:cxn>
                  <a:cxn ang="0">
                    <a:pos x="T4" y="T5"/>
                  </a:cxn>
                  <a:cxn ang="0">
                    <a:pos x="T6" y="T7"/>
                  </a:cxn>
                  <a:cxn ang="0">
                    <a:pos x="T8" y="T9"/>
                  </a:cxn>
                </a:cxnLst>
                <a:rect l="0" t="0" r="r" b="b"/>
                <a:pathLst>
                  <a:path w="18" h="31">
                    <a:moveTo>
                      <a:pt x="16" y="14"/>
                    </a:moveTo>
                    <a:cubicBezTo>
                      <a:pt x="18" y="22"/>
                      <a:pt x="16" y="29"/>
                      <a:pt x="12" y="30"/>
                    </a:cubicBezTo>
                    <a:cubicBezTo>
                      <a:pt x="8" y="31"/>
                      <a:pt x="4" y="25"/>
                      <a:pt x="2" y="17"/>
                    </a:cubicBezTo>
                    <a:cubicBezTo>
                      <a:pt x="0" y="10"/>
                      <a:pt x="1" y="2"/>
                      <a:pt x="5" y="1"/>
                    </a:cubicBezTo>
                    <a:cubicBezTo>
                      <a:pt x="9" y="0"/>
                      <a:pt x="14" y="6"/>
                      <a:pt x="16" y="14"/>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17" name="Freeform 55"/>
              <p:cNvSpPr>
                <a:spLocks/>
              </p:cNvSpPr>
              <p:nvPr/>
            </p:nvSpPr>
            <p:spPr bwMode="auto">
              <a:xfrm>
                <a:off x="10063163" y="962025"/>
                <a:ext cx="188913" cy="323850"/>
              </a:xfrm>
              <a:custGeom>
                <a:avLst/>
                <a:gdLst>
                  <a:gd name="T0" fmla="*/ 2 w 18"/>
                  <a:gd name="T1" fmla="*/ 14 h 31"/>
                  <a:gd name="T2" fmla="*/ 5 w 18"/>
                  <a:gd name="T3" fmla="*/ 30 h 31"/>
                  <a:gd name="T4" fmla="*/ 16 w 18"/>
                  <a:gd name="T5" fmla="*/ 17 h 31"/>
                  <a:gd name="T6" fmla="*/ 12 w 18"/>
                  <a:gd name="T7" fmla="*/ 1 h 31"/>
                  <a:gd name="T8" fmla="*/ 2 w 18"/>
                  <a:gd name="T9" fmla="*/ 14 h 31"/>
                </a:gdLst>
                <a:ahLst/>
                <a:cxnLst>
                  <a:cxn ang="0">
                    <a:pos x="T0" y="T1"/>
                  </a:cxn>
                  <a:cxn ang="0">
                    <a:pos x="T2" y="T3"/>
                  </a:cxn>
                  <a:cxn ang="0">
                    <a:pos x="T4" y="T5"/>
                  </a:cxn>
                  <a:cxn ang="0">
                    <a:pos x="T6" y="T7"/>
                  </a:cxn>
                  <a:cxn ang="0">
                    <a:pos x="T8" y="T9"/>
                  </a:cxn>
                </a:cxnLst>
                <a:rect l="0" t="0" r="r" b="b"/>
                <a:pathLst>
                  <a:path w="18" h="31">
                    <a:moveTo>
                      <a:pt x="2" y="14"/>
                    </a:moveTo>
                    <a:cubicBezTo>
                      <a:pt x="0" y="22"/>
                      <a:pt x="1" y="29"/>
                      <a:pt x="5" y="30"/>
                    </a:cubicBezTo>
                    <a:cubicBezTo>
                      <a:pt x="9" y="31"/>
                      <a:pt x="14" y="25"/>
                      <a:pt x="16" y="17"/>
                    </a:cubicBezTo>
                    <a:cubicBezTo>
                      <a:pt x="18" y="10"/>
                      <a:pt x="16" y="2"/>
                      <a:pt x="12" y="1"/>
                    </a:cubicBezTo>
                    <a:cubicBezTo>
                      <a:pt x="9" y="0"/>
                      <a:pt x="4" y="6"/>
                      <a:pt x="2" y="14"/>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18" name="Rectangle 56"/>
              <p:cNvSpPr>
                <a:spLocks noChangeArrowheads="1"/>
              </p:cNvSpPr>
              <p:nvPr/>
            </p:nvSpPr>
            <p:spPr bwMode="auto">
              <a:xfrm>
                <a:off x="9388475" y="919163"/>
                <a:ext cx="1588" cy="42862"/>
              </a:xfrm>
              <a:prstGeom prst="rect">
                <a:avLst/>
              </a:prstGeom>
              <a:solidFill>
                <a:srgbClr val="40404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19" name="Freeform 57"/>
              <p:cNvSpPr>
                <a:spLocks/>
              </p:cNvSpPr>
              <p:nvPr/>
            </p:nvSpPr>
            <p:spPr bwMode="auto">
              <a:xfrm>
                <a:off x="9378950" y="857250"/>
                <a:ext cx="704850" cy="428625"/>
              </a:xfrm>
              <a:custGeom>
                <a:avLst/>
                <a:gdLst>
                  <a:gd name="T0" fmla="*/ 34 w 67"/>
                  <a:gd name="T1" fmla="*/ 0 h 41"/>
                  <a:gd name="T2" fmla="*/ 34 w 67"/>
                  <a:gd name="T3" fmla="*/ 0 h 41"/>
                  <a:gd name="T4" fmla="*/ 1 w 67"/>
                  <a:gd name="T5" fmla="*/ 5 h 41"/>
                  <a:gd name="T6" fmla="*/ 1 w 67"/>
                  <a:gd name="T7" fmla="*/ 6 h 41"/>
                  <a:gd name="T8" fmla="*/ 1 w 67"/>
                  <a:gd name="T9" fmla="*/ 10 h 41"/>
                  <a:gd name="T10" fmla="*/ 1 w 67"/>
                  <a:gd name="T11" fmla="*/ 10 h 41"/>
                  <a:gd name="T12" fmla="*/ 0 w 67"/>
                  <a:gd name="T13" fmla="*/ 22 h 41"/>
                  <a:gd name="T14" fmla="*/ 1 w 67"/>
                  <a:gd name="T15" fmla="*/ 24 h 41"/>
                  <a:gd name="T16" fmla="*/ 2 w 67"/>
                  <a:gd name="T17" fmla="*/ 33 h 41"/>
                  <a:gd name="T18" fmla="*/ 2 w 67"/>
                  <a:gd name="T19" fmla="*/ 32 h 41"/>
                  <a:gd name="T20" fmla="*/ 1 w 67"/>
                  <a:gd name="T21" fmla="*/ 36 h 41"/>
                  <a:gd name="T22" fmla="*/ 5 w 67"/>
                  <a:gd name="T23" fmla="*/ 38 h 41"/>
                  <a:gd name="T24" fmla="*/ 24 w 67"/>
                  <a:gd name="T25" fmla="*/ 41 h 41"/>
                  <a:gd name="T26" fmla="*/ 26 w 67"/>
                  <a:gd name="T27" fmla="*/ 41 h 41"/>
                  <a:gd name="T28" fmla="*/ 30 w 67"/>
                  <a:gd name="T29" fmla="*/ 36 h 41"/>
                  <a:gd name="T30" fmla="*/ 32 w 67"/>
                  <a:gd name="T31" fmla="*/ 30 h 41"/>
                  <a:gd name="T32" fmla="*/ 32 w 67"/>
                  <a:gd name="T33" fmla="*/ 30 h 41"/>
                  <a:gd name="T34" fmla="*/ 32 w 67"/>
                  <a:gd name="T35" fmla="*/ 30 h 41"/>
                  <a:gd name="T36" fmla="*/ 34 w 67"/>
                  <a:gd name="T37" fmla="*/ 30 h 41"/>
                  <a:gd name="T38" fmla="*/ 35 w 67"/>
                  <a:gd name="T39" fmla="*/ 30 h 41"/>
                  <a:gd name="T40" fmla="*/ 35 w 67"/>
                  <a:gd name="T41" fmla="*/ 30 h 41"/>
                  <a:gd name="T42" fmla="*/ 35 w 67"/>
                  <a:gd name="T43" fmla="*/ 30 h 41"/>
                  <a:gd name="T44" fmla="*/ 37 w 67"/>
                  <a:gd name="T45" fmla="*/ 36 h 41"/>
                  <a:gd name="T46" fmla="*/ 41 w 67"/>
                  <a:gd name="T47" fmla="*/ 41 h 41"/>
                  <a:gd name="T48" fmla="*/ 43 w 67"/>
                  <a:gd name="T49" fmla="*/ 41 h 41"/>
                  <a:gd name="T50" fmla="*/ 62 w 67"/>
                  <a:gd name="T51" fmla="*/ 38 h 41"/>
                  <a:gd name="T52" fmla="*/ 66 w 67"/>
                  <a:gd name="T53" fmla="*/ 36 h 41"/>
                  <a:gd name="T54" fmla="*/ 66 w 67"/>
                  <a:gd name="T55" fmla="*/ 32 h 41"/>
                  <a:gd name="T56" fmla="*/ 66 w 67"/>
                  <a:gd name="T57" fmla="*/ 33 h 41"/>
                  <a:gd name="T58" fmla="*/ 67 w 67"/>
                  <a:gd name="T59" fmla="*/ 24 h 41"/>
                  <a:gd name="T60" fmla="*/ 67 w 67"/>
                  <a:gd name="T61" fmla="*/ 22 h 41"/>
                  <a:gd name="T62" fmla="*/ 67 w 67"/>
                  <a:gd name="T63" fmla="*/ 5 h 41"/>
                  <a:gd name="T64" fmla="*/ 34 w 67"/>
                  <a:gd name="T6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41">
                    <a:moveTo>
                      <a:pt x="34" y="0"/>
                    </a:moveTo>
                    <a:cubicBezTo>
                      <a:pt x="34" y="0"/>
                      <a:pt x="34" y="0"/>
                      <a:pt x="34" y="0"/>
                    </a:cubicBezTo>
                    <a:cubicBezTo>
                      <a:pt x="29" y="0"/>
                      <a:pt x="11" y="0"/>
                      <a:pt x="1" y="5"/>
                    </a:cubicBezTo>
                    <a:cubicBezTo>
                      <a:pt x="1" y="5"/>
                      <a:pt x="1" y="5"/>
                      <a:pt x="1" y="6"/>
                    </a:cubicBezTo>
                    <a:cubicBezTo>
                      <a:pt x="1" y="10"/>
                      <a:pt x="1" y="10"/>
                      <a:pt x="1" y="10"/>
                    </a:cubicBezTo>
                    <a:cubicBezTo>
                      <a:pt x="1" y="10"/>
                      <a:pt x="1" y="10"/>
                      <a:pt x="1" y="10"/>
                    </a:cubicBezTo>
                    <a:cubicBezTo>
                      <a:pt x="0" y="15"/>
                      <a:pt x="0" y="19"/>
                      <a:pt x="0" y="22"/>
                    </a:cubicBezTo>
                    <a:cubicBezTo>
                      <a:pt x="0" y="23"/>
                      <a:pt x="1" y="23"/>
                      <a:pt x="1" y="24"/>
                    </a:cubicBezTo>
                    <a:cubicBezTo>
                      <a:pt x="2" y="27"/>
                      <a:pt x="2" y="30"/>
                      <a:pt x="2" y="33"/>
                    </a:cubicBezTo>
                    <a:cubicBezTo>
                      <a:pt x="2" y="32"/>
                      <a:pt x="2" y="32"/>
                      <a:pt x="2" y="32"/>
                    </a:cubicBezTo>
                    <a:cubicBezTo>
                      <a:pt x="2" y="32"/>
                      <a:pt x="2" y="34"/>
                      <a:pt x="1" y="36"/>
                    </a:cubicBezTo>
                    <a:cubicBezTo>
                      <a:pt x="2" y="37"/>
                      <a:pt x="3" y="38"/>
                      <a:pt x="5" y="38"/>
                    </a:cubicBezTo>
                    <a:cubicBezTo>
                      <a:pt x="13" y="40"/>
                      <a:pt x="21" y="41"/>
                      <a:pt x="24" y="41"/>
                    </a:cubicBezTo>
                    <a:cubicBezTo>
                      <a:pt x="25" y="41"/>
                      <a:pt x="26" y="41"/>
                      <a:pt x="26" y="41"/>
                    </a:cubicBezTo>
                    <a:cubicBezTo>
                      <a:pt x="29" y="40"/>
                      <a:pt x="30" y="38"/>
                      <a:pt x="30" y="36"/>
                    </a:cubicBezTo>
                    <a:cubicBezTo>
                      <a:pt x="30" y="34"/>
                      <a:pt x="32" y="30"/>
                      <a:pt x="32" y="30"/>
                    </a:cubicBezTo>
                    <a:cubicBezTo>
                      <a:pt x="32" y="30"/>
                      <a:pt x="32" y="30"/>
                      <a:pt x="32" y="30"/>
                    </a:cubicBezTo>
                    <a:cubicBezTo>
                      <a:pt x="32" y="30"/>
                      <a:pt x="32" y="30"/>
                      <a:pt x="32" y="30"/>
                    </a:cubicBezTo>
                    <a:cubicBezTo>
                      <a:pt x="32" y="30"/>
                      <a:pt x="33" y="30"/>
                      <a:pt x="34" y="30"/>
                    </a:cubicBezTo>
                    <a:cubicBezTo>
                      <a:pt x="34" y="30"/>
                      <a:pt x="35" y="30"/>
                      <a:pt x="35" y="30"/>
                    </a:cubicBezTo>
                    <a:cubicBezTo>
                      <a:pt x="35" y="30"/>
                      <a:pt x="35" y="30"/>
                      <a:pt x="35" y="30"/>
                    </a:cubicBezTo>
                    <a:cubicBezTo>
                      <a:pt x="35" y="30"/>
                      <a:pt x="35" y="30"/>
                      <a:pt x="35" y="30"/>
                    </a:cubicBezTo>
                    <a:cubicBezTo>
                      <a:pt x="35" y="30"/>
                      <a:pt x="37" y="34"/>
                      <a:pt x="37" y="36"/>
                    </a:cubicBezTo>
                    <a:cubicBezTo>
                      <a:pt x="37" y="38"/>
                      <a:pt x="38" y="40"/>
                      <a:pt x="41" y="41"/>
                    </a:cubicBezTo>
                    <a:cubicBezTo>
                      <a:pt x="41" y="41"/>
                      <a:pt x="42" y="41"/>
                      <a:pt x="43" y="41"/>
                    </a:cubicBezTo>
                    <a:cubicBezTo>
                      <a:pt x="46" y="41"/>
                      <a:pt x="54" y="40"/>
                      <a:pt x="62" y="38"/>
                    </a:cubicBezTo>
                    <a:cubicBezTo>
                      <a:pt x="64" y="38"/>
                      <a:pt x="65" y="37"/>
                      <a:pt x="66" y="36"/>
                    </a:cubicBezTo>
                    <a:cubicBezTo>
                      <a:pt x="66" y="34"/>
                      <a:pt x="66" y="32"/>
                      <a:pt x="66" y="32"/>
                    </a:cubicBezTo>
                    <a:cubicBezTo>
                      <a:pt x="66" y="33"/>
                      <a:pt x="66" y="33"/>
                      <a:pt x="66" y="33"/>
                    </a:cubicBezTo>
                    <a:cubicBezTo>
                      <a:pt x="66" y="30"/>
                      <a:pt x="66" y="27"/>
                      <a:pt x="67" y="24"/>
                    </a:cubicBezTo>
                    <a:cubicBezTo>
                      <a:pt x="67" y="23"/>
                      <a:pt x="67" y="23"/>
                      <a:pt x="67" y="22"/>
                    </a:cubicBezTo>
                    <a:cubicBezTo>
                      <a:pt x="67" y="18"/>
                      <a:pt x="67" y="12"/>
                      <a:pt x="67" y="5"/>
                    </a:cubicBezTo>
                    <a:cubicBezTo>
                      <a:pt x="57" y="0"/>
                      <a:pt x="38" y="0"/>
                      <a:pt x="34"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20" name="Freeform 58"/>
              <p:cNvSpPr>
                <a:spLocks/>
              </p:cNvSpPr>
              <p:nvPr/>
            </p:nvSpPr>
            <p:spPr bwMode="auto">
              <a:xfrm>
                <a:off x="9388475" y="1192213"/>
                <a:ext cx="11113" cy="41275"/>
              </a:xfrm>
              <a:custGeom>
                <a:avLst/>
                <a:gdLst>
                  <a:gd name="T0" fmla="*/ 1 w 1"/>
                  <a:gd name="T1" fmla="*/ 0 h 4"/>
                  <a:gd name="T2" fmla="*/ 1 w 1"/>
                  <a:gd name="T3" fmla="*/ 1 h 4"/>
                  <a:gd name="T4" fmla="*/ 0 w 1"/>
                  <a:gd name="T5" fmla="*/ 4 h 4"/>
                  <a:gd name="T6" fmla="*/ 0 w 1"/>
                  <a:gd name="T7" fmla="*/ 4 h 4"/>
                  <a:gd name="T8" fmla="*/ 1 w 1"/>
                  <a:gd name="T9" fmla="*/ 0 h 4"/>
                </a:gdLst>
                <a:ahLst/>
                <a:cxnLst>
                  <a:cxn ang="0">
                    <a:pos x="T0" y="T1"/>
                  </a:cxn>
                  <a:cxn ang="0">
                    <a:pos x="T2" y="T3"/>
                  </a:cxn>
                  <a:cxn ang="0">
                    <a:pos x="T4" y="T5"/>
                  </a:cxn>
                  <a:cxn ang="0">
                    <a:pos x="T6" y="T7"/>
                  </a:cxn>
                  <a:cxn ang="0">
                    <a:pos x="T8" y="T9"/>
                  </a:cxn>
                </a:cxnLst>
                <a:rect l="0" t="0" r="r" b="b"/>
                <a:pathLst>
                  <a:path w="1" h="4">
                    <a:moveTo>
                      <a:pt x="1" y="0"/>
                    </a:moveTo>
                    <a:cubicBezTo>
                      <a:pt x="1" y="1"/>
                      <a:pt x="1" y="1"/>
                      <a:pt x="1" y="1"/>
                    </a:cubicBezTo>
                    <a:cubicBezTo>
                      <a:pt x="0" y="2"/>
                      <a:pt x="0" y="3"/>
                      <a:pt x="0" y="4"/>
                    </a:cubicBezTo>
                    <a:cubicBezTo>
                      <a:pt x="0" y="4"/>
                      <a:pt x="0" y="4"/>
                      <a:pt x="0" y="4"/>
                    </a:cubicBezTo>
                    <a:cubicBezTo>
                      <a:pt x="1" y="2"/>
                      <a:pt x="1" y="0"/>
                      <a:pt x="1" y="0"/>
                    </a:cubicBezTo>
                  </a:path>
                </a:pathLst>
              </a:custGeom>
              <a:solidFill>
                <a:srgbClr val="2120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21" name="Freeform 59"/>
              <p:cNvSpPr>
                <a:spLocks noEditPoints="1"/>
              </p:cNvSpPr>
              <p:nvPr/>
            </p:nvSpPr>
            <p:spPr bwMode="auto">
              <a:xfrm>
                <a:off x="9324975" y="909638"/>
                <a:ext cx="811213" cy="177800"/>
              </a:xfrm>
              <a:custGeom>
                <a:avLst/>
                <a:gdLst>
                  <a:gd name="T0" fmla="*/ 72 w 77"/>
                  <a:gd name="T1" fmla="*/ 0 h 17"/>
                  <a:gd name="T2" fmla="*/ 72 w 77"/>
                  <a:gd name="T3" fmla="*/ 17 h 17"/>
                  <a:gd name="T4" fmla="*/ 77 w 77"/>
                  <a:gd name="T5" fmla="*/ 9 h 17"/>
                  <a:gd name="T6" fmla="*/ 77 w 77"/>
                  <a:gd name="T7" fmla="*/ 3 h 17"/>
                  <a:gd name="T8" fmla="*/ 72 w 77"/>
                  <a:gd name="T9" fmla="*/ 0 h 17"/>
                  <a:gd name="T10" fmla="*/ 6 w 77"/>
                  <a:gd name="T11" fmla="*/ 0 h 17"/>
                  <a:gd name="T12" fmla="*/ 0 w 77"/>
                  <a:gd name="T13" fmla="*/ 3 h 17"/>
                  <a:gd name="T14" fmla="*/ 0 w 77"/>
                  <a:gd name="T15" fmla="*/ 8 h 17"/>
                  <a:gd name="T16" fmla="*/ 5 w 77"/>
                  <a:gd name="T17" fmla="*/ 17 h 17"/>
                  <a:gd name="T18" fmla="*/ 6 w 77"/>
                  <a:gd name="T19" fmla="*/ 5 h 17"/>
                  <a:gd name="T20" fmla="*/ 6 w 77"/>
                  <a:gd name="T21" fmla="*/ 1 h 17"/>
                  <a:gd name="T22" fmla="*/ 6 w 77"/>
                  <a:gd name="T2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 h="17">
                    <a:moveTo>
                      <a:pt x="72" y="0"/>
                    </a:moveTo>
                    <a:cubicBezTo>
                      <a:pt x="72" y="7"/>
                      <a:pt x="72" y="13"/>
                      <a:pt x="72" y="17"/>
                    </a:cubicBezTo>
                    <a:cubicBezTo>
                      <a:pt x="73" y="14"/>
                      <a:pt x="75" y="11"/>
                      <a:pt x="77" y="9"/>
                    </a:cubicBezTo>
                    <a:cubicBezTo>
                      <a:pt x="77" y="5"/>
                      <a:pt x="77" y="3"/>
                      <a:pt x="77" y="3"/>
                    </a:cubicBezTo>
                    <a:cubicBezTo>
                      <a:pt x="76" y="2"/>
                      <a:pt x="74" y="1"/>
                      <a:pt x="72" y="0"/>
                    </a:cubicBezTo>
                    <a:moveTo>
                      <a:pt x="6" y="0"/>
                    </a:moveTo>
                    <a:cubicBezTo>
                      <a:pt x="3" y="0"/>
                      <a:pt x="2" y="1"/>
                      <a:pt x="0" y="3"/>
                    </a:cubicBezTo>
                    <a:cubicBezTo>
                      <a:pt x="0" y="3"/>
                      <a:pt x="0" y="5"/>
                      <a:pt x="0" y="8"/>
                    </a:cubicBezTo>
                    <a:cubicBezTo>
                      <a:pt x="2" y="10"/>
                      <a:pt x="4" y="13"/>
                      <a:pt x="5" y="17"/>
                    </a:cubicBezTo>
                    <a:cubicBezTo>
                      <a:pt x="5" y="14"/>
                      <a:pt x="5" y="10"/>
                      <a:pt x="6" y="5"/>
                    </a:cubicBezTo>
                    <a:cubicBezTo>
                      <a:pt x="6" y="4"/>
                      <a:pt x="6" y="2"/>
                      <a:pt x="6" y="1"/>
                    </a:cubicBezTo>
                    <a:cubicBezTo>
                      <a:pt x="6" y="0"/>
                      <a:pt x="6" y="0"/>
                      <a:pt x="6"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22" name="Freeform 60"/>
              <p:cNvSpPr>
                <a:spLocks/>
              </p:cNvSpPr>
              <p:nvPr/>
            </p:nvSpPr>
            <p:spPr bwMode="auto">
              <a:xfrm>
                <a:off x="10072688" y="1192213"/>
                <a:ext cx="11113" cy="41275"/>
              </a:xfrm>
              <a:custGeom>
                <a:avLst/>
                <a:gdLst>
                  <a:gd name="T0" fmla="*/ 0 w 1"/>
                  <a:gd name="T1" fmla="*/ 0 h 4"/>
                  <a:gd name="T2" fmla="*/ 0 w 1"/>
                  <a:gd name="T3" fmla="*/ 4 h 4"/>
                  <a:gd name="T4" fmla="*/ 1 w 1"/>
                  <a:gd name="T5" fmla="*/ 4 h 4"/>
                  <a:gd name="T6" fmla="*/ 0 w 1"/>
                  <a:gd name="T7" fmla="*/ 1 h 4"/>
                  <a:gd name="T8" fmla="*/ 0 w 1"/>
                  <a:gd name="T9" fmla="*/ 0 h 4"/>
                </a:gdLst>
                <a:ahLst/>
                <a:cxnLst>
                  <a:cxn ang="0">
                    <a:pos x="T0" y="T1"/>
                  </a:cxn>
                  <a:cxn ang="0">
                    <a:pos x="T2" y="T3"/>
                  </a:cxn>
                  <a:cxn ang="0">
                    <a:pos x="T4" y="T5"/>
                  </a:cxn>
                  <a:cxn ang="0">
                    <a:pos x="T6" y="T7"/>
                  </a:cxn>
                  <a:cxn ang="0">
                    <a:pos x="T8" y="T9"/>
                  </a:cxn>
                </a:cxnLst>
                <a:rect l="0" t="0" r="r" b="b"/>
                <a:pathLst>
                  <a:path w="1" h="4">
                    <a:moveTo>
                      <a:pt x="0" y="0"/>
                    </a:moveTo>
                    <a:cubicBezTo>
                      <a:pt x="0" y="0"/>
                      <a:pt x="0" y="2"/>
                      <a:pt x="0" y="4"/>
                    </a:cubicBezTo>
                    <a:cubicBezTo>
                      <a:pt x="0" y="4"/>
                      <a:pt x="1" y="4"/>
                      <a:pt x="1" y="4"/>
                    </a:cubicBezTo>
                    <a:cubicBezTo>
                      <a:pt x="0" y="3"/>
                      <a:pt x="0" y="2"/>
                      <a:pt x="0" y="1"/>
                    </a:cubicBezTo>
                    <a:cubicBezTo>
                      <a:pt x="0" y="0"/>
                      <a:pt x="0" y="0"/>
                      <a:pt x="0" y="0"/>
                    </a:cubicBezTo>
                  </a:path>
                </a:pathLst>
              </a:custGeom>
              <a:solidFill>
                <a:srgbClr val="2120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23" name="Freeform 61"/>
              <p:cNvSpPr>
                <a:spLocks/>
              </p:cNvSpPr>
              <p:nvPr/>
            </p:nvSpPr>
            <p:spPr bwMode="auto">
              <a:xfrm>
                <a:off x="9324975" y="992188"/>
                <a:ext cx="74613" cy="241300"/>
              </a:xfrm>
              <a:custGeom>
                <a:avLst/>
                <a:gdLst>
                  <a:gd name="T0" fmla="*/ 0 w 7"/>
                  <a:gd name="T1" fmla="*/ 0 h 23"/>
                  <a:gd name="T2" fmla="*/ 6 w 7"/>
                  <a:gd name="T3" fmla="*/ 23 h 23"/>
                  <a:gd name="T4" fmla="*/ 7 w 7"/>
                  <a:gd name="T5" fmla="*/ 20 h 23"/>
                  <a:gd name="T6" fmla="*/ 6 w 7"/>
                  <a:gd name="T7" fmla="*/ 11 h 23"/>
                  <a:gd name="T8" fmla="*/ 5 w 7"/>
                  <a:gd name="T9" fmla="*/ 9 h 23"/>
                  <a:gd name="T10" fmla="*/ 0 w 7"/>
                  <a:gd name="T11" fmla="*/ 0 h 23"/>
                </a:gdLst>
                <a:ahLst/>
                <a:cxnLst>
                  <a:cxn ang="0">
                    <a:pos x="T0" y="T1"/>
                  </a:cxn>
                  <a:cxn ang="0">
                    <a:pos x="T2" y="T3"/>
                  </a:cxn>
                  <a:cxn ang="0">
                    <a:pos x="T4" y="T5"/>
                  </a:cxn>
                  <a:cxn ang="0">
                    <a:pos x="T6" y="T7"/>
                  </a:cxn>
                  <a:cxn ang="0">
                    <a:pos x="T8" y="T9"/>
                  </a:cxn>
                  <a:cxn ang="0">
                    <a:pos x="T10" y="T11"/>
                  </a:cxn>
                </a:cxnLst>
                <a:rect l="0" t="0" r="r" b="b"/>
                <a:pathLst>
                  <a:path w="7" h="23">
                    <a:moveTo>
                      <a:pt x="0" y="0"/>
                    </a:moveTo>
                    <a:cubicBezTo>
                      <a:pt x="0" y="7"/>
                      <a:pt x="1" y="18"/>
                      <a:pt x="6" y="23"/>
                    </a:cubicBezTo>
                    <a:cubicBezTo>
                      <a:pt x="6" y="22"/>
                      <a:pt x="6" y="21"/>
                      <a:pt x="7" y="20"/>
                    </a:cubicBezTo>
                    <a:cubicBezTo>
                      <a:pt x="7" y="17"/>
                      <a:pt x="7" y="14"/>
                      <a:pt x="6" y="11"/>
                    </a:cubicBezTo>
                    <a:cubicBezTo>
                      <a:pt x="6" y="10"/>
                      <a:pt x="5" y="10"/>
                      <a:pt x="5" y="9"/>
                    </a:cubicBezTo>
                    <a:cubicBezTo>
                      <a:pt x="4" y="5"/>
                      <a:pt x="2" y="2"/>
                      <a:pt x="0"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24" name="Freeform 62"/>
              <p:cNvSpPr>
                <a:spLocks/>
              </p:cNvSpPr>
              <p:nvPr/>
            </p:nvSpPr>
            <p:spPr bwMode="auto">
              <a:xfrm>
                <a:off x="10072688" y="1003300"/>
                <a:ext cx="63500" cy="230187"/>
              </a:xfrm>
              <a:custGeom>
                <a:avLst/>
                <a:gdLst>
                  <a:gd name="T0" fmla="*/ 6 w 6"/>
                  <a:gd name="T1" fmla="*/ 0 h 22"/>
                  <a:gd name="T2" fmla="*/ 1 w 6"/>
                  <a:gd name="T3" fmla="*/ 8 h 22"/>
                  <a:gd name="T4" fmla="*/ 1 w 6"/>
                  <a:gd name="T5" fmla="*/ 10 h 22"/>
                  <a:gd name="T6" fmla="*/ 0 w 6"/>
                  <a:gd name="T7" fmla="*/ 19 h 22"/>
                  <a:gd name="T8" fmla="*/ 1 w 6"/>
                  <a:gd name="T9" fmla="*/ 22 h 22"/>
                  <a:gd name="T10" fmla="*/ 6 w 6"/>
                  <a:gd name="T11" fmla="*/ 0 h 22"/>
                </a:gdLst>
                <a:ahLst/>
                <a:cxnLst>
                  <a:cxn ang="0">
                    <a:pos x="T0" y="T1"/>
                  </a:cxn>
                  <a:cxn ang="0">
                    <a:pos x="T2" y="T3"/>
                  </a:cxn>
                  <a:cxn ang="0">
                    <a:pos x="T4" y="T5"/>
                  </a:cxn>
                  <a:cxn ang="0">
                    <a:pos x="T6" y="T7"/>
                  </a:cxn>
                  <a:cxn ang="0">
                    <a:pos x="T8" y="T9"/>
                  </a:cxn>
                  <a:cxn ang="0">
                    <a:pos x="T10" y="T11"/>
                  </a:cxn>
                </a:cxnLst>
                <a:rect l="0" t="0" r="r" b="b"/>
                <a:pathLst>
                  <a:path w="6" h="22">
                    <a:moveTo>
                      <a:pt x="6" y="0"/>
                    </a:moveTo>
                    <a:cubicBezTo>
                      <a:pt x="4" y="2"/>
                      <a:pt x="2" y="5"/>
                      <a:pt x="1" y="8"/>
                    </a:cubicBezTo>
                    <a:cubicBezTo>
                      <a:pt x="1" y="9"/>
                      <a:pt x="1" y="9"/>
                      <a:pt x="1" y="10"/>
                    </a:cubicBezTo>
                    <a:cubicBezTo>
                      <a:pt x="0" y="13"/>
                      <a:pt x="0" y="16"/>
                      <a:pt x="0" y="19"/>
                    </a:cubicBezTo>
                    <a:cubicBezTo>
                      <a:pt x="0" y="20"/>
                      <a:pt x="0" y="21"/>
                      <a:pt x="1" y="22"/>
                    </a:cubicBezTo>
                    <a:cubicBezTo>
                      <a:pt x="5" y="17"/>
                      <a:pt x="6" y="6"/>
                      <a:pt x="6"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125" name="Freeform 63"/>
              <p:cNvSpPr>
                <a:spLocks/>
              </p:cNvSpPr>
              <p:nvPr/>
            </p:nvSpPr>
            <p:spPr bwMode="auto">
              <a:xfrm>
                <a:off x="9304338" y="857250"/>
                <a:ext cx="852488" cy="134937"/>
              </a:xfrm>
              <a:custGeom>
                <a:avLst/>
                <a:gdLst>
                  <a:gd name="T0" fmla="*/ 0 w 81"/>
                  <a:gd name="T1" fmla="*/ 13 h 13"/>
                  <a:gd name="T2" fmla="*/ 41 w 81"/>
                  <a:gd name="T3" fmla="*/ 5 h 13"/>
                  <a:gd name="T4" fmla="*/ 81 w 81"/>
                  <a:gd name="T5" fmla="*/ 13 h 13"/>
                  <a:gd name="T6" fmla="*/ 81 w 81"/>
                  <a:gd name="T7" fmla="*/ 8 h 13"/>
                  <a:gd name="T8" fmla="*/ 40 w 81"/>
                  <a:gd name="T9" fmla="*/ 0 h 13"/>
                  <a:gd name="T10" fmla="*/ 0 w 81"/>
                  <a:gd name="T11" fmla="*/ 8 h 13"/>
                  <a:gd name="T12" fmla="*/ 0 w 81"/>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81" h="13">
                    <a:moveTo>
                      <a:pt x="0" y="13"/>
                    </a:moveTo>
                    <a:cubicBezTo>
                      <a:pt x="8" y="5"/>
                      <a:pt x="35" y="5"/>
                      <a:pt x="41" y="5"/>
                    </a:cubicBezTo>
                    <a:cubicBezTo>
                      <a:pt x="47" y="5"/>
                      <a:pt x="73" y="5"/>
                      <a:pt x="81" y="13"/>
                    </a:cubicBezTo>
                    <a:cubicBezTo>
                      <a:pt x="81" y="8"/>
                      <a:pt x="81" y="8"/>
                      <a:pt x="81" y="8"/>
                    </a:cubicBezTo>
                    <a:cubicBezTo>
                      <a:pt x="72" y="1"/>
                      <a:pt x="46" y="0"/>
                      <a:pt x="40" y="0"/>
                    </a:cubicBezTo>
                    <a:cubicBezTo>
                      <a:pt x="34" y="0"/>
                      <a:pt x="8" y="1"/>
                      <a:pt x="0" y="8"/>
                    </a:cubicBezTo>
                    <a:lnTo>
                      <a:pt x="0" y="13"/>
                    </a:lnTo>
                    <a:close/>
                  </a:path>
                </a:pathLst>
              </a:custGeom>
              <a:solidFill>
                <a:srgbClr val="9091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grpSp>
        <p:grpSp>
          <p:nvGrpSpPr>
            <p:cNvPr id="128" name="Group 127"/>
            <p:cNvGrpSpPr/>
            <p:nvPr/>
          </p:nvGrpSpPr>
          <p:grpSpPr>
            <a:xfrm>
              <a:off x="6527800" y="3994753"/>
              <a:ext cx="3240121" cy="2863247"/>
              <a:chOff x="7045326" y="4452083"/>
              <a:chExt cx="2722595" cy="2405917"/>
            </a:xfrm>
          </p:grpSpPr>
          <p:sp>
            <p:nvSpPr>
              <p:cNvPr id="21" name="Rectangle 21"/>
              <p:cNvSpPr>
                <a:spLocks noChangeArrowheads="1"/>
              </p:cNvSpPr>
              <p:nvPr/>
            </p:nvSpPr>
            <p:spPr bwMode="auto">
              <a:xfrm>
                <a:off x="7045326" y="5357845"/>
                <a:ext cx="2124953" cy="148747"/>
              </a:xfrm>
              <a:prstGeom prst="rect">
                <a:avLst/>
              </a:prstGeom>
              <a:solidFill>
                <a:srgbClr val="985F2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22" name="Rectangle 22"/>
              <p:cNvSpPr>
                <a:spLocks noChangeArrowheads="1"/>
              </p:cNvSpPr>
              <p:nvPr/>
            </p:nvSpPr>
            <p:spPr bwMode="auto">
              <a:xfrm>
                <a:off x="8431858" y="5498622"/>
                <a:ext cx="140777" cy="1359378"/>
              </a:xfrm>
              <a:prstGeom prst="rect">
                <a:avLst/>
              </a:prstGeom>
              <a:solidFill>
                <a:srgbClr val="52302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23" name="Freeform 23"/>
              <p:cNvSpPr>
                <a:spLocks/>
              </p:cNvSpPr>
              <p:nvPr/>
            </p:nvSpPr>
            <p:spPr bwMode="auto">
              <a:xfrm>
                <a:off x="7045326" y="5498622"/>
                <a:ext cx="2124953" cy="1359378"/>
              </a:xfrm>
              <a:custGeom>
                <a:avLst/>
                <a:gdLst>
                  <a:gd name="T0" fmla="*/ 0 w 800"/>
                  <a:gd name="T1" fmla="*/ 477 h 477"/>
                  <a:gd name="T2" fmla="*/ 50 w 800"/>
                  <a:gd name="T3" fmla="*/ 477 h 477"/>
                  <a:gd name="T4" fmla="*/ 50 w 800"/>
                  <a:gd name="T5" fmla="*/ 50 h 477"/>
                  <a:gd name="T6" fmla="*/ 800 w 800"/>
                  <a:gd name="T7" fmla="*/ 50 h 477"/>
                  <a:gd name="T8" fmla="*/ 800 w 800"/>
                  <a:gd name="T9" fmla="*/ 0 h 477"/>
                  <a:gd name="T10" fmla="*/ 0 w 800"/>
                  <a:gd name="T11" fmla="*/ 0 h 477"/>
                  <a:gd name="T12" fmla="*/ 0 w 800"/>
                  <a:gd name="T13" fmla="*/ 477 h 477"/>
                </a:gdLst>
                <a:ahLst/>
                <a:cxnLst>
                  <a:cxn ang="0">
                    <a:pos x="T0" y="T1"/>
                  </a:cxn>
                  <a:cxn ang="0">
                    <a:pos x="T2" y="T3"/>
                  </a:cxn>
                  <a:cxn ang="0">
                    <a:pos x="T4" y="T5"/>
                  </a:cxn>
                  <a:cxn ang="0">
                    <a:pos x="T6" y="T7"/>
                  </a:cxn>
                  <a:cxn ang="0">
                    <a:pos x="T8" y="T9"/>
                  </a:cxn>
                  <a:cxn ang="0">
                    <a:pos x="T10" y="T11"/>
                  </a:cxn>
                  <a:cxn ang="0">
                    <a:pos x="T12" y="T13"/>
                  </a:cxn>
                </a:cxnLst>
                <a:rect l="0" t="0" r="r" b="b"/>
                <a:pathLst>
                  <a:path w="800" h="477">
                    <a:moveTo>
                      <a:pt x="0" y="477"/>
                    </a:moveTo>
                    <a:lnTo>
                      <a:pt x="50" y="477"/>
                    </a:lnTo>
                    <a:lnTo>
                      <a:pt x="50" y="50"/>
                    </a:lnTo>
                    <a:lnTo>
                      <a:pt x="800" y="50"/>
                    </a:lnTo>
                    <a:lnTo>
                      <a:pt x="800" y="0"/>
                    </a:lnTo>
                    <a:lnTo>
                      <a:pt x="0" y="0"/>
                    </a:lnTo>
                    <a:lnTo>
                      <a:pt x="0" y="477"/>
                    </a:lnTo>
                    <a:close/>
                  </a:path>
                </a:pathLst>
              </a:custGeom>
              <a:solidFill>
                <a:srgbClr val="6E45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24" name="Rectangle 24"/>
              <p:cNvSpPr>
                <a:spLocks noChangeArrowheads="1"/>
              </p:cNvSpPr>
              <p:nvPr/>
            </p:nvSpPr>
            <p:spPr bwMode="auto">
              <a:xfrm>
                <a:off x="8822317" y="5357845"/>
                <a:ext cx="945604" cy="148747"/>
              </a:xfrm>
              <a:prstGeom prst="rect">
                <a:avLst/>
              </a:prstGeom>
              <a:solidFill>
                <a:srgbClr val="6E45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25" name="Freeform 25"/>
              <p:cNvSpPr>
                <a:spLocks/>
              </p:cNvSpPr>
              <p:nvPr/>
            </p:nvSpPr>
            <p:spPr bwMode="auto">
              <a:xfrm>
                <a:off x="8822317" y="5498622"/>
                <a:ext cx="945604" cy="1359378"/>
              </a:xfrm>
              <a:custGeom>
                <a:avLst/>
                <a:gdLst>
                  <a:gd name="T0" fmla="*/ 0 w 356"/>
                  <a:gd name="T1" fmla="*/ 477 h 477"/>
                  <a:gd name="T2" fmla="*/ 50 w 356"/>
                  <a:gd name="T3" fmla="*/ 477 h 477"/>
                  <a:gd name="T4" fmla="*/ 50 w 356"/>
                  <a:gd name="T5" fmla="*/ 50 h 477"/>
                  <a:gd name="T6" fmla="*/ 303 w 356"/>
                  <a:gd name="T7" fmla="*/ 50 h 477"/>
                  <a:gd name="T8" fmla="*/ 303 w 356"/>
                  <a:gd name="T9" fmla="*/ 477 h 477"/>
                  <a:gd name="T10" fmla="*/ 356 w 356"/>
                  <a:gd name="T11" fmla="*/ 477 h 477"/>
                  <a:gd name="T12" fmla="*/ 356 w 356"/>
                  <a:gd name="T13" fmla="*/ 0 h 477"/>
                  <a:gd name="T14" fmla="*/ 0 w 356"/>
                  <a:gd name="T15" fmla="*/ 0 h 477"/>
                  <a:gd name="T16" fmla="*/ 0 w 356"/>
                  <a:gd name="T17" fmla="*/ 477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6" h="477">
                    <a:moveTo>
                      <a:pt x="0" y="477"/>
                    </a:moveTo>
                    <a:lnTo>
                      <a:pt x="50" y="477"/>
                    </a:lnTo>
                    <a:lnTo>
                      <a:pt x="50" y="50"/>
                    </a:lnTo>
                    <a:lnTo>
                      <a:pt x="303" y="50"/>
                    </a:lnTo>
                    <a:lnTo>
                      <a:pt x="303" y="477"/>
                    </a:lnTo>
                    <a:lnTo>
                      <a:pt x="356" y="477"/>
                    </a:lnTo>
                    <a:lnTo>
                      <a:pt x="356" y="0"/>
                    </a:lnTo>
                    <a:lnTo>
                      <a:pt x="0" y="0"/>
                    </a:lnTo>
                    <a:lnTo>
                      <a:pt x="0" y="477"/>
                    </a:lnTo>
                    <a:close/>
                  </a:path>
                </a:pathLst>
              </a:custGeom>
              <a:solidFill>
                <a:srgbClr val="5230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26" name="Freeform 26"/>
              <p:cNvSpPr>
                <a:spLocks/>
              </p:cNvSpPr>
              <p:nvPr/>
            </p:nvSpPr>
            <p:spPr bwMode="auto">
              <a:xfrm>
                <a:off x="8697477" y="5233003"/>
                <a:ext cx="783576" cy="132810"/>
              </a:xfrm>
              <a:custGeom>
                <a:avLst/>
                <a:gdLst>
                  <a:gd name="T0" fmla="*/ 9 w 106"/>
                  <a:gd name="T1" fmla="*/ 0 h 18"/>
                  <a:gd name="T2" fmla="*/ 61 w 106"/>
                  <a:gd name="T3" fmla="*/ 0 h 18"/>
                  <a:gd name="T4" fmla="*/ 98 w 106"/>
                  <a:gd name="T5" fmla="*/ 7 h 18"/>
                  <a:gd name="T6" fmla="*/ 105 w 106"/>
                  <a:gd name="T7" fmla="*/ 17 h 18"/>
                  <a:gd name="T8" fmla="*/ 69 w 106"/>
                  <a:gd name="T9" fmla="*/ 11 h 18"/>
                  <a:gd name="T10" fmla="*/ 59 w 106"/>
                  <a:gd name="T11" fmla="*/ 17 h 18"/>
                  <a:gd name="T12" fmla="*/ 7 w 106"/>
                  <a:gd name="T13" fmla="*/ 17 h 18"/>
                  <a:gd name="T14" fmla="*/ 0 w 106"/>
                  <a:gd name="T15" fmla="*/ 8 h 18"/>
                  <a:gd name="T16" fmla="*/ 0 w 106"/>
                  <a:gd name="T17" fmla="*/ 8 h 18"/>
                  <a:gd name="T18" fmla="*/ 9 w 106"/>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
                    <a:moveTo>
                      <a:pt x="9" y="0"/>
                    </a:moveTo>
                    <a:cubicBezTo>
                      <a:pt x="18" y="0"/>
                      <a:pt x="61" y="0"/>
                      <a:pt x="61" y="0"/>
                    </a:cubicBezTo>
                    <a:cubicBezTo>
                      <a:pt x="98" y="7"/>
                      <a:pt x="98" y="7"/>
                      <a:pt x="98" y="7"/>
                    </a:cubicBezTo>
                    <a:cubicBezTo>
                      <a:pt x="103" y="8"/>
                      <a:pt x="106" y="12"/>
                      <a:pt x="105" y="17"/>
                    </a:cubicBezTo>
                    <a:cubicBezTo>
                      <a:pt x="69" y="11"/>
                      <a:pt x="69" y="11"/>
                      <a:pt x="69" y="11"/>
                    </a:cubicBezTo>
                    <a:cubicBezTo>
                      <a:pt x="68" y="15"/>
                      <a:pt x="63" y="18"/>
                      <a:pt x="59" y="17"/>
                    </a:cubicBezTo>
                    <a:cubicBezTo>
                      <a:pt x="59" y="17"/>
                      <a:pt x="13" y="17"/>
                      <a:pt x="7" y="17"/>
                    </a:cubicBezTo>
                    <a:cubicBezTo>
                      <a:pt x="3" y="17"/>
                      <a:pt x="0" y="13"/>
                      <a:pt x="0" y="8"/>
                    </a:cubicBezTo>
                    <a:cubicBezTo>
                      <a:pt x="0" y="8"/>
                      <a:pt x="0" y="8"/>
                      <a:pt x="0" y="8"/>
                    </a:cubicBezTo>
                    <a:cubicBezTo>
                      <a:pt x="0" y="8"/>
                      <a:pt x="0" y="0"/>
                      <a:pt x="9" y="0"/>
                    </a:cubicBezTo>
                    <a:close/>
                  </a:path>
                </a:pathLst>
              </a:cu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27" name="Freeform 27"/>
              <p:cNvSpPr>
                <a:spLocks/>
              </p:cNvSpPr>
              <p:nvPr/>
            </p:nvSpPr>
            <p:spPr bwMode="auto">
              <a:xfrm>
                <a:off x="9082624" y="5217066"/>
                <a:ext cx="390459" cy="148747"/>
              </a:xfrm>
              <a:custGeom>
                <a:avLst/>
                <a:gdLst>
                  <a:gd name="T0" fmla="*/ 0 w 53"/>
                  <a:gd name="T1" fmla="*/ 10 h 20"/>
                  <a:gd name="T2" fmla="*/ 10 w 53"/>
                  <a:gd name="T3" fmla="*/ 2 h 20"/>
                  <a:gd name="T4" fmla="*/ 46 w 53"/>
                  <a:gd name="T5" fmla="*/ 9 h 20"/>
                  <a:gd name="T6" fmla="*/ 51 w 53"/>
                  <a:gd name="T7" fmla="*/ 13 h 20"/>
                  <a:gd name="T8" fmla="*/ 53 w 53"/>
                  <a:gd name="T9" fmla="*/ 19 h 20"/>
                  <a:gd name="T10" fmla="*/ 17 w 53"/>
                  <a:gd name="T11" fmla="*/ 13 h 20"/>
                  <a:gd name="T12" fmla="*/ 7 w 53"/>
                  <a:gd name="T13" fmla="*/ 19 h 20"/>
                  <a:gd name="T14" fmla="*/ 0 w 53"/>
                  <a:gd name="T15" fmla="*/ 1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20">
                    <a:moveTo>
                      <a:pt x="0" y="10"/>
                    </a:moveTo>
                    <a:cubicBezTo>
                      <a:pt x="0" y="10"/>
                      <a:pt x="0" y="0"/>
                      <a:pt x="10" y="2"/>
                    </a:cubicBezTo>
                    <a:cubicBezTo>
                      <a:pt x="16" y="3"/>
                      <a:pt x="35" y="7"/>
                      <a:pt x="46" y="9"/>
                    </a:cubicBezTo>
                    <a:cubicBezTo>
                      <a:pt x="48" y="9"/>
                      <a:pt x="50" y="11"/>
                      <a:pt x="51" y="13"/>
                    </a:cubicBezTo>
                    <a:cubicBezTo>
                      <a:pt x="53" y="15"/>
                      <a:pt x="53" y="17"/>
                      <a:pt x="53" y="19"/>
                    </a:cubicBezTo>
                    <a:cubicBezTo>
                      <a:pt x="17" y="13"/>
                      <a:pt x="17" y="13"/>
                      <a:pt x="17" y="13"/>
                    </a:cubicBezTo>
                    <a:cubicBezTo>
                      <a:pt x="16" y="17"/>
                      <a:pt x="11" y="20"/>
                      <a:pt x="7" y="19"/>
                    </a:cubicBezTo>
                    <a:cubicBezTo>
                      <a:pt x="3" y="19"/>
                      <a:pt x="0" y="15"/>
                      <a:pt x="0" y="10"/>
                    </a:cubicBezTo>
                    <a:close/>
                  </a:path>
                </a:pathLst>
              </a:custGeom>
              <a:solidFill>
                <a:srgbClr val="F3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28" name="Oval 28"/>
              <p:cNvSpPr>
                <a:spLocks noChangeArrowheads="1"/>
              </p:cNvSpPr>
              <p:nvPr/>
            </p:nvSpPr>
            <p:spPr bwMode="auto">
              <a:xfrm>
                <a:off x="9103873" y="5254252"/>
                <a:ext cx="82341" cy="87655"/>
              </a:xfrm>
              <a:prstGeom prst="ellipse">
                <a:avLst/>
              </a:pr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29" name="Freeform 29"/>
              <p:cNvSpPr>
                <a:spLocks/>
              </p:cNvSpPr>
              <p:nvPr/>
            </p:nvSpPr>
            <p:spPr bwMode="auto">
              <a:xfrm>
                <a:off x="8801067" y="4452083"/>
                <a:ext cx="244370" cy="913730"/>
              </a:xfrm>
              <a:custGeom>
                <a:avLst/>
                <a:gdLst>
                  <a:gd name="T0" fmla="*/ 12 w 33"/>
                  <a:gd name="T1" fmla="*/ 1 h 124"/>
                  <a:gd name="T2" fmla="*/ 20 w 33"/>
                  <a:gd name="T3" fmla="*/ 11 h 124"/>
                  <a:gd name="T4" fmla="*/ 31 w 33"/>
                  <a:gd name="T5" fmla="*/ 111 h 124"/>
                  <a:gd name="T6" fmla="*/ 24 w 33"/>
                  <a:gd name="T7" fmla="*/ 123 h 124"/>
                  <a:gd name="T8" fmla="*/ 14 w 33"/>
                  <a:gd name="T9" fmla="*/ 123 h 124"/>
                  <a:gd name="T10" fmla="*/ 0 w 33"/>
                  <a:gd name="T11" fmla="*/ 0 h 124"/>
                  <a:gd name="T12" fmla="*/ 12 w 33"/>
                  <a:gd name="T13" fmla="*/ 1 h 124"/>
                </a:gdLst>
                <a:ahLst/>
                <a:cxnLst>
                  <a:cxn ang="0">
                    <a:pos x="T0" y="T1"/>
                  </a:cxn>
                  <a:cxn ang="0">
                    <a:pos x="T2" y="T3"/>
                  </a:cxn>
                  <a:cxn ang="0">
                    <a:pos x="T4" y="T5"/>
                  </a:cxn>
                  <a:cxn ang="0">
                    <a:pos x="T6" y="T7"/>
                  </a:cxn>
                  <a:cxn ang="0">
                    <a:pos x="T8" y="T9"/>
                  </a:cxn>
                  <a:cxn ang="0">
                    <a:pos x="T10" y="T11"/>
                  </a:cxn>
                  <a:cxn ang="0">
                    <a:pos x="T12" y="T13"/>
                  </a:cxn>
                </a:cxnLst>
                <a:rect l="0" t="0" r="r" b="b"/>
                <a:pathLst>
                  <a:path w="33" h="124">
                    <a:moveTo>
                      <a:pt x="12" y="1"/>
                    </a:moveTo>
                    <a:cubicBezTo>
                      <a:pt x="16" y="1"/>
                      <a:pt x="20" y="4"/>
                      <a:pt x="20" y="11"/>
                    </a:cubicBezTo>
                    <a:cubicBezTo>
                      <a:pt x="31" y="111"/>
                      <a:pt x="31" y="111"/>
                      <a:pt x="31" y="111"/>
                    </a:cubicBezTo>
                    <a:cubicBezTo>
                      <a:pt x="33" y="119"/>
                      <a:pt x="29" y="124"/>
                      <a:pt x="24" y="123"/>
                    </a:cubicBezTo>
                    <a:cubicBezTo>
                      <a:pt x="14" y="123"/>
                      <a:pt x="14" y="123"/>
                      <a:pt x="14" y="123"/>
                    </a:cubicBezTo>
                    <a:cubicBezTo>
                      <a:pt x="0" y="0"/>
                      <a:pt x="0" y="0"/>
                      <a:pt x="0" y="0"/>
                    </a:cubicBezTo>
                    <a:lnTo>
                      <a:pt x="12" y="1"/>
                    </a:lnTo>
                    <a:close/>
                  </a:path>
                </a:pathLst>
              </a:custGeom>
              <a:solidFill>
                <a:srgbClr val="F3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30" name="Freeform 30"/>
              <p:cNvSpPr>
                <a:spLocks/>
              </p:cNvSpPr>
              <p:nvPr/>
            </p:nvSpPr>
            <p:spPr bwMode="auto">
              <a:xfrm>
                <a:off x="7820934" y="4452083"/>
                <a:ext cx="1142162" cy="905762"/>
              </a:xfrm>
              <a:custGeom>
                <a:avLst/>
                <a:gdLst>
                  <a:gd name="T0" fmla="*/ 9 w 155"/>
                  <a:gd name="T1" fmla="*/ 0 h 123"/>
                  <a:gd name="T2" fmla="*/ 132 w 155"/>
                  <a:gd name="T3" fmla="*/ 0 h 123"/>
                  <a:gd name="T4" fmla="*/ 142 w 155"/>
                  <a:gd name="T5" fmla="*/ 9 h 123"/>
                  <a:gd name="T6" fmla="*/ 154 w 155"/>
                  <a:gd name="T7" fmla="*/ 112 h 123"/>
                  <a:gd name="T8" fmla="*/ 144 w 155"/>
                  <a:gd name="T9" fmla="*/ 123 h 123"/>
                  <a:gd name="T10" fmla="*/ 21 w 155"/>
                  <a:gd name="T11" fmla="*/ 123 h 123"/>
                  <a:gd name="T12" fmla="*/ 13 w 155"/>
                  <a:gd name="T13" fmla="*/ 116 h 123"/>
                  <a:gd name="T14" fmla="*/ 1 w 155"/>
                  <a:gd name="T15" fmla="*/ 10 h 123"/>
                  <a:gd name="T16" fmla="*/ 9 w 155"/>
                  <a:gd name="T17"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5" h="123">
                    <a:moveTo>
                      <a:pt x="9" y="0"/>
                    </a:moveTo>
                    <a:cubicBezTo>
                      <a:pt x="132" y="0"/>
                      <a:pt x="132" y="0"/>
                      <a:pt x="132" y="0"/>
                    </a:cubicBezTo>
                    <a:cubicBezTo>
                      <a:pt x="137" y="0"/>
                      <a:pt x="142" y="4"/>
                      <a:pt x="142" y="9"/>
                    </a:cubicBezTo>
                    <a:cubicBezTo>
                      <a:pt x="154" y="112"/>
                      <a:pt x="154" y="112"/>
                      <a:pt x="154" y="112"/>
                    </a:cubicBezTo>
                    <a:cubicBezTo>
                      <a:pt x="155" y="118"/>
                      <a:pt x="150" y="123"/>
                      <a:pt x="144" y="123"/>
                    </a:cubicBezTo>
                    <a:cubicBezTo>
                      <a:pt x="21" y="123"/>
                      <a:pt x="21" y="123"/>
                      <a:pt x="21" y="123"/>
                    </a:cubicBezTo>
                    <a:cubicBezTo>
                      <a:pt x="17" y="123"/>
                      <a:pt x="13" y="120"/>
                      <a:pt x="13" y="116"/>
                    </a:cubicBezTo>
                    <a:cubicBezTo>
                      <a:pt x="1" y="10"/>
                      <a:pt x="1" y="10"/>
                      <a:pt x="1" y="10"/>
                    </a:cubicBezTo>
                    <a:cubicBezTo>
                      <a:pt x="0" y="5"/>
                      <a:pt x="4" y="0"/>
                      <a:pt x="9" y="0"/>
                    </a:cubicBezTo>
                    <a:close/>
                  </a:path>
                </a:pathLst>
              </a:cu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31" name="Freeform 31"/>
              <p:cNvSpPr>
                <a:spLocks/>
              </p:cNvSpPr>
              <p:nvPr/>
            </p:nvSpPr>
            <p:spPr bwMode="auto">
              <a:xfrm>
                <a:off x="8174206" y="4871761"/>
                <a:ext cx="435615" cy="74373"/>
              </a:xfrm>
              <a:custGeom>
                <a:avLst/>
                <a:gdLst>
                  <a:gd name="T0" fmla="*/ 59 w 59"/>
                  <a:gd name="T1" fmla="*/ 5 h 10"/>
                  <a:gd name="T2" fmla="*/ 54 w 59"/>
                  <a:gd name="T3" fmla="*/ 10 h 10"/>
                  <a:gd name="T4" fmla="*/ 5 w 59"/>
                  <a:gd name="T5" fmla="*/ 10 h 10"/>
                  <a:gd name="T6" fmla="*/ 0 w 59"/>
                  <a:gd name="T7" fmla="*/ 5 h 10"/>
                  <a:gd name="T8" fmla="*/ 0 w 59"/>
                  <a:gd name="T9" fmla="*/ 5 h 10"/>
                  <a:gd name="T10" fmla="*/ 5 w 59"/>
                  <a:gd name="T11" fmla="*/ 0 h 10"/>
                  <a:gd name="T12" fmla="*/ 54 w 59"/>
                  <a:gd name="T13" fmla="*/ 0 h 10"/>
                  <a:gd name="T14" fmla="*/ 59 w 59"/>
                  <a:gd name="T15" fmla="*/ 5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10">
                    <a:moveTo>
                      <a:pt x="59" y="5"/>
                    </a:moveTo>
                    <a:cubicBezTo>
                      <a:pt x="59" y="8"/>
                      <a:pt x="56" y="10"/>
                      <a:pt x="54" y="10"/>
                    </a:cubicBezTo>
                    <a:cubicBezTo>
                      <a:pt x="5" y="10"/>
                      <a:pt x="5" y="10"/>
                      <a:pt x="5" y="10"/>
                    </a:cubicBezTo>
                    <a:cubicBezTo>
                      <a:pt x="3" y="10"/>
                      <a:pt x="0" y="8"/>
                      <a:pt x="0" y="5"/>
                    </a:cubicBezTo>
                    <a:cubicBezTo>
                      <a:pt x="0" y="5"/>
                      <a:pt x="0" y="5"/>
                      <a:pt x="0" y="5"/>
                    </a:cubicBezTo>
                    <a:cubicBezTo>
                      <a:pt x="0" y="2"/>
                      <a:pt x="3" y="0"/>
                      <a:pt x="5" y="0"/>
                    </a:cubicBezTo>
                    <a:cubicBezTo>
                      <a:pt x="54" y="0"/>
                      <a:pt x="54" y="0"/>
                      <a:pt x="54" y="0"/>
                    </a:cubicBezTo>
                    <a:cubicBezTo>
                      <a:pt x="56" y="0"/>
                      <a:pt x="59" y="2"/>
                      <a:pt x="59" y="5"/>
                    </a:cubicBezTo>
                    <a:close/>
                  </a:path>
                </a:pathLst>
              </a:custGeom>
              <a:solidFill>
                <a:srgbClr val="99AD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grpSp>
        <p:grpSp>
          <p:nvGrpSpPr>
            <p:cNvPr id="127" name="Group 126"/>
            <p:cNvGrpSpPr/>
            <p:nvPr/>
          </p:nvGrpSpPr>
          <p:grpSpPr>
            <a:xfrm>
              <a:off x="10091976" y="4361890"/>
              <a:ext cx="1909524" cy="2419674"/>
              <a:chOff x="10091976" y="4967384"/>
              <a:chExt cx="1431688" cy="1814179"/>
            </a:xfrm>
          </p:grpSpPr>
          <p:sp>
            <p:nvSpPr>
              <p:cNvPr id="32" name="Rectangle 32"/>
              <p:cNvSpPr>
                <a:spLocks noChangeArrowheads="1"/>
              </p:cNvSpPr>
              <p:nvPr/>
            </p:nvSpPr>
            <p:spPr bwMode="auto">
              <a:xfrm>
                <a:off x="11066799" y="6595630"/>
                <a:ext cx="37187" cy="12484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33" name="Rectangle 33"/>
              <p:cNvSpPr>
                <a:spLocks noChangeArrowheads="1"/>
              </p:cNvSpPr>
              <p:nvPr/>
            </p:nvSpPr>
            <p:spPr bwMode="auto">
              <a:xfrm>
                <a:off x="10431969" y="6595630"/>
                <a:ext cx="37187" cy="12484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34" name="Freeform 34"/>
              <p:cNvSpPr>
                <a:spLocks/>
              </p:cNvSpPr>
              <p:nvPr/>
            </p:nvSpPr>
            <p:spPr bwMode="auto">
              <a:xfrm>
                <a:off x="10771961" y="6500007"/>
                <a:ext cx="377179" cy="140779"/>
              </a:xfrm>
              <a:custGeom>
                <a:avLst/>
                <a:gdLst>
                  <a:gd name="T0" fmla="*/ 0 w 142"/>
                  <a:gd name="T1" fmla="*/ 11 h 53"/>
                  <a:gd name="T2" fmla="*/ 3 w 142"/>
                  <a:gd name="T3" fmla="*/ 0 h 53"/>
                  <a:gd name="T4" fmla="*/ 142 w 142"/>
                  <a:gd name="T5" fmla="*/ 28 h 53"/>
                  <a:gd name="T6" fmla="*/ 142 w 142"/>
                  <a:gd name="T7" fmla="*/ 53 h 53"/>
                  <a:gd name="T8" fmla="*/ 0 w 142"/>
                  <a:gd name="T9" fmla="*/ 22 h 53"/>
                  <a:gd name="T10" fmla="*/ 3 w 142"/>
                  <a:gd name="T11" fmla="*/ 22 h 53"/>
                  <a:gd name="T12" fmla="*/ 0 w 142"/>
                  <a:gd name="T13" fmla="*/ 11 h 53"/>
                </a:gdLst>
                <a:ahLst/>
                <a:cxnLst>
                  <a:cxn ang="0">
                    <a:pos x="T0" y="T1"/>
                  </a:cxn>
                  <a:cxn ang="0">
                    <a:pos x="T2" y="T3"/>
                  </a:cxn>
                  <a:cxn ang="0">
                    <a:pos x="T4" y="T5"/>
                  </a:cxn>
                  <a:cxn ang="0">
                    <a:pos x="T6" y="T7"/>
                  </a:cxn>
                  <a:cxn ang="0">
                    <a:pos x="T8" y="T9"/>
                  </a:cxn>
                  <a:cxn ang="0">
                    <a:pos x="T10" y="T11"/>
                  </a:cxn>
                  <a:cxn ang="0">
                    <a:pos x="T12" y="T13"/>
                  </a:cxn>
                </a:cxnLst>
                <a:rect l="0" t="0" r="r" b="b"/>
                <a:pathLst>
                  <a:path w="142" h="53">
                    <a:moveTo>
                      <a:pt x="0" y="11"/>
                    </a:moveTo>
                    <a:lnTo>
                      <a:pt x="3" y="0"/>
                    </a:lnTo>
                    <a:lnTo>
                      <a:pt x="142" y="28"/>
                    </a:lnTo>
                    <a:lnTo>
                      <a:pt x="142" y="53"/>
                    </a:lnTo>
                    <a:lnTo>
                      <a:pt x="0" y="22"/>
                    </a:lnTo>
                    <a:lnTo>
                      <a:pt x="3" y="22"/>
                    </a:lnTo>
                    <a:lnTo>
                      <a:pt x="0" y="11"/>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35" name="Freeform 35"/>
              <p:cNvSpPr>
                <a:spLocks/>
              </p:cNvSpPr>
              <p:nvPr/>
            </p:nvSpPr>
            <p:spPr bwMode="auto">
              <a:xfrm>
                <a:off x="10386814" y="6500007"/>
                <a:ext cx="385147" cy="140779"/>
              </a:xfrm>
              <a:custGeom>
                <a:avLst/>
                <a:gdLst>
                  <a:gd name="T0" fmla="*/ 142 w 145"/>
                  <a:gd name="T1" fmla="*/ 0 h 53"/>
                  <a:gd name="T2" fmla="*/ 145 w 145"/>
                  <a:gd name="T3" fmla="*/ 11 h 53"/>
                  <a:gd name="T4" fmla="*/ 142 w 145"/>
                  <a:gd name="T5" fmla="*/ 22 h 53"/>
                  <a:gd name="T6" fmla="*/ 145 w 145"/>
                  <a:gd name="T7" fmla="*/ 22 h 53"/>
                  <a:gd name="T8" fmla="*/ 0 w 145"/>
                  <a:gd name="T9" fmla="*/ 53 h 53"/>
                  <a:gd name="T10" fmla="*/ 0 w 145"/>
                  <a:gd name="T11" fmla="*/ 28 h 53"/>
                  <a:gd name="T12" fmla="*/ 142 w 145"/>
                  <a:gd name="T13" fmla="*/ 0 h 53"/>
                </a:gdLst>
                <a:ahLst/>
                <a:cxnLst>
                  <a:cxn ang="0">
                    <a:pos x="T0" y="T1"/>
                  </a:cxn>
                  <a:cxn ang="0">
                    <a:pos x="T2" y="T3"/>
                  </a:cxn>
                  <a:cxn ang="0">
                    <a:pos x="T4" y="T5"/>
                  </a:cxn>
                  <a:cxn ang="0">
                    <a:pos x="T6" y="T7"/>
                  </a:cxn>
                  <a:cxn ang="0">
                    <a:pos x="T8" y="T9"/>
                  </a:cxn>
                  <a:cxn ang="0">
                    <a:pos x="T10" y="T11"/>
                  </a:cxn>
                  <a:cxn ang="0">
                    <a:pos x="T12" y="T13"/>
                  </a:cxn>
                </a:cxnLst>
                <a:rect l="0" t="0" r="r" b="b"/>
                <a:pathLst>
                  <a:path w="145" h="53">
                    <a:moveTo>
                      <a:pt x="142" y="0"/>
                    </a:moveTo>
                    <a:lnTo>
                      <a:pt x="145" y="11"/>
                    </a:lnTo>
                    <a:lnTo>
                      <a:pt x="142" y="22"/>
                    </a:lnTo>
                    <a:lnTo>
                      <a:pt x="145" y="22"/>
                    </a:lnTo>
                    <a:lnTo>
                      <a:pt x="0" y="53"/>
                    </a:lnTo>
                    <a:lnTo>
                      <a:pt x="0" y="28"/>
                    </a:lnTo>
                    <a:lnTo>
                      <a:pt x="142" y="0"/>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36" name="Freeform 36"/>
              <p:cNvSpPr>
                <a:spLocks/>
              </p:cNvSpPr>
              <p:nvPr/>
            </p:nvSpPr>
            <p:spPr bwMode="auto">
              <a:xfrm>
                <a:off x="10763993" y="6529224"/>
                <a:ext cx="15937" cy="29219"/>
              </a:xfrm>
              <a:custGeom>
                <a:avLst/>
                <a:gdLst>
                  <a:gd name="T0" fmla="*/ 3 w 6"/>
                  <a:gd name="T1" fmla="*/ 0 h 11"/>
                  <a:gd name="T2" fmla="*/ 6 w 6"/>
                  <a:gd name="T3" fmla="*/ 11 h 11"/>
                  <a:gd name="T4" fmla="*/ 3 w 6"/>
                  <a:gd name="T5" fmla="*/ 11 h 11"/>
                  <a:gd name="T6" fmla="*/ 0 w 6"/>
                  <a:gd name="T7" fmla="*/ 11 h 11"/>
                  <a:gd name="T8" fmla="*/ 3 w 6"/>
                  <a:gd name="T9" fmla="*/ 0 h 11"/>
                </a:gdLst>
                <a:ahLst/>
                <a:cxnLst>
                  <a:cxn ang="0">
                    <a:pos x="T0" y="T1"/>
                  </a:cxn>
                  <a:cxn ang="0">
                    <a:pos x="T2" y="T3"/>
                  </a:cxn>
                  <a:cxn ang="0">
                    <a:pos x="T4" y="T5"/>
                  </a:cxn>
                  <a:cxn ang="0">
                    <a:pos x="T6" y="T7"/>
                  </a:cxn>
                  <a:cxn ang="0">
                    <a:pos x="T8" y="T9"/>
                  </a:cxn>
                </a:cxnLst>
                <a:rect l="0" t="0" r="r" b="b"/>
                <a:pathLst>
                  <a:path w="6" h="11">
                    <a:moveTo>
                      <a:pt x="3" y="0"/>
                    </a:moveTo>
                    <a:lnTo>
                      <a:pt x="6" y="11"/>
                    </a:lnTo>
                    <a:lnTo>
                      <a:pt x="3" y="11"/>
                    </a:lnTo>
                    <a:lnTo>
                      <a:pt x="0" y="11"/>
                    </a:lnTo>
                    <a:lnTo>
                      <a:pt x="3"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37" name="Rectangle 37"/>
              <p:cNvSpPr>
                <a:spLocks noChangeArrowheads="1"/>
              </p:cNvSpPr>
              <p:nvPr/>
            </p:nvSpPr>
            <p:spPr bwMode="auto">
              <a:xfrm>
                <a:off x="10734774" y="6242355"/>
                <a:ext cx="66404" cy="398429"/>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38" name="Rectangle 38"/>
              <p:cNvSpPr>
                <a:spLocks noChangeArrowheads="1"/>
              </p:cNvSpPr>
              <p:nvPr/>
            </p:nvSpPr>
            <p:spPr bwMode="auto">
              <a:xfrm>
                <a:off x="10750712" y="6529224"/>
                <a:ext cx="34530" cy="191246"/>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39" name="Freeform 39"/>
              <p:cNvSpPr>
                <a:spLocks/>
              </p:cNvSpPr>
              <p:nvPr/>
            </p:nvSpPr>
            <p:spPr bwMode="auto">
              <a:xfrm>
                <a:off x="10277910" y="6160014"/>
                <a:ext cx="672015" cy="98280"/>
              </a:xfrm>
              <a:custGeom>
                <a:avLst/>
                <a:gdLst>
                  <a:gd name="T0" fmla="*/ 0 w 253"/>
                  <a:gd name="T1" fmla="*/ 0 h 37"/>
                  <a:gd name="T2" fmla="*/ 253 w 253"/>
                  <a:gd name="T3" fmla="*/ 0 h 37"/>
                  <a:gd name="T4" fmla="*/ 253 w 253"/>
                  <a:gd name="T5" fmla="*/ 37 h 37"/>
                  <a:gd name="T6" fmla="*/ 39 w 253"/>
                  <a:gd name="T7" fmla="*/ 37 h 37"/>
                  <a:gd name="T8" fmla="*/ 0 w 253"/>
                  <a:gd name="T9" fmla="*/ 0 h 37"/>
                </a:gdLst>
                <a:ahLst/>
                <a:cxnLst>
                  <a:cxn ang="0">
                    <a:pos x="T0" y="T1"/>
                  </a:cxn>
                  <a:cxn ang="0">
                    <a:pos x="T2" y="T3"/>
                  </a:cxn>
                  <a:cxn ang="0">
                    <a:pos x="T4" y="T5"/>
                  </a:cxn>
                  <a:cxn ang="0">
                    <a:pos x="T6" y="T7"/>
                  </a:cxn>
                  <a:cxn ang="0">
                    <a:pos x="T8" y="T9"/>
                  </a:cxn>
                </a:cxnLst>
                <a:rect l="0" t="0" r="r" b="b"/>
                <a:pathLst>
                  <a:path w="253" h="37">
                    <a:moveTo>
                      <a:pt x="0" y="0"/>
                    </a:moveTo>
                    <a:lnTo>
                      <a:pt x="253" y="0"/>
                    </a:lnTo>
                    <a:lnTo>
                      <a:pt x="253" y="37"/>
                    </a:lnTo>
                    <a:lnTo>
                      <a:pt x="39" y="37"/>
                    </a:lnTo>
                    <a:lnTo>
                      <a:pt x="0"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40" name="Freeform 40"/>
              <p:cNvSpPr>
                <a:spLocks/>
              </p:cNvSpPr>
              <p:nvPr/>
            </p:nvSpPr>
            <p:spPr bwMode="auto">
              <a:xfrm>
                <a:off x="10564778" y="6160014"/>
                <a:ext cx="672015" cy="98280"/>
              </a:xfrm>
              <a:custGeom>
                <a:avLst/>
                <a:gdLst>
                  <a:gd name="T0" fmla="*/ 0 w 253"/>
                  <a:gd name="T1" fmla="*/ 0 h 37"/>
                  <a:gd name="T2" fmla="*/ 253 w 253"/>
                  <a:gd name="T3" fmla="*/ 0 h 37"/>
                  <a:gd name="T4" fmla="*/ 253 w 253"/>
                  <a:gd name="T5" fmla="*/ 37 h 37"/>
                  <a:gd name="T6" fmla="*/ 36 w 253"/>
                  <a:gd name="T7" fmla="*/ 37 h 37"/>
                  <a:gd name="T8" fmla="*/ 0 w 253"/>
                  <a:gd name="T9" fmla="*/ 0 h 37"/>
                </a:gdLst>
                <a:ahLst/>
                <a:cxnLst>
                  <a:cxn ang="0">
                    <a:pos x="T0" y="T1"/>
                  </a:cxn>
                  <a:cxn ang="0">
                    <a:pos x="T2" y="T3"/>
                  </a:cxn>
                  <a:cxn ang="0">
                    <a:pos x="T4" y="T5"/>
                  </a:cxn>
                  <a:cxn ang="0">
                    <a:pos x="T6" y="T7"/>
                  </a:cxn>
                  <a:cxn ang="0">
                    <a:pos x="T8" y="T9"/>
                  </a:cxn>
                </a:cxnLst>
                <a:rect l="0" t="0" r="r" b="b"/>
                <a:pathLst>
                  <a:path w="253" h="37">
                    <a:moveTo>
                      <a:pt x="0" y="0"/>
                    </a:moveTo>
                    <a:lnTo>
                      <a:pt x="253" y="0"/>
                    </a:lnTo>
                    <a:lnTo>
                      <a:pt x="253" y="37"/>
                    </a:lnTo>
                    <a:lnTo>
                      <a:pt x="36" y="37"/>
                    </a:lnTo>
                    <a:lnTo>
                      <a:pt x="0" y="0"/>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41" name="Oval 41"/>
              <p:cNvSpPr>
                <a:spLocks noChangeArrowheads="1"/>
              </p:cNvSpPr>
              <p:nvPr/>
            </p:nvSpPr>
            <p:spPr bwMode="auto">
              <a:xfrm>
                <a:off x="10713525" y="6662034"/>
                <a:ext cx="116872"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42" name="Oval 42"/>
              <p:cNvSpPr>
                <a:spLocks noChangeArrowheads="1"/>
              </p:cNvSpPr>
              <p:nvPr/>
            </p:nvSpPr>
            <p:spPr bwMode="auto">
              <a:xfrm>
                <a:off x="10394782" y="6662034"/>
                <a:ext cx="119528"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43" name="Oval 43"/>
              <p:cNvSpPr>
                <a:spLocks noChangeArrowheads="1"/>
              </p:cNvSpPr>
              <p:nvPr/>
            </p:nvSpPr>
            <p:spPr bwMode="auto">
              <a:xfrm>
                <a:off x="11029612" y="6662034"/>
                <a:ext cx="119528"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44" name="Freeform 44"/>
              <p:cNvSpPr>
                <a:spLocks/>
              </p:cNvSpPr>
              <p:nvPr/>
            </p:nvSpPr>
            <p:spPr bwMode="auto">
              <a:xfrm>
                <a:off x="10285879" y="5660650"/>
                <a:ext cx="685297" cy="403741"/>
              </a:xfrm>
              <a:custGeom>
                <a:avLst/>
                <a:gdLst>
                  <a:gd name="T0" fmla="*/ 29 w 93"/>
                  <a:gd name="T1" fmla="*/ 0 h 55"/>
                  <a:gd name="T2" fmla="*/ 93 w 93"/>
                  <a:gd name="T3" fmla="*/ 0 h 55"/>
                  <a:gd name="T4" fmla="*/ 93 w 93"/>
                  <a:gd name="T5" fmla="*/ 6 h 55"/>
                  <a:gd name="T6" fmla="*/ 29 w 93"/>
                  <a:gd name="T7" fmla="*/ 6 h 55"/>
                  <a:gd name="T8" fmla="*/ 7 w 93"/>
                  <a:gd name="T9" fmla="*/ 29 h 55"/>
                  <a:gd name="T10" fmla="*/ 7 w 93"/>
                  <a:gd name="T11" fmla="*/ 55 h 55"/>
                  <a:gd name="T12" fmla="*/ 0 w 93"/>
                  <a:gd name="T13" fmla="*/ 55 h 55"/>
                  <a:gd name="T14" fmla="*/ 0 w 93"/>
                  <a:gd name="T15" fmla="*/ 29 h 55"/>
                  <a:gd name="T16" fmla="*/ 29 w 93"/>
                  <a:gd name="T17"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5">
                    <a:moveTo>
                      <a:pt x="29" y="0"/>
                    </a:moveTo>
                    <a:cubicBezTo>
                      <a:pt x="93" y="0"/>
                      <a:pt x="93" y="0"/>
                      <a:pt x="93" y="0"/>
                    </a:cubicBezTo>
                    <a:cubicBezTo>
                      <a:pt x="93" y="6"/>
                      <a:pt x="93" y="6"/>
                      <a:pt x="93" y="6"/>
                    </a:cubicBezTo>
                    <a:cubicBezTo>
                      <a:pt x="29" y="6"/>
                      <a:pt x="29" y="6"/>
                      <a:pt x="29" y="6"/>
                    </a:cubicBezTo>
                    <a:cubicBezTo>
                      <a:pt x="17" y="6"/>
                      <a:pt x="7" y="17"/>
                      <a:pt x="7" y="29"/>
                    </a:cubicBezTo>
                    <a:cubicBezTo>
                      <a:pt x="7" y="55"/>
                      <a:pt x="7" y="55"/>
                      <a:pt x="7" y="55"/>
                    </a:cubicBezTo>
                    <a:cubicBezTo>
                      <a:pt x="0" y="55"/>
                      <a:pt x="0" y="55"/>
                      <a:pt x="0" y="55"/>
                    </a:cubicBezTo>
                    <a:cubicBezTo>
                      <a:pt x="0" y="29"/>
                      <a:pt x="0" y="29"/>
                      <a:pt x="0" y="29"/>
                    </a:cubicBezTo>
                    <a:cubicBezTo>
                      <a:pt x="0" y="13"/>
                      <a:pt x="13" y="0"/>
                      <a:pt x="29" y="0"/>
                    </a:cubicBez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45" name="Oval 46"/>
              <p:cNvSpPr>
                <a:spLocks noChangeArrowheads="1"/>
              </p:cNvSpPr>
              <p:nvPr/>
            </p:nvSpPr>
            <p:spPr bwMode="auto">
              <a:xfrm>
                <a:off x="10091976" y="6013923"/>
                <a:ext cx="193901" cy="191246"/>
              </a:xfrm>
              <a:prstGeom prst="ellipse">
                <a:avLst/>
              </a:prstGeom>
              <a:solidFill>
                <a:srgbClr val="4444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46" name="Rectangle 47"/>
              <p:cNvSpPr>
                <a:spLocks noChangeArrowheads="1"/>
              </p:cNvSpPr>
              <p:nvPr/>
            </p:nvSpPr>
            <p:spPr bwMode="auto">
              <a:xfrm>
                <a:off x="10187599" y="6013923"/>
                <a:ext cx="377179" cy="191246"/>
              </a:xfrm>
              <a:prstGeom prst="rect">
                <a:avLst/>
              </a:prstGeom>
              <a:solidFill>
                <a:srgbClr val="44444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47" name="Rectangle 48"/>
              <p:cNvSpPr>
                <a:spLocks noChangeArrowheads="1"/>
              </p:cNvSpPr>
              <p:nvPr/>
            </p:nvSpPr>
            <p:spPr bwMode="auto">
              <a:xfrm>
                <a:off x="10564778" y="6013923"/>
                <a:ext cx="767638" cy="191246"/>
              </a:xfrm>
              <a:prstGeom prst="rect">
                <a:avLst/>
              </a:prstGeom>
              <a:solidFill>
                <a:srgbClr val="20202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48" name="Oval 49"/>
              <p:cNvSpPr>
                <a:spLocks noChangeArrowheads="1"/>
              </p:cNvSpPr>
              <p:nvPr/>
            </p:nvSpPr>
            <p:spPr bwMode="auto">
              <a:xfrm>
                <a:off x="10477125" y="6013923"/>
                <a:ext cx="183276" cy="19124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49" name="Oval 50"/>
              <p:cNvSpPr>
                <a:spLocks noChangeArrowheads="1"/>
              </p:cNvSpPr>
              <p:nvPr/>
            </p:nvSpPr>
            <p:spPr bwMode="auto">
              <a:xfrm>
                <a:off x="11332418" y="4967384"/>
                <a:ext cx="191246" cy="19124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50" name="Freeform 51"/>
              <p:cNvSpPr>
                <a:spLocks/>
              </p:cNvSpPr>
              <p:nvPr/>
            </p:nvSpPr>
            <p:spPr bwMode="auto">
              <a:xfrm>
                <a:off x="11236795" y="4967384"/>
                <a:ext cx="191246" cy="1237785"/>
              </a:xfrm>
              <a:custGeom>
                <a:avLst/>
                <a:gdLst>
                  <a:gd name="T0" fmla="*/ 72 w 72"/>
                  <a:gd name="T1" fmla="*/ 0 h 466"/>
                  <a:gd name="T2" fmla="*/ 36 w 72"/>
                  <a:gd name="T3" fmla="*/ 466 h 466"/>
                  <a:gd name="T4" fmla="*/ 0 w 72"/>
                  <a:gd name="T5" fmla="*/ 466 h 466"/>
                  <a:gd name="T6" fmla="*/ 36 w 72"/>
                  <a:gd name="T7" fmla="*/ 0 h 466"/>
                  <a:gd name="T8" fmla="*/ 72 w 72"/>
                  <a:gd name="T9" fmla="*/ 0 h 466"/>
                </a:gdLst>
                <a:ahLst/>
                <a:cxnLst>
                  <a:cxn ang="0">
                    <a:pos x="T0" y="T1"/>
                  </a:cxn>
                  <a:cxn ang="0">
                    <a:pos x="T2" y="T3"/>
                  </a:cxn>
                  <a:cxn ang="0">
                    <a:pos x="T4" y="T5"/>
                  </a:cxn>
                  <a:cxn ang="0">
                    <a:pos x="T6" y="T7"/>
                  </a:cxn>
                  <a:cxn ang="0">
                    <a:pos x="T8" y="T9"/>
                  </a:cxn>
                </a:cxnLst>
                <a:rect l="0" t="0" r="r" b="b"/>
                <a:pathLst>
                  <a:path w="72" h="466">
                    <a:moveTo>
                      <a:pt x="72" y="0"/>
                    </a:moveTo>
                    <a:lnTo>
                      <a:pt x="36" y="466"/>
                    </a:lnTo>
                    <a:lnTo>
                      <a:pt x="0" y="466"/>
                    </a:lnTo>
                    <a:lnTo>
                      <a:pt x="36" y="0"/>
                    </a:lnTo>
                    <a:lnTo>
                      <a:pt x="72"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51" name="Oval 52"/>
              <p:cNvSpPr>
                <a:spLocks noChangeArrowheads="1"/>
              </p:cNvSpPr>
              <p:nvPr/>
            </p:nvSpPr>
            <p:spPr bwMode="auto">
              <a:xfrm>
                <a:off x="10742744" y="6691253"/>
                <a:ext cx="58436"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52" name="Oval 53"/>
              <p:cNvSpPr>
                <a:spLocks noChangeArrowheads="1"/>
              </p:cNvSpPr>
              <p:nvPr/>
            </p:nvSpPr>
            <p:spPr bwMode="auto">
              <a:xfrm>
                <a:off x="10424001" y="6691253"/>
                <a:ext cx="61092"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53" name="Oval 54"/>
              <p:cNvSpPr>
                <a:spLocks noChangeArrowheads="1"/>
              </p:cNvSpPr>
              <p:nvPr/>
            </p:nvSpPr>
            <p:spPr bwMode="auto">
              <a:xfrm>
                <a:off x="11058830" y="6691253"/>
                <a:ext cx="58436"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54" name="Freeform 83"/>
              <p:cNvSpPr>
                <a:spLocks/>
              </p:cNvSpPr>
              <p:nvPr/>
            </p:nvSpPr>
            <p:spPr bwMode="auto">
              <a:xfrm>
                <a:off x="10431969" y="5262222"/>
                <a:ext cx="509989" cy="0"/>
              </a:xfrm>
              <a:custGeom>
                <a:avLst/>
                <a:gdLst>
                  <a:gd name="T0" fmla="*/ 0 w 192"/>
                  <a:gd name="T1" fmla="*/ 192 w 192"/>
                  <a:gd name="T2" fmla="*/ 0 w 192"/>
                </a:gdLst>
                <a:ahLst/>
                <a:cxnLst>
                  <a:cxn ang="0">
                    <a:pos x="T0" y="0"/>
                  </a:cxn>
                  <a:cxn ang="0">
                    <a:pos x="T1" y="0"/>
                  </a:cxn>
                  <a:cxn ang="0">
                    <a:pos x="T2" y="0"/>
                  </a:cxn>
                </a:cxnLst>
                <a:rect l="0" t="0" r="r" b="b"/>
                <a:pathLst>
                  <a:path w="192">
                    <a:moveTo>
                      <a:pt x="0" y="0"/>
                    </a:moveTo>
                    <a:lnTo>
                      <a:pt x="192" y="0"/>
                    </a:lnTo>
                    <a:lnTo>
                      <a:pt x="0" y="0"/>
                    </a:lnTo>
                    <a:close/>
                  </a:path>
                </a:pathLst>
              </a:custGeom>
              <a:solidFill>
                <a:srgbClr val="D8D8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
            <p:nvSpPr>
              <p:cNvPr id="55" name="Freeform 112"/>
              <p:cNvSpPr>
                <a:spLocks/>
              </p:cNvSpPr>
              <p:nvPr/>
            </p:nvSpPr>
            <p:spPr bwMode="auto">
              <a:xfrm>
                <a:off x="10543529" y="5594245"/>
                <a:ext cx="672015" cy="448897"/>
              </a:xfrm>
              <a:custGeom>
                <a:avLst/>
                <a:gdLst>
                  <a:gd name="T0" fmla="*/ 29 w 91"/>
                  <a:gd name="T1" fmla="*/ 0 h 61"/>
                  <a:gd name="T2" fmla="*/ 91 w 91"/>
                  <a:gd name="T3" fmla="*/ 0 h 61"/>
                  <a:gd name="T4" fmla="*/ 91 w 91"/>
                  <a:gd name="T5" fmla="*/ 7 h 61"/>
                  <a:gd name="T6" fmla="*/ 29 w 91"/>
                  <a:gd name="T7" fmla="*/ 7 h 61"/>
                  <a:gd name="T8" fmla="*/ 7 w 91"/>
                  <a:gd name="T9" fmla="*/ 29 h 61"/>
                  <a:gd name="T10" fmla="*/ 7 w 91"/>
                  <a:gd name="T11" fmla="*/ 61 h 61"/>
                  <a:gd name="T12" fmla="*/ 0 w 91"/>
                  <a:gd name="T13" fmla="*/ 61 h 61"/>
                  <a:gd name="T14" fmla="*/ 0 w 91"/>
                  <a:gd name="T15" fmla="*/ 29 h 61"/>
                  <a:gd name="T16" fmla="*/ 29 w 91"/>
                  <a:gd name="T17"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1">
                    <a:moveTo>
                      <a:pt x="29" y="0"/>
                    </a:moveTo>
                    <a:cubicBezTo>
                      <a:pt x="91" y="0"/>
                      <a:pt x="91" y="0"/>
                      <a:pt x="91" y="0"/>
                    </a:cubicBezTo>
                    <a:cubicBezTo>
                      <a:pt x="91" y="7"/>
                      <a:pt x="91" y="7"/>
                      <a:pt x="91" y="7"/>
                    </a:cubicBezTo>
                    <a:cubicBezTo>
                      <a:pt x="29" y="7"/>
                      <a:pt x="29" y="7"/>
                      <a:pt x="29" y="7"/>
                    </a:cubicBezTo>
                    <a:cubicBezTo>
                      <a:pt x="17" y="7"/>
                      <a:pt x="7" y="17"/>
                      <a:pt x="7" y="29"/>
                    </a:cubicBezTo>
                    <a:cubicBezTo>
                      <a:pt x="7" y="61"/>
                      <a:pt x="7" y="61"/>
                      <a:pt x="7" y="61"/>
                    </a:cubicBezTo>
                    <a:cubicBezTo>
                      <a:pt x="0" y="61"/>
                      <a:pt x="0" y="61"/>
                      <a:pt x="0" y="61"/>
                    </a:cubicBezTo>
                    <a:cubicBezTo>
                      <a:pt x="0" y="29"/>
                      <a:pt x="0" y="29"/>
                      <a:pt x="0" y="29"/>
                    </a:cubicBezTo>
                    <a:cubicBezTo>
                      <a:pt x="0" y="13"/>
                      <a:pt x="13" y="0"/>
                      <a:pt x="29" y="0"/>
                    </a:cubicBez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grpSp>
      </p:grpSp>
      <p:sp>
        <p:nvSpPr>
          <p:cNvPr id="71" name="Freeform 70"/>
          <p:cNvSpPr>
            <a:spLocks noChangeAspect="1" noEditPoints="1"/>
          </p:cNvSpPr>
          <p:nvPr/>
        </p:nvSpPr>
        <p:spPr bwMode="black">
          <a:xfrm>
            <a:off x="438888" y="6473171"/>
            <a:ext cx="1009446" cy="223205"/>
          </a:xfrm>
          <a:custGeom>
            <a:avLst/>
            <a:gdLst>
              <a:gd name="T0" fmla="*/ 477 w 1529"/>
              <a:gd name="T1" fmla="*/ 273 h 336"/>
              <a:gd name="T2" fmla="*/ 394 w 1529"/>
              <a:gd name="T3" fmla="*/ 115 h 336"/>
              <a:gd name="T4" fmla="*/ 561 w 1529"/>
              <a:gd name="T5" fmla="*/ 113 h 336"/>
              <a:gd name="T6" fmla="*/ 479 w 1529"/>
              <a:gd name="T7" fmla="*/ 85 h 336"/>
              <a:gd name="T8" fmla="*/ 416 w 1529"/>
              <a:gd name="T9" fmla="*/ 212 h 336"/>
              <a:gd name="T10" fmla="*/ 548 w 1529"/>
              <a:gd name="T11" fmla="*/ 169 h 336"/>
              <a:gd name="T12" fmla="*/ 635 w 1529"/>
              <a:gd name="T13" fmla="*/ 125 h 336"/>
              <a:gd name="T14" fmla="*/ 635 w 1529"/>
              <a:gd name="T15" fmla="*/ 269 h 336"/>
              <a:gd name="T16" fmla="*/ 587 w 1529"/>
              <a:gd name="T17" fmla="*/ 125 h 336"/>
              <a:gd name="T18" fmla="*/ 658 w 1529"/>
              <a:gd name="T19" fmla="*/ 53 h 336"/>
              <a:gd name="T20" fmla="*/ 739 w 1529"/>
              <a:gd name="T21" fmla="*/ 73 h 336"/>
              <a:gd name="T22" fmla="*/ 748 w 1529"/>
              <a:gd name="T23" fmla="*/ 145 h 336"/>
              <a:gd name="T24" fmla="*/ 691 w 1529"/>
              <a:gd name="T25" fmla="*/ 145 h 336"/>
              <a:gd name="T26" fmla="*/ 691 w 1529"/>
              <a:gd name="T27" fmla="*/ 102 h 336"/>
              <a:gd name="T28" fmla="*/ 754 w 1529"/>
              <a:gd name="T29" fmla="*/ 76 h 336"/>
              <a:gd name="T30" fmla="*/ 771 w 1529"/>
              <a:gd name="T31" fmla="*/ 85 h 336"/>
              <a:gd name="T32" fmla="*/ 792 w 1529"/>
              <a:gd name="T33" fmla="*/ 63 h 336"/>
              <a:gd name="T34" fmla="*/ 769 w 1529"/>
              <a:gd name="T35" fmla="*/ 125 h 336"/>
              <a:gd name="T36" fmla="*/ 885 w 1529"/>
              <a:gd name="T37" fmla="*/ 273 h 336"/>
              <a:gd name="T38" fmla="*/ 837 w 1529"/>
              <a:gd name="T39" fmla="*/ 143 h 336"/>
              <a:gd name="T40" fmla="*/ 890 w 1529"/>
              <a:gd name="T41" fmla="*/ 141 h 336"/>
              <a:gd name="T42" fmla="*/ 889 w 1529"/>
              <a:gd name="T43" fmla="*/ 253 h 336"/>
              <a:gd name="T44" fmla="*/ 964 w 1529"/>
              <a:gd name="T45" fmla="*/ 203 h 336"/>
              <a:gd name="T46" fmla="*/ 1056 w 1529"/>
              <a:gd name="T47" fmla="*/ 259 h 336"/>
              <a:gd name="T48" fmla="*/ 949 w 1529"/>
              <a:gd name="T49" fmla="*/ 159 h 336"/>
              <a:gd name="T50" fmla="*/ 1066 w 1529"/>
              <a:gd name="T51" fmla="*/ 191 h 336"/>
              <a:gd name="T52" fmla="*/ 1006 w 1529"/>
              <a:gd name="T53" fmla="*/ 141 h 336"/>
              <a:gd name="T54" fmla="*/ 1241 w 1529"/>
              <a:gd name="T55" fmla="*/ 212 h 336"/>
              <a:gd name="T56" fmla="*/ 1125 w 1529"/>
              <a:gd name="T57" fmla="*/ 237 h 336"/>
              <a:gd name="T58" fmla="*/ 1161 w 1529"/>
              <a:gd name="T59" fmla="*/ 175 h 336"/>
              <a:gd name="T60" fmla="*/ 1210 w 1529"/>
              <a:gd name="T61" fmla="*/ 118 h 336"/>
              <a:gd name="T62" fmla="*/ 1178 w 1529"/>
              <a:gd name="T63" fmla="*/ 64 h 336"/>
              <a:gd name="T64" fmla="*/ 1194 w 1529"/>
              <a:gd name="T65" fmla="*/ 164 h 336"/>
              <a:gd name="T66" fmla="*/ 1385 w 1529"/>
              <a:gd name="T67" fmla="*/ 240 h 336"/>
              <a:gd name="T68" fmla="*/ 1265 w 1529"/>
              <a:gd name="T69" fmla="*/ 181 h 336"/>
              <a:gd name="T70" fmla="*/ 1381 w 1529"/>
              <a:gd name="T71" fmla="*/ 70 h 336"/>
              <a:gd name="T72" fmla="*/ 1289 w 1529"/>
              <a:gd name="T73" fmla="*/ 172 h 336"/>
              <a:gd name="T74" fmla="*/ 1393 w 1529"/>
              <a:gd name="T75" fmla="*/ 205 h 336"/>
              <a:gd name="T76" fmla="*/ 1302 w 1529"/>
              <a:gd name="T77" fmla="*/ 175 h 336"/>
              <a:gd name="T78" fmla="*/ 1359 w 1529"/>
              <a:gd name="T79" fmla="*/ 241 h 336"/>
              <a:gd name="T80" fmla="*/ 1457 w 1529"/>
              <a:gd name="T81" fmla="*/ 273 h 336"/>
              <a:gd name="T82" fmla="*/ 1492 w 1529"/>
              <a:gd name="T83" fmla="*/ 241 h 336"/>
              <a:gd name="T84" fmla="*/ 1419 w 1529"/>
              <a:gd name="T85" fmla="*/ 169 h 336"/>
              <a:gd name="T86" fmla="*/ 1446 w 1529"/>
              <a:gd name="T87" fmla="*/ 88 h 336"/>
              <a:gd name="T88" fmla="*/ 1529 w 1529"/>
              <a:gd name="T89" fmla="*/ 208 h 336"/>
              <a:gd name="T90" fmla="*/ 180 w 1529"/>
              <a:gd name="T91" fmla="*/ 0 h 336"/>
              <a:gd name="T92" fmla="*/ 61 w 1529"/>
              <a:gd name="T93" fmla="*/ 246 h 336"/>
              <a:gd name="T94" fmla="*/ 0 w 1529"/>
              <a:gd name="T95" fmla="*/ 270 h 336"/>
              <a:gd name="T96" fmla="*/ 281 w 1529"/>
              <a:gd name="T97" fmla="*/ 30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9" h="336">
                <a:moveTo>
                  <a:pt x="573" y="166"/>
                </a:moveTo>
                <a:cubicBezTo>
                  <a:pt x="573" y="187"/>
                  <a:pt x="569" y="206"/>
                  <a:pt x="561" y="222"/>
                </a:cubicBezTo>
                <a:cubicBezTo>
                  <a:pt x="553" y="239"/>
                  <a:pt x="542" y="251"/>
                  <a:pt x="528" y="260"/>
                </a:cubicBezTo>
                <a:cubicBezTo>
                  <a:pt x="513" y="268"/>
                  <a:pt x="496" y="273"/>
                  <a:pt x="477" y="273"/>
                </a:cubicBezTo>
                <a:cubicBezTo>
                  <a:pt x="458" y="273"/>
                  <a:pt x="442" y="269"/>
                  <a:pt x="428" y="260"/>
                </a:cubicBezTo>
                <a:cubicBezTo>
                  <a:pt x="413" y="252"/>
                  <a:pt x="402" y="240"/>
                  <a:pt x="394" y="224"/>
                </a:cubicBezTo>
                <a:cubicBezTo>
                  <a:pt x="386" y="208"/>
                  <a:pt x="382" y="191"/>
                  <a:pt x="382" y="171"/>
                </a:cubicBezTo>
                <a:cubicBezTo>
                  <a:pt x="382" y="150"/>
                  <a:pt x="386" y="131"/>
                  <a:pt x="394" y="115"/>
                </a:cubicBezTo>
                <a:cubicBezTo>
                  <a:pt x="402" y="98"/>
                  <a:pt x="414" y="86"/>
                  <a:pt x="429" y="77"/>
                </a:cubicBezTo>
                <a:cubicBezTo>
                  <a:pt x="444" y="69"/>
                  <a:pt x="461" y="64"/>
                  <a:pt x="480" y="64"/>
                </a:cubicBezTo>
                <a:cubicBezTo>
                  <a:pt x="498" y="64"/>
                  <a:pt x="514" y="68"/>
                  <a:pt x="529" y="77"/>
                </a:cubicBezTo>
                <a:cubicBezTo>
                  <a:pt x="543" y="86"/>
                  <a:pt x="554" y="98"/>
                  <a:pt x="561" y="113"/>
                </a:cubicBezTo>
                <a:cubicBezTo>
                  <a:pt x="569" y="128"/>
                  <a:pt x="573" y="146"/>
                  <a:pt x="573" y="166"/>
                </a:cubicBezTo>
                <a:close/>
                <a:moveTo>
                  <a:pt x="548" y="169"/>
                </a:moveTo>
                <a:cubicBezTo>
                  <a:pt x="548" y="143"/>
                  <a:pt x="542" y="122"/>
                  <a:pt x="530" y="108"/>
                </a:cubicBezTo>
                <a:cubicBezTo>
                  <a:pt x="518" y="93"/>
                  <a:pt x="500" y="85"/>
                  <a:pt x="479" y="85"/>
                </a:cubicBezTo>
                <a:cubicBezTo>
                  <a:pt x="465" y="85"/>
                  <a:pt x="452" y="89"/>
                  <a:pt x="441" y="96"/>
                </a:cubicBezTo>
                <a:cubicBezTo>
                  <a:pt x="431" y="103"/>
                  <a:pt x="422" y="113"/>
                  <a:pt x="416" y="126"/>
                </a:cubicBezTo>
                <a:cubicBezTo>
                  <a:pt x="410" y="139"/>
                  <a:pt x="407" y="153"/>
                  <a:pt x="407" y="169"/>
                </a:cubicBezTo>
                <a:cubicBezTo>
                  <a:pt x="407" y="185"/>
                  <a:pt x="410" y="199"/>
                  <a:pt x="416" y="212"/>
                </a:cubicBezTo>
                <a:cubicBezTo>
                  <a:pt x="422" y="224"/>
                  <a:pt x="430" y="234"/>
                  <a:pt x="440" y="241"/>
                </a:cubicBezTo>
                <a:cubicBezTo>
                  <a:pt x="451" y="248"/>
                  <a:pt x="463" y="251"/>
                  <a:pt x="477" y="251"/>
                </a:cubicBezTo>
                <a:cubicBezTo>
                  <a:pt x="499" y="251"/>
                  <a:pt x="517" y="244"/>
                  <a:pt x="529" y="229"/>
                </a:cubicBezTo>
                <a:cubicBezTo>
                  <a:pt x="542" y="215"/>
                  <a:pt x="548" y="195"/>
                  <a:pt x="548" y="169"/>
                </a:cubicBezTo>
                <a:close/>
                <a:moveTo>
                  <a:pt x="674" y="76"/>
                </a:moveTo>
                <a:cubicBezTo>
                  <a:pt x="670" y="74"/>
                  <a:pt x="665" y="73"/>
                  <a:pt x="659" y="73"/>
                </a:cubicBezTo>
                <a:cubicBezTo>
                  <a:pt x="643" y="73"/>
                  <a:pt x="635" y="83"/>
                  <a:pt x="635" y="103"/>
                </a:cubicBezTo>
                <a:cubicBezTo>
                  <a:pt x="635" y="125"/>
                  <a:pt x="635" y="125"/>
                  <a:pt x="635" y="125"/>
                </a:cubicBezTo>
                <a:cubicBezTo>
                  <a:pt x="669" y="125"/>
                  <a:pt x="669" y="125"/>
                  <a:pt x="669" y="125"/>
                </a:cubicBezTo>
                <a:cubicBezTo>
                  <a:pt x="669" y="145"/>
                  <a:pt x="669" y="145"/>
                  <a:pt x="669" y="145"/>
                </a:cubicBezTo>
                <a:cubicBezTo>
                  <a:pt x="635" y="145"/>
                  <a:pt x="635" y="145"/>
                  <a:pt x="635" y="145"/>
                </a:cubicBezTo>
                <a:cubicBezTo>
                  <a:pt x="635" y="269"/>
                  <a:pt x="635" y="269"/>
                  <a:pt x="635" y="269"/>
                </a:cubicBezTo>
                <a:cubicBezTo>
                  <a:pt x="612" y="269"/>
                  <a:pt x="612" y="269"/>
                  <a:pt x="612" y="269"/>
                </a:cubicBezTo>
                <a:cubicBezTo>
                  <a:pt x="612" y="145"/>
                  <a:pt x="612" y="145"/>
                  <a:pt x="612" y="145"/>
                </a:cubicBezTo>
                <a:cubicBezTo>
                  <a:pt x="587" y="145"/>
                  <a:pt x="587" y="145"/>
                  <a:pt x="587" y="145"/>
                </a:cubicBezTo>
                <a:cubicBezTo>
                  <a:pt x="587" y="125"/>
                  <a:pt x="587" y="125"/>
                  <a:pt x="587" y="125"/>
                </a:cubicBezTo>
                <a:cubicBezTo>
                  <a:pt x="612" y="125"/>
                  <a:pt x="612" y="125"/>
                  <a:pt x="612" y="125"/>
                </a:cubicBezTo>
                <a:cubicBezTo>
                  <a:pt x="612" y="102"/>
                  <a:pt x="612" y="102"/>
                  <a:pt x="612" y="102"/>
                </a:cubicBezTo>
                <a:cubicBezTo>
                  <a:pt x="612" y="87"/>
                  <a:pt x="616" y="75"/>
                  <a:pt x="625" y="66"/>
                </a:cubicBezTo>
                <a:cubicBezTo>
                  <a:pt x="633" y="57"/>
                  <a:pt x="644" y="53"/>
                  <a:pt x="658" y="53"/>
                </a:cubicBezTo>
                <a:cubicBezTo>
                  <a:pt x="665" y="53"/>
                  <a:pt x="670" y="54"/>
                  <a:pt x="674" y="55"/>
                </a:cubicBezTo>
                <a:lnTo>
                  <a:pt x="674" y="76"/>
                </a:lnTo>
                <a:close/>
                <a:moveTo>
                  <a:pt x="754" y="76"/>
                </a:moveTo>
                <a:cubicBezTo>
                  <a:pt x="749" y="74"/>
                  <a:pt x="744" y="73"/>
                  <a:pt x="739" y="73"/>
                </a:cubicBezTo>
                <a:cubicBezTo>
                  <a:pt x="722" y="73"/>
                  <a:pt x="714" y="83"/>
                  <a:pt x="714" y="103"/>
                </a:cubicBezTo>
                <a:cubicBezTo>
                  <a:pt x="714" y="125"/>
                  <a:pt x="714" y="125"/>
                  <a:pt x="714" y="125"/>
                </a:cubicBezTo>
                <a:cubicBezTo>
                  <a:pt x="748" y="125"/>
                  <a:pt x="748" y="125"/>
                  <a:pt x="748" y="125"/>
                </a:cubicBezTo>
                <a:cubicBezTo>
                  <a:pt x="748" y="145"/>
                  <a:pt x="748" y="145"/>
                  <a:pt x="748" y="145"/>
                </a:cubicBezTo>
                <a:cubicBezTo>
                  <a:pt x="714" y="145"/>
                  <a:pt x="714" y="145"/>
                  <a:pt x="714" y="145"/>
                </a:cubicBezTo>
                <a:cubicBezTo>
                  <a:pt x="714" y="269"/>
                  <a:pt x="714" y="269"/>
                  <a:pt x="714" y="269"/>
                </a:cubicBezTo>
                <a:cubicBezTo>
                  <a:pt x="691" y="269"/>
                  <a:pt x="691" y="269"/>
                  <a:pt x="691" y="269"/>
                </a:cubicBezTo>
                <a:cubicBezTo>
                  <a:pt x="691" y="145"/>
                  <a:pt x="691" y="145"/>
                  <a:pt x="691" y="145"/>
                </a:cubicBezTo>
                <a:cubicBezTo>
                  <a:pt x="667" y="145"/>
                  <a:pt x="667" y="145"/>
                  <a:pt x="667" y="145"/>
                </a:cubicBezTo>
                <a:cubicBezTo>
                  <a:pt x="667" y="125"/>
                  <a:pt x="667" y="125"/>
                  <a:pt x="667" y="125"/>
                </a:cubicBezTo>
                <a:cubicBezTo>
                  <a:pt x="691" y="125"/>
                  <a:pt x="691" y="125"/>
                  <a:pt x="691" y="125"/>
                </a:cubicBezTo>
                <a:cubicBezTo>
                  <a:pt x="691" y="102"/>
                  <a:pt x="691" y="102"/>
                  <a:pt x="691" y="102"/>
                </a:cubicBezTo>
                <a:cubicBezTo>
                  <a:pt x="691" y="87"/>
                  <a:pt x="696" y="75"/>
                  <a:pt x="704" y="66"/>
                </a:cubicBezTo>
                <a:cubicBezTo>
                  <a:pt x="713" y="57"/>
                  <a:pt x="724" y="53"/>
                  <a:pt x="737" y="53"/>
                </a:cubicBezTo>
                <a:cubicBezTo>
                  <a:pt x="744" y="53"/>
                  <a:pt x="750" y="54"/>
                  <a:pt x="754" y="55"/>
                </a:cubicBezTo>
                <a:lnTo>
                  <a:pt x="754" y="76"/>
                </a:lnTo>
                <a:close/>
                <a:moveTo>
                  <a:pt x="796" y="74"/>
                </a:moveTo>
                <a:cubicBezTo>
                  <a:pt x="796" y="78"/>
                  <a:pt x="795" y="82"/>
                  <a:pt x="792" y="84"/>
                </a:cubicBezTo>
                <a:cubicBezTo>
                  <a:pt x="789" y="87"/>
                  <a:pt x="785" y="89"/>
                  <a:pt x="781" y="89"/>
                </a:cubicBezTo>
                <a:cubicBezTo>
                  <a:pt x="777" y="89"/>
                  <a:pt x="773" y="87"/>
                  <a:pt x="771" y="85"/>
                </a:cubicBezTo>
                <a:cubicBezTo>
                  <a:pt x="768" y="82"/>
                  <a:pt x="766" y="78"/>
                  <a:pt x="766" y="74"/>
                </a:cubicBezTo>
                <a:cubicBezTo>
                  <a:pt x="766" y="70"/>
                  <a:pt x="768" y="66"/>
                  <a:pt x="770" y="63"/>
                </a:cubicBezTo>
                <a:cubicBezTo>
                  <a:pt x="773" y="60"/>
                  <a:pt x="777" y="59"/>
                  <a:pt x="781" y="59"/>
                </a:cubicBezTo>
                <a:cubicBezTo>
                  <a:pt x="786" y="59"/>
                  <a:pt x="789" y="60"/>
                  <a:pt x="792" y="63"/>
                </a:cubicBezTo>
                <a:cubicBezTo>
                  <a:pt x="795" y="66"/>
                  <a:pt x="796" y="70"/>
                  <a:pt x="796" y="74"/>
                </a:cubicBezTo>
                <a:close/>
                <a:moveTo>
                  <a:pt x="792" y="269"/>
                </a:moveTo>
                <a:cubicBezTo>
                  <a:pt x="769" y="269"/>
                  <a:pt x="769" y="269"/>
                  <a:pt x="769" y="269"/>
                </a:cubicBezTo>
                <a:cubicBezTo>
                  <a:pt x="769" y="125"/>
                  <a:pt x="769" y="125"/>
                  <a:pt x="769" y="125"/>
                </a:cubicBezTo>
                <a:cubicBezTo>
                  <a:pt x="792" y="125"/>
                  <a:pt x="792" y="125"/>
                  <a:pt x="792" y="125"/>
                </a:cubicBezTo>
                <a:lnTo>
                  <a:pt x="792" y="269"/>
                </a:lnTo>
                <a:close/>
                <a:moveTo>
                  <a:pt x="924" y="263"/>
                </a:moveTo>
                <a:cubicBezTo>
                  <a:pt x="913" y="269"/>
                  <a:pt x="900" y="273"/>
                  <a:pt x="885" y="273"/>
                </a:cubicBezTo>
                <a:cubicBezTo>
                  <a:pt x="871" y="273"/>
                  <a:pt x="860" y="270"/>
                  <a:pt x="849" y="264"/>
                </a:cubicBezTo>
                <a:cubicBezTo>
                  <a:pt x="839" y="258"/>
                  <a:pt x="831" y="249"/>
                  <a:pt x="825" y="238"/>
                </a:cubicBezTo>
                <a:cubicBezTo>
                  <a:pt x="819" y="227"/>
                  <a:pt x="816" y="215"/>
                  <a:pt x="816" y="201"/>
                </a:cubicBezTo>
                <a:cubicBezTo>
                  <a:pt x="816" y="177"/>
                  <a:pt x="823" y="158"/>
                  <a:pt x="837" y="143"/>
                </a:cubicBezTo>
                <a:cubicBezTo>
                  <a:pt x="850" y="129"/>
                  <a:pt x="868" y="122"/>
                  <a:pt x="891" y="122"/>
                </a:cubicBezTo>
                <a:cubicBezTo>
                  <a:pt x="904" y="122"/>
                  <a:pt x="915" y="124"/>
                  <a:pt x="924" y="129"/>
                </a:cubicBezTo>
                <a:cubicBezTo>
                  <a:pt x="924" y="153"/>
                  <a:pt x="924" y="153"/>
                  <a:pt x="924" y="153"/>
                </a:cubicBezTo>
                <a:cubicBezTo>
                  <a:pt x="914" y="145"/>
                  <a:pt x="902" y="141"/>
                  <a:pt x="890" y="141"/>
                </a:cubicBezTo>
                <a:cubicBezTo>
                  <a:pt x="875" y="141"/>
                  <a:pt x="863" y="147"/>
                  <a:pt x="854" y="157"/>
                </a:cubicBezTo>
                <a:cubicBezTo>
                  <a:pt x="844" y="168"/>
                  <a:pt x="840" y="182"/>
                  <a:pt x="840" y="199"/>
                </a:cubicBezTo>
                <a:cubicBezTo>
                  <a:pt x="840" y="215"/>
                  <a:pt x="844" y="229"/>
                  <a:pt x="853" y="238"/>
                </a:cubicBezTo>
                <a:cubicBezTo>
                  <a:pt x="862" y="248"/>
                  <a:pt x="874" y="253"/>
                  <a:pt x="889" y="253"/>
                </a:cubicBezTo>
                <a:cubicBezTo>
                  <a:pt x="901" y="253"/>
                  <a:pt x="913" y="249"/>
                  <a:pt x="924" y="241"/>
                </a:cubicBezTo>
                <a:lnTo>
                  <a:pt x="924" y="263"/>
                </a:lnTo>
                <a:close/>
                <a:moveTo>
                  <a:pt x="1066" y="203"/>
                </a:moveTo>
                <a:cubicBezTo>
                  <a:pt x="964" y="203"/>
                  <a:pt x="964" y="203"/>
                  <a:pt x="964" y="203"/>
                </a:cubicBezTo>
                <a:cubicBezTo>
                  <a:pt x="965" y="219"/>
                  <a:pt x="969" y="232"/>
                  <a:pt x="977" y="240"/>
                </a:cubicBezTo>
                <a:cubicBezTo>
                  <a:pt x="985" y="249"/>
                  <a:pt x="997" y="253"/>
                  <a:pt x="1011" y="253"/>
                </a:cubicBezTo>
                <a:cubicBezTo>
                  <a:pt x="1027" y="253"/>
                  <a:pt x="1042" y="248"/>
                  <a:pt x="1056" y="237"/>
                </a:cubicBezTo>
                <a:cubicBezTo>
                  <a:pt x="1056" y="259"/>
                  <a:pt x="1056" y="259"/>
                  <a:pt x="1056" y="259"/>
                </a:cubicBezTo>
                <a:cubicBezTo>
                  <a:pt x="1043" y="268"/>
                  <a:pt x="1026" y="273"/>
                  <a:pt x="1006" y="273"/>
                </a:cubicBezTo>
                <a:cubicBezTo>
                  <a:pt x="985" y="273"/>
                  <a:pt x="969" y="266"/>
                  <a:pt x="958" y="253"/>
                </a:cubicBezTo>
                <a:cubicBezTo>
                  <a:pt x="946" y="240"/>
                  <a:pt x="940" y="221"/>
                  <a:pt x="940" y="198"/>
                </a:cubicBezTo>
                <a:cubicBezTo>
                  <a:pt x="940" y="184"/>
                  <a:pt x="943" y="171"/>
                  <a:pt x="949" y="159"/>
                </a:cubicBezTo>
                <a:cubicBezTo>
                  <a:pt x="955" y="147"/>
                  <a:pt x="963" y="138"/>
                  <a:pt x="973" y="131"/>
                </a:cubicBezTo>
                <a:cubicBezTo>
                  <a:pt x="983" y="125"/>
                  <a:pt x="994" y="122"/>
                  <a:pt x="1006" y="122"/>
                </a:cubicBezTo>
                <a:cubicBezTo>
                  <a:pt x="1025" y="122"/>
                  <a:pt x="1040" y="128"/>
                  <a:pt x="1050" y="140"/>
                </a:cubicBezTo>
                <a:cubicBezTo>
                  <a:pt x="1061" y="152"/>
                  <a:pt x="1066" y="169"/>
                  <a:pt x="1066" y="191"/>
                </a:cubicBezTo>
                <a:lnTo>
                  <a:pt x="1066" y="203"/>
                </a:lnTo>
                <a:close/>
                <a:moveTo>
                  <a:pt x="1042" y="183"/>
                </a:moveTo>
                <a:cubicBezTo>
                  <a:pt x="1042" y="170"/>
                  <a:pt x="1039" y="160"/>
                  <a:pt x="1033" y="152"/>
                </a:cubicBezTo>
                <a:cubicBezTo>
                  <a:pt x="1026" y="145"/>
                  <a:pt x="1018" y="141"/>
                  <a:pt x="1006" y="141"/>
                </a:cubicBezTo>
                <a:cubicBezTo>
                  <a:pt x="996" y="141"/>
                  <a:pt x="986" y="145"/>
                  <a:pt x="979" y="153"/>
                </a:cubicBezTo>
                <a:cubicBezTo>
                  <a:pt x="971" y="161"/>
                  <a:pt x="966" y="171"/>
                  <a:pt x="964" y="183"/>
                </a:cubicBezTo>
                <a:lnTo>
                  <a:pt x="1042" y="183"/>
                </a:lnTo>
                <a:close/>
                <a:moveTo>
                  <a:pt x="1241" y="212"/>
                </a:moveTo>
                <a:cubicBezTo>
                  <a:pt x="1241" y="230"/>
                  <a:pt x="1235" y="245"/>
                  <a:pt x="1222" y="256"/>
                </a:cubicBezTo>
                <a:cubicBezTo>
                  <a:pt x="1209" y="267"/>
                  <a:pt x="1192" y="273"/>
                  <a:pt x="1170" y="273"/>
                </a:cubicBezTo>
                <a:cubicBezTo>
                  <a:pt x="1151" y="273"/>
                  <a:pt x="1136" y="269"/>
                  <a:pt x="1125" y="262"/>
                </a:cubicBezTo>
                <a:cubicBezTo>
                  <a:pt x="1125" y="237"/>
                  <a:pt x="1125" y="237"/>
                  <a:pt x="1125" y="237"/>
                </a:cubicBezTo>
                <a:cubicBezTo>
                  <a:pt x="1138" y="248"/>
                  <a:pt x="1154" y="253"/>
                  <a:pt x="1171" y="253"/>
                </a:cubicBezTo>
                <a:cubicBezTo>
                  <a:pt x="1185" y="253"/>
                  <a:pt x="1197" y="250"/>
                  <a:pt x="1205" y="243"/>
                </a:cubicBezTo>
                <a:cubicBezTo>
                  <a:pt x="1213" y="236"/>
                  <a:pt x="1218" y="226"/>
                  <a:pt x="1218" y="214"/>
                </a:cubicBezTo>
                <a:cubicBezTo>
                  <a:pt x="1218" y="188"/>
                  <a:pt x="1199" y="175"/>
                  <a:pt x="1161" y="175"/>
                </a:cubicBezTo>
                <a:cubicBezTo>
                  <a:pt x="1145" y="175"/>
                  <a:pt x="1145" y="175"/>
                  <a:pt x="1145" y="175"/>
                </a:cubicBezTo>
                <a:cubicBezTo>
                  <a:pt x="1145" y="155"/>
                  <a:pt x="1145" y="155"/>
                  <a:pt x="1145" y="155"/>
                </a:cubicBezTo>
                <a:cubicBezTo>
                  <a:pt x="1161" y="155"/>
                  <a:pt x="1161" y="155"/>
                  <a:pt x="1161" y="155"/>
                </a:cubicBezTo>
                <a:cubicBezTo>
                  <a:pt x="1194" y="155"/>
                  <a:pt x="1210" y="143"/>
                  <a:pt x="1210" y="118"/>
                </a:cubicBezTo>
                <a:cubicBezTo>
                  <a:pt x="1210" y="95"/>
                  <a:pt x="1198" y="84"/>
                  <a:pt x="1172" y="84"/>
                </a:cubicBezTo>
                <a:cubicBezTo>
                  <a:pt x="1158" y="84"/>
                  <a:pt x="1145" y="89"/>
                  <a:pt x="1132" y="98"/>
                </a:cubicBezTo>
                <a:cubicBezTo>
                  <a:pt x="1132" y="76"/>
                  <a:pt x="1132" y="76"/>
                  <a:pt x="1132" y="76"/>
                </a:cubicBezTo>
                <a:cubicBezTo>
                  <a:pt x="1145" y="68"/>
                  <a:pt x="1160" y="64"/>
                  <a:pt x="1178" y="64"/>
                </a:cubicBezTo>
                <a:cubicBezTo>
                  <a:pt x="1195" y="64"/>
                  <a:pt x="1208" y="69"/>
                  <a:pt x="1219" y="78"/>
                </a:cubicBezTo>
                <a:cubicBezTo>
                  <a:pt x="1229" y="86"/>
                  <a:pt x="1234" y="98"/>
                  <a:pt x="1234" y="112"/>
                </a:cubicBezTo>
                <a:cubicBezTo>
                  <a:pt x="1234" y="139"/>
                  <a:pt x="1221" y="156"/>
                  <a:pt x="1194" y="163"/>
                </a:cubicBezTo>
                <a:cubicBezTo>
                  <a:pt x="1194" y="164"/>
                  <a:pt x="1194" y="164"/>
                  <a:pt x="1194" y="164"/>
                </a:cubicBezTo>
                <a:cubicBezTo>
                  <a:pt x="1208" y="166"/>
                  <a:pt x="1219" y="171"/>
                  <a:pt x="1228" y="180"/>
                </a:cubicBezTo>
                <a:cubicBezTo>
                  <a:pt x="1237" y="188"/>
                  <a:pt x="1241" y="199"/>
                  <a:pt x="1241" y="212"/>
                </a:cubicBezTo>
                <a:close/>
                <a:moveTo>
                  <a:pt x="1393" y="205"/>
                </a:moveTo>
                <a:cubicBezTo>
                  <a:pt x="1393" y="218"/>
                  <a:pt x="1390" y="230"/>
                  <a:pt x="1385" y="240"/>
                </a:cubicBezTo>
                <a:cubicBezTo>
                  <a:pt x="1379" y="250"/>
                  <a:pt x="1372" y="258"/>
                  <a:pt x="1362" y="264"/>
                </a:cubicBezTo>
                <a:cubicBezTo>
                  <a:pt x="1352" y="270"/>
                  <a:pt x="1342" y="273"/>
                  <a:pt x="1330" y="273"/>
                </a:cubicBezTo>
                <a:cubicBezTo>
                  <a:pt x="1309" y="273"/>
                  <a:pt x="1294" y="265"/>
                  <a:pt x="1282" y="248"/>
                </a:cubicBezTo>
                <a:cubicBezTo>
                  <a:pt x="1271" y="232"/>
                  <a:pt x="1265" y="210"/>
                  <a:pt x="1265" y="181"/>
                </a:cubicBezTo>
                <a:cubicBezTo>
                  <a:pt x="1265" y="157"/>
                  <a:pt x="1268" y="137"/>
                  <a:pt x="1275" y="119"/>
                </a:cubicBezTo>
                <a:cubicBezTo>
                  <a:pt x="1282" y="102"/>
                  <a:pt x="1292" y="88"/>
                  <a:pt x="1304" y="79"/>
                </a:cubicBezTo>
                <a:cubicBezTo>
                  <a:pt x="1316" y="69"/>
                  <a:pt x="1331" y="64"/>
                  <a:pt x="1347" y="64"/>
                </a:cubicBezTo>
                <a:cubicBezTo>
                  <a:pt x="1361" y="64"/>
                  <a:pt x="1372" y="66"/>
                  <a:pt x="1381" y="70"/>
                </a:cubicBezTo>
                <a:cubicBezTo>
                  <a:pt x="1381" y="92"/>
                  <a:pt x="1381" y="92"/>
                  <a:pt x="1381" y="92"/>
                </a:cubicBezTo>
                <a:cubicBezTo>
                  <a:pt x="1370" y="86"/>
                  <a:pt x="1359" y="84"/>
                  <a:pt x="1348" y="84"/>
                </a:cubicBezTo>
                <a:cubicBezTo>
                  <a:pt x="1330" y="84"/>
                  <a:pt x="1316" y="92"/>
                  <a:pt x="1305" y="108"/>
                </a:cubicBezTo>
                <a:cubicBezTo>
                  <a:pt x="1294" y="124"/>
                  <a:pt x="1289" y="145"/>
                  <a:pt x="1289" y="172"/>
                </a:cubicBezTo>
                <a:cubicBezTo>
                  <a:pt x="1289" y="172"/>
                  <a:pt x="1289" y="172"/>
                  <a:pt x="1289" y="172"/>
                </a:cubicBezTo>
                <a:cubicBezTo>
                  <a:pt x="1299" y="153"/>
                  <a:pt x="1314" y="143"/>
                  <a:pt x="1335" y="143"/>
                </a:cubicBezTo>
                <a:cubicBezTo>
                  <a:pt x="1353" y="143"/>
                  <a:pt x="1367" y="149"/>
                  <a:pt x="1377" y="160"/>
                </a:cubicBezTo>
                <a:cubicBezTo>
                  <a:pt x="1388" y="172"/>
                  <a:pt x="1393" y="187"/>
                  <a:pt x="1393" y="205"/>
                </a:cubicBezTo>
                <a:close/>
                <a:moveTo>
                  <a:pt x="1369" y="208"/>
                </a:moveTo>
                <a:cubicBezTo>
                  <a:pt x="1369" y="194"/>
                  <a:pt x="1366" y="183"/>
                  <a:pt x="1359" y="175"/>
                </a:cubicBezTo>
                <a:cubicBezTo>
                  <a:pt x="1352" y="167"/>
                  <a:pt x="1343" y="163"/>
                  <a:pt x="1330" y="163"/>
                </a:cubicBezTo>
                <a:cubicBezTo>
                  <a:pt x="1319" y="163"/>
                  <a:pt x="1309" y="167"/>
                  <a:pt x="1302" y="175"/>
                </a:cubicBezTo>
                <a:cubicBezTo>
                  <a:pt x="1294" y="182"/>
                  <a:pt x="1290" y="192"/>
                  <a:pt x="1290" y="203"/>
                </a:cubicBezTo>
                <a:cubicBezTo>
                  <a:pt x="1290" y="217"/>
                  <a:pt x="1294" y="229"/>
                  <a:pt x="1302" y="239"/>
                </a:cubicBezTo>
                <a:cubicBezTo>
                  <a:pt x="1309" y="248"/>
                  <a:pt x="1319" y="253"/>
                  <a:pt x="1331" y="253"/>
                </a:cubicBezTo>
                <a:cubicBezTo>
                  <a:pt x="1342" y="253"/>
                  <a:pt x="1351" y="249"/>
                  <a:pt x="1359" y="241"/>
                </a:cubicBezTo>
                <a:cubicBezTo>
                  <a:pt x="1366" y="232"/>
                  <a:pt x="1369" y="222"/>
                  <a:pt x="1369" y="208"/>
                </a:cubicBezTo>
                <a:close/>
                <a:moveTo>
                  <a:pt x="1529" y="208"/>
                </a:moveTo>
                <a:cubicBezTo>
                  <a:pt x="1529" y="227"/>
                  <a:pt x="1522" y="243"/>
                  <a:pt x="1509" y="255"/>
                </a:cubicBezTo>
                <a:cubicBezTo>
                  <a:pt x="1496" y="267"/>
                  <a:pt x="1479" y="273"/>
                  <a:pt x="1457" y="273"/>
                </a:cubicBezTo>
                <a:cubicBezTo>
                  <a:pt x="1439" y="273"/>
                  <a:pt x="1425" y="270"/>
                  <a:pt x="1416" y="264"/>
                </a:cubicBezTo>
                <a:cubicBezTo>
                  <a:pt x="1416" y="240"/>
                  <a:pt x="1416" y="240"/>
                  <a:pt x="1416" y="240"/>
                </a:cubicBezTo>
                <a:cubicBezTo>
                  <a:pt x="1429" y="249"/>
                  <a:pt x="1443" y="253"/>
                  <a:pt x="1458" y="253"/>
                </a:cubicBezTo>
                <a:cubicBezTo>
                  <a:pt x="1472" y="253"/>
                  <a:pt x="1483" y="249"/>
                  <a:pt x="1492" y="241"/>
                </a:cubicBezTo>
                <a:cubicBezTo>
                  <a:pt x="1501" y="233"/>
                  <a:pt x="1505" y="222"/>
                  <a:pt x="1505" y="209"/>
                </a:cubicBezTo>
                <a:cubicBezTo>
                  <a:pt x="1505" y="196"/>
                  <a:pt x="1501" y="186"/>
                  <a:pt x="1492" y="178"/>
                </a:cubicBezTo>
                <a:cubicBezTo>
                  <a:pt x="1483" y="171"/>
                  <a:pt x="1470" y="167"/>
                  <a:pt x="1453" y="167"/>
                </a:cubicBezTo>
                <a:cubicBezTo>
                  <a:pt x="1440" y="167"/>
                  <a:pt x="1429" y="168"/>
                  <a:pt x="1419" y="169"/>
                </a:cubicBezTo>
                <a:cubicBezTo>
                  <a:pt x="1426" y="68"/>
                  <a:pt x="1426" y="68"/>
                  <a:pt x="1426" y="68"/>
                </a:cubicBezTo>
                <a:cubicBezTo>
                  <a:pt x="1519" y="68"/>
                  <a:pt x="1519" y="68"/>
                  <a:pt x="1519" y="68"/>
                </a:cubicBezTo>
                <a:cubicBezTo>
                  <a:pt x="1519" y="88"/>
                  <a:pt x="1519" y="88"/>
                  <a:pt x="1519" y="88"/>
                </a:cubicBezTo>
                <a:cubicBezTo>
                  <a:pt x="1446" y="88"/>
                  <a:pt x="1446" y="88"/>
                  <a:pt x="1446" y="88"/>
                </a:cubicBezTo>
                <a:cubicBezTo>
                  <a:pt x="1442" y="148"/>
                  <a:pt x="1442" y="148"/>
                  <a:pt x="1442" y="148"/>
                </a:cubicBezTo>
                <a:cubicBezTo>
                  <a:pt x="1461" y="147"/>
                  <a:pt x="1461" y="147"/>
                  <a:pt x="1461" y="147"/>
                </a:cubicBezTo>
                <a:cubicBezTo>
                  <a:pt x="1482" y="147"/>
                  <a:pt x="1498" y="152"/>
                  <a:pt x="1510" y="163"/>
                </a:cubicBezTo>
                <a:cubicBezTo>
                  <a:pt x="1523" y="173"/>
                  <a:pt x="1529" y="188"/>
                  <a:pt x="1529" y="208"/>
                </a:cubicBezTo>
                <a:close/>
                <a:moveTo>
                  <a:pt x="281" y="308"/>
                </a:moveTo>
                <a:cubicBezTo>
                  <a:pt x="281" y="308"/>
                  <a:pt x="281" y="308"/>
                  <a:pt x="281" y="308"/>
                </a:cubicBezTo>
                <a:cubicBezTo>
                  <a:pt x="281" y="29"/>
                  <a:pt x="281" y="29"/>
                  <a:pt x="281" y="29"/>
                </a:cubicBezTo>
                <a:cubicBezTo>
                  <a:pt x="180" y="0"/>
                  <a:pt x="180" y="0"/>
                  <a:pt x="180" y="0"/>
                </a:cubicBezTo>
                <a:cubicBezTo>
                  <a:pt x="0" y="68"/>
                  <a:pt x="0" y="68"/>
                  <a:pt x="0" y="68"/>
                </a:cubicBezTo>
                <a:cubicBezTo>
                  <a:pt x="0" y="68"/>
                  <a:pt x="0" y="68"/>
                  <a:pt x="0" y="68"/>
                </a:cubicBezTo>
                <a:cubicBezTo>
                  <a:pt x="0" y="270"/>
                  <a:pt x="0" y="270"/>
                  <a:pt x="0" y="270"/>
                </a:cubicBezTo>
                <a:cubicBezTo>
                  <a:pt x="61" y="246"/>
                  <a:pt x="61" y="246"/>
                  <a:pt x="61" y="246"/>
                </a:cubicBezTo>
                <a:cubicBezTo>
                  <a:pt x="61" y="81"/>
                  <a:pt x="61" y="81"/>
                  <a:pt x="61" y="81"/>
                </a:cubicBezTo>
                <a:cubicBezTo>
                  <a:pt x="180" y="53"/>
                  <a:pt x="180" y="53"/>
                  <a:pt x="180" y="53"/>
                </a:cubicBezTo>
                <a:cubicBezTo>
                  <a:pt x="180" y="295"/>
                  <a:pt x="180" y="295"/>
                  <a:pt x="180" y="295"/>
                </a:cubicBezTo>
                <a:cubicBezTo>
                  <a:pt x="0" y="270"/>
                  <a:pt x="0" y="270"/>
                  <a:pt x="0" y="270"/>
                </a:cubicBezTo>
                <a:cubicBezTo>
                  <a:pt x="180" y="336"/>
                  <a:pt x="180" y="336"/>
                  <a:pt x="180" y="336"/>
                </a:cubicBezTo>
                <a:cubicBezTo>
                  <a:pt x="180" y="336"/>
                  <a:pt x="180" y="336"/>
                  <a:pt x="180" y="336"/>
                </a:cubicBezTo>
                <a:cubicBezTo>
                  <a:pt x="281" y="309"/>
                  <a:pt x="281" y="309"/>
                  <a:pt x="281" y="309"/>
                </a:cubicBezTo>
                <a:cubicBezTo>
                  <a:pt x="281" y="308"/>
                  <a:pt x="281" y="308"/>
                  <a:pt x="281" y="308"/>
                </a:cubicBezTo>
                <a:close/>
              </a:path>
            </a:pathLst>
          </a:custGeom>
          <a:solidFill>
            <a:schemeClr val="bg1"/>
          </a:solidFill>
          <a:ln>
            <a:noFill/>
          </a:ln>
        </p:spPr>
        <p:txBody>
          <a:bodyPr vert="horz" wrap="square" lIns="91403" tIns="45702" rIns="91403" bIns="45702" numCol="1" anchor="t" anchorCtr="0" compatLnSpc="1">
            <a:prstTxWarp prst="textNoShape">
              <a:avLst/>
            </a:prstTxWarp>
          </a:bodyPr>
          <a:lstStyle/>
          <a:p>
            <a:pPr defTabSz="932372"/>
            <a:endParaRPr lang="en-US" sz="1799">
              <a:solidFill>
                <a:srgbClr val="FFFFFF"/>
              </a:solidFill>
            </a:endParaRPr>
          </a:p>
        </p:txBody>
      </p:sp>
    </p:spTree>
    <p:extLst>
      <p:ext uri="{BB962C8B-B14F-4D97-AF65-F5344CB8AC3E}">
        <p14:creationId xmlns:p14="http://schemas.microsoft.com/office/powerpoint/2010/main" val="1563514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639" y="1209973"/>
            <a:ext cx="10056812" cy="2289858"/>
          </a:xfrm>
        </p:spPr>
        <p:txBody>
          <a:bodyPr/>
          <a:lstStyle/>
          <a:p>
            <a:r>
              <a:rPr lang="en-US" dirty="0"/>
              <a:t>Demo</a:t>
            </a:r>
            <a:br>
              <a:rPr lang="en-US" dirty="0"/>
            </a:br>
            <a:r>
              <a:rPr lang="en-US" sz="4000" dirty="0"/>
              <a:t>SDKs</a:t>
            </a:r>
            <a:br>
              <a:rPr lang="en-US" sz="4000" dirty="0"/>
            </a:br>
            <a:r>
              <a:rPr lang="en-US" sz="4000" dirty="0"/>
              <a:t>Code samples</a:t>
            </a:r>
            <a:endParaRPr lang="en-US" sz="4798" dirty="0"/>
          </a:p>
        </p:txBody>
      </p:sp>
      <p:grpSp>
        <p:nvGrpSpPr>
          <p:cNvPr id="3" name="Group 2"/>
          <p:cNvGrpSpPr/>
          <p:nvPr/>
        </p:nvGrpSpPr>
        <p:grpSpPr>
          <a:xfrm>
            <a:off x="5529843" y="2842315"/>
            <a:ext cx="6162309" cy="3760037"/>
            <a:chOff x="8092941" y="4424546"/>
            <a:chExt cx="3319523" cy="2025463"/>
          </a:xfrm>
        </p:grpSpPr>
        <p:grpSp>
          <p:nvGrpSpPr>
            <p:cNvPr id="5" name="Group 4"/>
            <p:cNvGrpSpPr/>
            <p:nvPr/>
          </p:nvGrpSpPr>
          <p:grpSpPr>
            <a:xfrm>
              <a:off x="8515202" y="4424546"/>
              <a:ext cx="2897262" cy="2025463"/>
              <a:chOff x="4243570" y="1476299"/>
              <a:chExt cx="3749792" cy="2621469"/>
            </a:xfrm>
          </p:grpSpPr>
          <p:grpSp>
            <p:nvGrpSpPr>
              <p:cNvPr id="7" name="Group 6"/>
              <p:cNvGrpSpPr/>
              <p:nvPr/>
            </p:nvGrpSpPr>
            <p:grpSpPr>
              <a:xfrm>
                <a:off x="6728351" y="3141663"/>
                <a:ext cx="896938" cy="695325"/>
                <a:chOff x="6638926" y="3141663"/>
                <a:chExt cx="896938" cy="695325"/>
              </a:xfrm>
            </p:grpSpPr>
            <p:sp>
              <p:nvSpPr>
                <p:cNvPr id="44" name="Freeform 17"/>
                <p:cNvSpPr>
                  <a:spLocks/>
                </p:cNvSpPr>
                <p:nvPr/>
              </p:nvSpPr>
              <p:spPr bwMode="auto">
                <a:xfrm>
                  <a:off x="7010401" y="3363913"/>
                  <a:ext cx="142875" cy="269875"/>
                </a:xfrm>
                <a:custGeom>
                  <a:avLst/>
                  <a:gdLst>
                    <a:gd name="T0" fmla="*/ 0 w 90"/>
                    <a:gd name="T1" fmla="*/ 170 h 170"/>
                    <a:gd name="T2" fmla="*/ 90 w 90"/>
                    <a:gd name="T3" fmla="*/ 170 h 170"/>
                    <a:gd name="T4" fmla="*/ 80 w 90"/>
                    <a:gd name="T5" fmla="*/ 0 h 170"/>
                    <a:gd name="T6" fmla="*/ 11 w 90"/>
                    <a:gd name="T7" fmla="*/ 0 h 170"/>
                    <a:gd name="T8" fmla="*/ 0 w 90"/>
                    <a:gd name="T9" fmla="*/ 170 h 170"/>
                  </a:gdLst>
                  <a:ahLst/>
                  <a:cxnLst>
                    <a:cxn ang="0">
                      <a:pos x="T0" y="T1"/>
                    </a:cxn>
                    <a:cxn ang="0">
                      <a:pos x="T2" y="T3"/>
                    </a:cxn>
                    <a:cxn ang="0">
                      <a:pos x="T4" y="T5"/>
                    </a:cxn>
                    <a:cxn ang="0">
                      <a:pos x="T6" y="T7"/>
                    </a:cxn>
                    <a:cxn ang="0">
                      <a:pos x="T8" y="T9"/>
                    </a:cxn>
                  </a:cxnLst>
                  <a:rect l="0" t="0" r="r" b="b"/>
                  <a:pathLst>
                    <a:path w="90" h="170">
                      <a:moveTo>
                        <a:pt x="0" y="170"/>
                      </a:moveTo>
                      <a:lnTo>
                        <a:pt x="90" y="170"/>
                      </a:lnTo>
                      <a:lnTo>
                        <a:pt x="80" y="0"/>
                      </a:lnTo>
                      <a:lnTo>
                        <a:pt x="11" y="0"/>
                      </a:lnTo>
                      <a:lnTo>
                        <a:pt x="0" y="17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45" name="Freeform 18"/>
                <p:cNvSpPr>
                  <a:spLocks/>
                </p:cNvSpPr>
                <p:nvPr/>
              </p:nvSpPr>
              <p:spPr bwMode="auto">
                <a:xfrm>
                  <a:off x="7042151" y="3141663"/>
                  <a:ext cx="77788" cy="269875"/>
                </a:xfrm>
                <a:custGeom>
                  <a:avLst/>
                  <a:gdLst>
                    <a:gd name="T0" fmla="*/ 0 w 49"/>
                    <a:gd name="T1" fmla="*/ 170 h 170"/>
                    <a:gd name="T2" fmla="*/ 49 w 49"/>
                    <a:gd name="T3" fmla="*/ 170 h 170"/>
                    <a:gd name="T4" fmla="*/ 45 w 49"/>
                    <a:gd name="T5" fmla="*/ 0 h 170"/>
                    <a:gd name="T6" fmla="*/ 6 w 49"/>
                    <a:gd name="T7" fmla="*/ 0 h 170"/>
                    <a:gd name="T8" fmla="*/ 0 w 49"/>
                    <a:gd name="T9" fmla="*/ 170 h 170"/>
                  </a:gdLst>
                  <a:ahLst/>
                  <a:cxnLst>
                    <a:cxn ang="0">
                      <a:pos x="T0" y="T1"/>
                    </a:cxn>
                    <a:cxn ang="0">
                      <a:pos x="T2" y="T3"/>
                    </a:cxn>
                    <a:cxn ang="0">
                      <a:pos x="T4" y="T5"/>
                    </a:cxn>
                    <a:cxn ang="0">
                      <a:pos x="T6" y="T7"/>
                    </a:cxn>
                    <a:cxn ang="0">
                      <a:pos x="T8" y="T9"/>
                    </a:cxn>
                  </a:cxnLst>
                  <a:rect l="0" t="0" r="r" b="b"/>
                  <a:pathLst>
                    <a:path w="49" h="170">
                      <a:moveTo>
                        <a:pt x="0" y="170"/>
                      </a:moveTo>
                      <a:lnTo>
                        <a:pt x="49" y="170"/>
                      </a:lnTo>
                      <a:lnTo>
                        <a:pt x="45" y="0"/>
                      </a:lnTo>
                      <a:lnTo>
                        <a:pt x="6" y="0"/>
                      </a:lnTo>
                      <a:lnTo>
                        <a:pt x="0" y="17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46" name="Oval 19"/>
                <p:cNvSpPr>
                  <a:spLocks noChangeArrowheads="1"/>
                </p:cNvSpPr>
                <p:nvPr/>
              </p:nvSpPr>
              <p:spPr bwMode="auto">
                <a:xfrm>
                  <a:off x="7375526" y="3676650"/>
                  <a:ext cx="160338" cy="1603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47" name="Oval 20"/>
                <p:cNvSpPr>
                  <a:spLocks noChangeArrowheads="1"/>
                </p:cNvSpPr>
                <p:nvPr/>
              </p:nvSpPr>
              <p:spPr bwMode="auto">
                <a:xfrm>
                  <a:off x="6638926" y="3671888"/>
                  <a:ext cx="160338" cy="158750"/>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48" name="Freeform 21"/>
                <p:cNvSpPr>
                  <a:spLocks/>
                </p:cNvSpPr>
                <p:nvPr/>
              </p:nvSpPr>
              <p:spPr bwMode="auto">
                <a:xfrm>
                  <a:off x="6719888" y="3546475"/>
                  <a:ext cx="735013" cy="115888"/>
                </a:xfrm>
                <a:custGeom>
                  <a:avLst/>
                  <a:gdLst>
                    <a:gd name="T0" fmla="*/ 0 w 248"/>
                    <a:gd name="T1" fmla="*/ 39 h 39"/>
                    <a:gd name="T2" fmla="*/ 32 w 248"/>
                    <a:gd name="T3" fmla="*/ 18 h 39"/>
                    <a:gd name="T4" fmla="*/ 124 w 248"/>
                    <a:gd name="T5" fmla="*/ 0 h 39"/>
                    <a:gd name="T6" fmla="*/ 216 w 248"/>
                    <a:gd name="T7" fmla="*/ 18 h 39"/>
                    <a:gd name="T8" fmla="*/ 248 w 248"/>
                    <a:gd name="T9" fmla="*/ 39 h 39"/>
                    <a:gd name="T10" fmla="*/ 0 w 248"/>
                    <a:gd name="T11" fmla="*/ 39 h 39"/>
                  </a:gdLst>
                  <a:ahLst/>
                  <a:cxnLst>
                    <a:cxn ang="0">
                      <a:pos x="T0" y="T1"/>
                    </a:cxn>
                    <a:cxn ang="0">
                      <a:pos x="T2" y="T3"/>
                    </a:cxn>
                    <a:cxn ang="0">
                      <a:pos x="T4" y="T5"/>
                    </a:cxn>
                    <a:cxn ang="0">
                      <a:pos x="T6" y="T7"/>
                    </a:cxn>
                    <a:cxn ang="0">
                      <a:pos x="T8" y="T9"/>
                    </a:cxn>
                    <a:cxn ang="0">
                      <a:pos x="T10" y="T11"/>
                    </a:cxn>
                  </a:cxnLst>
                  <a:rect l="0" t="0" r="r" b="b"/>
                  <a:pathLst>
                    <a:path w="248" h="39">
                      <a:moveTo>
                        <a:pt x="0" y="39"/>
                      </a:moveTo>
                      <a:cubicBezTo>
                        <a:pt x="5" y="27"/>
                        <a:pt x="16" y="22"/>
                        <a:pt x="32" y="18"/>
                      </a:cubicBezTo>
                      <a:cubicBezTo>
                        <a:pt x="124" y="0"/>
                        <a:pt x="124" y="0"/>
                        <a:pt x="124" y="0"/>
                      </a:cubicBezTo>
                      <a:cubicBezTo>
                        <a:pt x="216" y="18"/>
                        <a:pt x="216" y="18"/>
                        <a:pt x="216" y="18"/>
                      </a:cubicBezTo>
                      <a:cubicBezTo>
                        <a:pt x="230" y="21"/>
                        <a:pt x="243" y="27"/>
                        <a:pt x="248" y="39"/>
                      </a:cubicBezTo>
                      <a:lnTo>
                        <a:pt x="0" y="3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49" name="Rectangle 22"/>
                <p:cNvSpPr>
                  <a:spLocks noChangeArrowheads="1"/>
                </p:cNvSpPr>
                <p:nvPr/>
              </p:nvSpPr>
              <p:spPr bwMode="auto">
                <a:xfrm>
                  <a:off x="7375526" y="3662363"/>
                  <a:ext cx="79375" cy="952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50" name="Rectangle 23"/>
                <p:cNvSpPr>
                  <a:spLocks noChangeArrowheads="1"/>
                </p:cNvSpPr>
                <p:nvPr/>
              </p:nvSpPr>
              <p:spPr bwMode="auto">
                <a:xfrm>
                  <a:off x="6719888" y="3662363"/>
                  <a:ext cx="79375" cy="889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51" name="Freeform 24"/>
                <p:cNvSpPr>
                  <a:spLocks/>
                </p:cNvSpPr>
                <p:nvPr/>
              </p:nvSpPr>
              <p:spPr bwMode="auto">
                <a:xfrm>
                  <a:off x="7102476" y="3676650"/>
                  <a:ext cx="38100" cy="160338"/>
                </a:xfrm>
                <a:custGeom>
                  <a:avLst/>
                  <a:gdLst>
                    <a:gd name="T0" fmla="*/ 0 w 13"/>
                    <a:gd name="T1" fmla="*/ 51 h 54"/>
                    <a:gd name="T2" fmla="*/ 3 w 13"/>
                    <a:gd name="T3" fmla="*/ 54 h 54"/>
                    <a:gd name="T4" fmla="*/ 10 w 13"/>
                    <a:gd name="T5" fmla="*/ 54 h 54"/>
                    <a:gd name="T6" fmla="*/ 13 w 13"/>
                    <a:gd name="T7" fmla="*/ 51 h 54"/>
                    <a:gd name="T8" fmla="*/ 13 w 13"/>
                    <a:gd name="T9" fmla="*/ 3 h 54"/>
                    <a:gd name="T10" fmla="*/ 10 w 13"/>
                    <a:gd name="T11" fmla="*/ 0 h 54"/>
                    <a:gd name="T12" fmla="*/ 3 w 13"/>
                    <a:gd name="T13" fmla="*/ 0 h 54"/>
                    <a:gd name="T14" fmla="*/ 0 w 13"/>
                    <a:gd name="T15" fmla="*/ 3 h 54"/>
                    <a:gd name="T16" fmla="*/ 0 w 13"/>
                    <a:gd name="T17" fmla="*/ 5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54">
                      <a:moveTo>
                        <a:pt x="0" y="51"/>
                      </a:moveTo>
                      <a:cubicBezTo>
                        <a:pt x="0" y="52"/>
                        <a:pt x="2" y="54"/>
                        <a:pt x="3" y="54"/>
                      </a:cubicBezTo>
                      <a:cubicBezTo>
                        <a:pt x="10" y="54"/>
                        <a:pt x="10" y="54"/>
                        <a:pt x="10" y="54"/>
                      </a:cubicBezTo>
                      <a:cubicBezTo>
                        <a:pt x="12" y="54"/>
                        <a:pt x="13" y="52"/>
                        <a:pt x="13" y="51"/>
                      </a:cubicBezTo>
                      <a:cubicBezTo>
                        <a:pt x="13" y="3"/>
                        <a:pt x="13" y="3"/>
                        <a:pt x="13" y="3"/>
                      </a:cubicBezTo>
                      <a:cubicBezTo>
                        <a:pt x="13" y="1"/>
                        <a:pt x="12" y="0"/>
                        <a:pt x="10" y="0"/>
                      </a:cubicBezTo>
                      <a:cubicBezTo>
                        <a:pt x="3" y="0"/>
                        <a:pt x="3" y="0"/>
                        <a:pt x="3" y="0"/>
                      </a:cubicBezTo>
                      <a:cubicBezTo>
                        <a:pt x="2" y="0"/>
                        <a:pt x="0" y="1"/>
                        <a:pt x="0" y="3"/>
                      </a:cubicBezTo>
                      <a:lnTo>
                        <a:pt x="0" y="5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52" name="Freeform 25"/>
                <p:cNvSpPr>
                  <a:spLocks/>
                </p:cNvSpPr>
                <p:nvPr/>
              </p:nvSpPr>
              <p:spPr bwMode="auto">
                <a:xfrm>
                  <a:off x="7021513" y="3676650"/>
                  <a:ext cx="39688" cy="160338"/>
                </a:xfrm>
                <a:custGeom>
                  <a:avLst/>
                  <a:gdLst>
                    <a:gd name="T0" fmla="*/ 0 w 13"/>
                    <a:gd name="T1" fmla="*/ 51 h 54"/>
                    <a:gd name="T2" fmla="*/ 3 w 13"/>
                    <a:gd name="T3" fmla="*/ 54 h 54"/>
                    <a:gd name="T4" fmla="*/ 10 w 13"/>
                    <a:gd name="T5" fmla="*/ 54 h 54"/>
                    <a:gd name="T6" fmla="*/ 13 w 13"/>
                    <a:gd name="T7" fmla="*/ 51 h 54"/>
                    <a:gd name="T8" fmla="*/ 13 w 13"/>
                    <a:gd name="T9" fmla="*/ 3 h 54"/>
                    <a:gd name="T10" fmla="*/ 10 w 13"/>
                    <a:gd name="T11" fmla="*/ 0 h 54"/>
                    <a:gd name="T12" fmla="*/ 3 w 13"/>
                    <a:gd name="T13" fmla="*/ 0 h 54"/>
                    <a:gd name="T14" fmla="*/ 0 w 13"/>
                    <a:gd name="T15" fmla="*/ 3 h 54"/>
                    <a:gd name="T16" fmla="*/ 0 w 13"/>
                    <a:gd name="T17" fmla="*/ 5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54">
                      <a:moveTo>
                        <a:pt x="0" y="51"/>
                      </a:moveTo>
                      <a:cubicBezTo>
                        <a:pt x="0" y="52"/>
                        <a:pt x="1" y="54"/>
                        <a:pt x="3" y="54"/>
                      </a:cubicBezTo>
                      <a:cubicBezTo>
                        <a:pt x="10" y="54"/>
                        <a:pt x="10" y="54"/>
                        <a:pt x="10" y="54"/>
                      </a:cubicBezTo>
                      <a:cubicBezTo>
                        <a:pt x="11" y="54"/>
                        <a:pt x="13" y="52"/>
                        <a:pt x="13" y="51"/>
                      </a:cubicBezTo>
                      <a:cubicBezTo>
                        <a:pt x="13" y="3"/>
                        <a:pt x="13" y="3"/>
                        <a:pt x="13" y="3"/>
                      </a:cubicBezTo>
                      <a:cubicBezTo>
                        <a:pt x="13" y="1"/>
                        <a:pt x="11" y="0"/>
                        <a:pt x="10" y="0"/>
                      </a:cubicBezTo>
                      <a:cubicBezTo>
                        <a:pt x="3" y="0"/>
                        <a:pt x="3" y="0"/>
                        <a:pt x="3" y="0"/>
                      </a:cubicBezTo>
                      <a:cubicBezTo>
                        <a:pt x="1" y="0"/>
                        <a:pt x="0" y="1"/>
                        <a:pt x="0" y="3"/>
                      </a:cubicBezTo>
                      <a:lnTo>
                        <a:pt x="0" y="5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53" name="Rectangle 26"/>
                <p:cNvSpPr>
                  <a:spLocks noChangeArrowheads="1"/>
                </p:cNvSpPr>
                <p:nvPr/>
              </p:nvSpPr>
              <p:spPr bwMode="auto">
                <a:xfrm>
                  <a:off x="7040563" y="3562350"/>
                  <a:ext cx="82550" cy="2238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grpSp>
          <p:grpSp>
            <p:nvGrpSpPr>
              <p:cNvPr id="8" name="Group 7"/>
              <p:cNvGrpSpPr/>
              <p:nvPr/>
            </p:nvGrpSpPr>
            <p:grpSpPr>
              <a:xfrm rot="1103645">
                <a:off x="6767684" y="1476299"/>
                <a:ext cx="1225678" cy="1846263"/>
                <a:chOff x="6413501" y="1441450"/>
                <a:chExt cx="1225678" cy="1846263"/>
              </a:xfrm>
            </p:grpSpPr>
            <p:sp>
              <p:nvSpPr>
                <p:cNvPr id="20" name="Rectangle 5"/>
                <p:cNvSpPr>
                  <a:spLocks noChangeArrowheads="1"/>
                </p:cNvSpPr>
                <p:nvPr/>
              </p:nvSpPr>
              <p:spPr bwMode="auto">
                <a:xfrm>
                  <a:off x="7286626" y="1944688"/>
                  <a:ext cx="185738" cy="153988"/>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21" name="Freeform 6"/>
                <p:cNvSpPr>
                  <a:spLocks/>
                </p:cNvSpPr>
                <p:nvPr/>
              </p:nvSpPr>
              <p:spPr bwMode="auto">
                <a:xfrm>
                  <a:off x="7286626" y="1985963"/>
                  <a:ext cx="185738" cy="92075"/>
                </a:xfrm>
                <a:custGeom>
                  <a:avLst/>
                  <a:gdLst>
                    <a:gd name="T0" fmla="*/ 0 w 117"/>
                    <a:gd name="T1" fmla="*/ 22 h 58"/>
                    <a:gd name="T2" fmla="*/ 117 w 117"/>
                    <a:gd name="T3" fmla="*/ 0 h 58"/>
                    <a:gd name="T4" fmla="*/ 0 w 117"/>
                    <a:gd name="T5" fmla="*/ 58 h 58"/>
                    <a:gd name="T6" fmla="*/ 0 w 117"/>
                    <a:gd name="T7" fmla="*/ 22 h 58"/>
                  </a:gdLst>
                  <a:ahLst/>
                  <a:cxnLst>
                    <a:cxn ang="0">
                      <a:pos x="T0" y="T1"/>
                    </a:cxn>
                    <a:cxn ang="0">
                      <a:pos x="T2" y="T3"/>
                    </a:cxn>
                    <a:cxn ang="0">
                      <a:pos x="T4" y="T5"/>
                    </a:cxn>
                    <a:cxn ang="0">
                      <a:pos x="T6" y="T7"/>
                    </a:cxn>
                  </a:cxnLst>
                  <a:rect l="0" t="0" r="r" b="b"/>
                  <a:pathLst>
                    <a:path w="117" h="58">
                      <a:moveTo>
                        <a:pt x="0" y="22"/>
                      </a:moveTo>
                      <a:lnTo>
                        <a:pt x="117" y="0"/>
                      </a:lnTo>
                      <a:lnTo>
                        <a:pt x="0" y="58"/>
                      </a:lnTo>
                      <a:lnTo>
                        <a:pt x="0" y="22"/>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22" name="Freeform 7"/>
                <p:cNvSpPr>
                  <a:spLocks/>
                </p:cNvSpPr>
                <p:nvPr/>
              </p:nvSpPr>
              <p:spPr bwMode="auto">
                <a:xfrm>
                  <a:off x="6962776" y="1506538"/>
                  <a:ext cx="601663" cy="552450"/>
                </a:xfrm>
                <a:custGeom>
                  <a:avLst/>
                  <a:gdLst>
                    <a:gd name="T0" fmla="*/ 196 w 203"/>
                    <a:gd name="T1" fmla="*/ 75 h 187"/>
                    <a:gd name="T2" fmla="*/ 100 w 203"/>
                    <a:gd name="T3" fmla="*/ 8 h 187"/>
                    <a:gd name="T4" fmla="*/ 24 w 203"/>
                    <a:gd name="T5" fmla="*/ 21 h 187"/>
                    <a:gd name="T6" fmla="*/ 14 w 203"/>
                    <a:gd name="T7" fmla="*/ 94 h 187"/>
                    <a:gd name="T8" fmla="*/ 0 w 203"/>
                    <a:gd name="T9" fmla="*/ 115 h 187"/>
                    <a:gd name="T10" fmla="*/ 2 w 203"/>
                    <a:gd name="T11" fmla="*/ 131 h 187"/>
                    <a:gd name="T12" fmla="*/ 22 w 203"/>
                    <a:gd name="T13" fmla="*/ 128 h 187"/>
                    <a:gd name="T14" fmla="*/ 32 w 203"/>
                    <a:gd name="T15" fmla="*/ 187 h 187"/>
                    <a:gd name="T16" fmla="*/ 128 w 203"/>
                    <a:gd name="T17" fmla="*/ 170 h 187"/>
                    <a:gd name="T18" fmla="*/ 128 w 203"/>
                    <a:gd name="T19" fmla="*/ 171 h 187"/>
                    <a:gd name="T20" fmla="*/ 129 w 203"/>
                    <a:gd name="T21" fmla="*/ 170 h 187"/>
                    <a:gd name="T22" fmla="*/ 129 w 203"/>
                    <a:gd name="T23" fmla="*/ 170 h 187"/>
                    <a:gd name="T24" fmla="*/ 129 w 203"/>
                    <a:gd name="T25" fmla="*/ 170 h 187"/>
                    <a:gd name="T26" fmla="*/ 196 w 203"/>
                    <a:gd name="T27" fmla="*/ 75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187">
                      <a:moveTo>
                        <a:pt x="196" y="75"/>
                      </a:moveTo>
                      <a:cubicBezTo>
                        <a:pt x="188" y="30"/>
                        <a:pt x="145" y="0"/>
                        <a:pt x="100" y="8"/>
                      </a:cubicBezTo>
                      <a:cubicBezTo>
                        <a:pt x="24" y="21"/>
                        <a:pt x="24" y="21"/>
                        <a:pt x="24" y="21"/>
                      </a:cubicBezTo>
                      <a:cubicBezTo>
                        <a:pt x="24" y="21"/>
                        <a:pt x="15" y="91"/>
                        <a:pt x="14" y="94"/>
                      </a:cubicBezTo>
                      <a:cubicBezTo>
                        <a:pt x="13" y="103"/>
                        <a:pt x="8" y="110"/>
                        <a:pt x="0" y="115"/>
                      </a:cubicBezTo>
                      <a:cubicBezTo>
                        <a:pt x="2" y="131"/>
                        <a:pt x="2" y="131"/>
                        <a:pt x="2" y="131"/>
                      </a:cubicBezTo>
                      <a:cubicBezTo>
                        <a:pt x="22" y="128"/>
                        <a:pt x="22" y="128"/>
                        <a:pt x="22" y="128"/>
                      </a:cubicBezTo>
                      <a:cubicBezTo>
                        <a:pt x="32" y="187"/>
                        <a:pt x="32" y="187"/>
                        <a:pt x="32" y="187"/>
                      </a:cubicBezTo>
                      <a:cubicBezTo>
                        <a:pt x="128" y="170"/>
                        <a:pt x="128" y="170"/>
                        <a:pt x="128" y="170"/>
                      </a:cubicBezTo>
                      <a:cubicBezTo>
                        <a:pt x="128" y="171"/>
                        <a:pt x="128" y="171"/>
                        <a:pt x="128" y="171"/>
                      </a:cubicBezTo>
                      <a:cubicBezTo>
                        <a:pt x="129" y="171"/>
                        <a:pt x="129" y="170"/>
                        <a:pt x="129" y="170"/>
                      </a:cubicBezTo>
                      <a:cubicBezTo>
                        <a:pt x="129" y="170"/>
                        <a:pt x="129" y="170"/>
                        <a:pt x="129" y="170"/>
                      </a:cubicBezTo>
                      <a:cubicBezTo>
                        <a:pt x="129" y="170"/>
                        <a:pt x="129" y="170"/>
                        <a:pt x="129" y="170"/>
                      </a:cubicBezTo>
                      <a:cubicBezTo>
                        <a:pt x="174" y="162"/>
                        <a:pt x="203" y="120"/>
                        <a:pt x="196" y="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23" name="Freeform 8"/>
                <p:cNvSpPr>
                  <a:spLocks/>
                </p:cNvSpPr>
                <p:nvPr/>
              </p:nvSpPr>
              <p:spPr bwMode="auto">
                <a:xfrm>
                  <a:off x="6997701" y="1441450"/>
                  <a:ext cx="603250" cy="592138"/>
                </a:xfrm>
                <a:custGeom>
                  <a:avLst/>
                  <a:gdLst>
                    <a:gd name="T0" fmla="*/ 121 w 203"/>
                    <a:gd name="T1" fmla="*/ 6 h 200"/>
                    <a:gd name="T2" fmla="*/ 52 w 203"/>
                    <a:gd name="T3" fmla="*/ 18 h 200"/>
                    <a:gd name="T4" fmla="*/ 27 w 203"/>
                    <a:gd name="T5" fmla="*/ 0 h 200"/>
                    <a:gd name="T6" fmla="*/ 31 w 203"/>
                    <a:gd name="T7" fmla="*/ 22 h 200"/>
                    <a:gd name="T8" fmla="*/ 0 w 203"/>
                    <a:gd name="T9" fmla="*/ 1 h 200"/>
                    <a:gd name="T10" fmla="*/ 8 w 203"/>
                    <a:gd name="T11" fmla="*/ 46 h 200"/>
                    <a:gd name="T12" fmla="*/ 57 w 203"/>
                    <a:gd name="T13" fmla="*/ 83 h 200"/>
                    <a:gd name="T14" fmla="*/ 68 w 203"/>
                    <a:gd name="T15" fmla="*/ 150 h 200"/>
                    <a:gd name="T16" fmla="*/ 91 w 203"/>
                    <a:gd name="T17" fmla="*/ 146 h 200"/>
                    <a:gd name="T18" fmla="*/ 86 w 203"/>
                    <a:gd name="T19" fmla="*/ 120 h 200"/>
                    <a:gd name="T20" fmla="*/ 152 w 203"/>
                    <a:gd name="T21" fmla="*/ 186 h 200"/>
                    <a:gd name="T22" fmla="*/ 203 w 203"/>
                    <a:gd name="T23" fmla="*/ 200 h 200"/>
                    <a:gd name="T24" fmla="*/ 174 w 203"/>
                    <a:gd name="T25" fmla="*/ 43 h 200"/>
                    <a:gd name="T26" fmla="*/ 121 w 203"/>
                    <a:gd name="T27" fmla="*/ 6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200">
                      <a:moveTo>
                        <a:pt x="121" y="6"/>
                      </a:moveTo>
                      <a:cubicBezTo>
                        <a:pt x="52" y="18"/>
                        <a:pt x="52" y="18"/>
                        <a:pt x="52" y="18"/>
                      </a:cubicBezTo>
                      <a:cubicBezTo>
                        <a:pt x="27" y="0"/>
                        <a:pt x="27" y="0"/>
                        <a:pt x="27" y="0"/>
                      </a:cubicBezTo>
                      <a:cubicBezTo>
                        <a:pt x="31" y="22"/>
                        <a:pt x="31" y="22"/>
                        <a:pt x="31" y="22"/>
                      </a:cubicBezTo>
                      <a:cubicBezTo>
                        <a:pt x="0" y="1"/>
                        <a:pt x="0" y="1"/>
                        <a:pt x="0" y="1"/>
                      </a:cubicBezTo>
                      <a:cubicBezTo>
                        <a:pt x="8" y="46"/>
                        <a:pt x="8" y="46"/>
                        <a:pt x="8" y="46"/>
                      </a:cubicBezTo>
                      <a:cubicBezTo>
                        <a:pt x="12" y="69"/>
                        <a:pt x="34" y="85"/>
                        <a:pt x="57" y="83"/>
                      </a:cubicBezTo>
                      <a:cubicBezTo>
                        <a:pt x="68" y="150"/>
                        <a:pt x="68" y="150"/>
                        <a:pt x="68" y="150"/>
                      </a:cubicBezTo>
                      <a:cubicBezTo>
                        <a:pt x="91" y="146"/>
                        <a:pt x="91" y="146"/>
                        <a:pt x="91" y="146"/>
                      </a:cubicBezTo>
                      <a:cubicBezTo>
                        <a:pt x="86" y="120"/>
                        <a:pt x="86" y="120"/>
                        <a:pt x="86" y="120"/>
                      </a:cubicBezTo>
                      <a:cubicBezTo>
                        <a:pt x="152" y="186"/>
                        <a:pt x="152" y="186"/>
                        <a:pt x="152" y="186"/>
                      </a:cubicBezTo>
                      <a:cubicBezTo>
                        <a:pt x="203" y="200"/>
                        <a:pt x="203" y="200"/>
                        <a:pt x="203" y="200"/>
                      </a:cubicBezTo>
                      <a:cubicBezTo>
                        <a:pt x="174" y="43"/>
                        <a:pt x="174" y="43"/>
                        <a:pt x="174" y="43"/>
                      </a:cubicBezTo>
                      <a:cubicBezTo>
                        <a:pt x="170" y="18"/>
                        <a:pt x="146" y="2"/>
                        <a:pt x="121" y="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24" name="Freeform 9"/>
                <p:cNvSpPr>
                  <a:spLocks/>
                </p:cNvSpPr>
                <p:nvPr/>
              </p:nvSpPr>
              <p:spPr bwMode="auto">
                <a:xfrm>
                  <a:off x="7239001" y="1701800"/>
                  <a:ext cx="88900" cy="147638"/>
                </a:xfrm>
                <a:custGeom>
                  <a:avLst/>
                  <a:gdLst>
                    <a:gd name="T0" fmla="*/ 0 w 30"/>
                    <a:gd name="T1" fmla="*/ 2 h 50"/>
                    <a:gd name="T2" fmla="*/ 8 w 30"/>
                    <a:gd name="T3" fmla="*/ 50 h 50"/>
                    <a:gd name="T4" fmla="*/ 28 w 30"/>
                    <a:gd name="T5" fmla="*/ 22 h 50"/>
                    <a:gd name="T6" fmla="*/ 0 w 30"/>
                    <a:gd name="T7" fmla="*/ 2 h 50"/>
                  </a:gdLst>
                  <a:ahLst/>
                  <a:cxnLst>
                    <a:cxn ang="0">
                      <a:pos x="T0" y="T1"/>
                    </a:cxn>
                    <a:cxn ang="0">
                      <a:pos x="T2" y="T3"/>
                    </a:cxn>
                    <a:cxn ang="0">
                      <a:pos x="T4" y="T5"/>
                    </a:cxn>
                    <a:cxn ang="0">
                      <a:pos x="T6" y="T7"/>
                    </a:cxn>
                  </a:cxnLst>
                  <a:rect l="0" t="0" r="r" b="b"/>
                  <a:pathLst>
                    <a:path w="30" h="50">
                      <a:moveTo>
                        <a:pt x="0" y="2"/>
                      </a:moveTo>
                      <a:cubicBezTo>
                        <a:pt x="8" y="50"/>
                        <a:pt x="8" y="50"/>
                        <a:pt x="8" y="50"/>
                      </a:cubicBezTo>
                      <a:cubicBezTo>
                        <a:pt x="21" y="48"/>
                        <a:pt x="30" y="35"/>
                        <a:pt x="28" y="22"/>
                      </a:cubicBezTo>
                      <a:cubicBezTo>
                        <a:pt x="26" y="9"/>
                        <a:pt x="13" y="0"/>
                        <a:pt x="0" y="2"/>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25" name="Oval 10"/>
                <p:cNvSpPr>
                  <a:spLocks noChangeArrowheads="1"/>
                </p:cNvSpPr>
                <p:nvPr/>
              </p:nvSpPr>
              <p:spPr bwMode="auto">
                <a:xfrm>
                  <a:off x="7064376" y="1801813"/>
                  <a:ext cx="34925" cy="3651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26" name="Freeform 11"/>
                <p:cNvSpPr>
                  <a:spLocks/>
                </p:cNvSpPr>
                <p:nvPr/>
              </p:nvSpPr>
              <p:spPr bwMode="auto">
                <a:xfrm>
                  <a:off x="7037388" y="1920875"/>
                  <a:ext cx="96838" cy="76200"/>
                </a:xfrm>
                <a:custGeom>
                  <a:avLst/>
                  <a:gdLst>
                    <a:gd name="T0" fmla="*/ 0 w 33"/>
                    <a:gd name="T1" fmla="*/ 6 h 26"/>
                    <a:gd name="T2" fmla="*/ 3 w 33"/>
                    <a:gd name="T3" fmla="*/ 26 h 26"/>
                    <a:gd name="T4" fmla="*/ 33 w 33"/>
                    <a:gd name="T5" fmla="*/ 0 h 26"/>
                    <a:gd name="T6" fmla="*/ 0 w 33"/>
                    <a:gd name="T7" fmla="*/ 6 h 26"/>
                  </a:gdLst>
                  <a:ahLst/>
                  <a:cxnLst>
                    <a:cxn ang="0">
                      <a:pos x="T0" y="T1"/>
                    </a:cxn>
                    <a:cxn ang="0">
                      <a:pos x="T2" y="T3"/>
                    </a:cxn>
                    <a:cxn ang="0">
                      <a:pos x="T4" y="T5"/>
                    </a:cxn>
                    <a:cxn ang="0">
                      <a:pos x="T6" y="T7"/>
                    </a:cxn>
                  </a:cxnLst>
                  <a:rect l="0" t="0" r="r" b="b"/>
                  <a:pathLst>
                    <a:path w="33" h="26">
                      <a:moveTo>
                        <a:pt x="0" y="6"/>
                      </a:moveTo>
                      <a:cubicBezTo>
                        <a:pt x="3" y="26"/>
                        <a:pt x="3" y="26"/>
                        <a:pt x="3" y="26"/>
                      </a:cubicBezTo>
                      <a:cubicBezTo>
                        <a:pt x="18" y="23"/>
                        <a:pt x="29" y="13"/>
                        <a:pt x="33" y="0"/>
                      </a:cubicBezTo>
                      <a:lnTo>
                        <a:pt x="0"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27" name="Freeform 12"/>
                <p:cNvSpPr>
                  <a:spLocks/>
                </p:cNvSpPr>
                <p:nvPr/>
              </p:nvSpPr>
              <p:spPr bwMode="auto">
                <a:xfrm>
                  <a:off x="7116763" y="1897063"/>
                  <a:ext cx="41275" cy="44450"/>
                </a:xfrm>
                <a:custGeom>
                  <a:avLst/>
                  <a:gdLst>
                    <a:gd name="T0" fmla="*/ 12 w 14"/>
                    <a:gd name="T1" fmla="*/ 15 h 15"/>
                    <a:gd name="T2" fmla="*/ 11 w 14"/>
                    <a:gd name="T3" fmla="*/ 4 h 15"/>
                    <a:gd name="T4" fmla="*/ 0 w 14"/>
                    <a:gd name="T5" fmla="*/ 2 h 15"/>
                    <a:gd name="T6" fmla="*/ 12 w 14"/>
                    <a:gd name="T7" fmla="*/ 15 h 15"/>
                  </a:gdLst>
                  <a:ahLst/>
                  <a:cxnLst>
                    <a:cxn ang="0">
                      <a:pos x="T0" y="T1"/>
                    </a:cxn>
                    <a:cxn ang="0">
                      <a:pos x="T2" y="T3"/>
                    </a:cxn>
                    <a:cxn ang="0">
                      <a:pos x="T4" y="T5"/>
                    </a:cxn>
                    <a:cxn ang="0">
                      <a:pos x="T6" y="T7"/>
                    </a:cxn>
                  </a:cxnLst>
                  <a:rect l="0" t="0" r="r" b="b"/>
                  <a:pathLst>
                    <a:path w="14" h="15">
                      <a:moveTo>
                        <a:pt x="12" y="15"/>
                      </a:moveTo>
                      <a:cubicBezTo>
                        <a:pt x="14" y="11"/>
                        <a:pt x="14" y="7"/>
                        <a:pt x="11" y="4"/>
                      </a:cubicBezTo>
                      <a:cubicBezTo>
                        <a:pt x="8" y="1"/>
                        <a:pt x="3" y="0"/>
                        <a:pt x="0" y="2"/>
                      </a:cubicBezTo>
                      <a:lnTo>
                        <a:pt x="12" y="15"/>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28" name="Freeform 13"/>
                <p:cNvSpPr>
                  <a:spLocks/>
                </p:cNvSpPr>
                <p:nvPr/>
              </p:nvSpPr>
              <p:spPr bwMode="auto">
                <a:xfrm>
                  <a:off x="6419851" y="2811463"/>
                  <a:ext cx="1052513" cy="250825"/>
                </a:xfrm>
                <a:custGeom>
                  <a:avLst/>
                  <a:gdLst>
                    <a:gd name="T0" fmla="*/ 42 w 355"/>
                    <a:gd name="T1" fmla="*/ 0 h 85"/>
                    <a:gd name="T2" fmla="*/ 0 w 355"/>
                    <a:gd name="T3" fmla="*/ 43 h 85"/>
                    <a:gd name="T4" fmla="*/ 42 w 355"/>
                    <a:gd name="T5" fmla="*/ 85 h 85"/>
                    <a:gd name="T6" fmla="*/ 312 w 355"/>
                    <a:gd name="T7" fmla="*/ 85 h 85"/>
                    <a:gd name="T8" fmla="*/ 355 w 355"/>
                    <a:gd name="T9" fmla="*/ 43 h 85"/>
                    <a:gd name="T10" fmla="*/ 355 w 355"/>
                    <a:gd name="T11" fmla="*/ 0 h 85"/>
                    <a:gd name="T12" fmla="*/ 42 w 355"/>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355" h="85">
                      <a:moveTo>
                        <a:pt x="42" y="0"/>
                      </a:moveTo>
                      <a:cubicBezTo>
                        <a:pt x="19" y="0"/>
                        <a:pt x="0" y="19"/>
                        <a:pt x="0" y="43"/>
                      </a:cubicBezTo>
                      <a:cubicBezTo>
                        <a:pt x="0" y="66"/>
                        <a:pt x="19" y="85"/>
                        <a:pt x="42" y="85"/>
                      </a:cubicBezTo>
                      <a:cubicBezTo>
                        <a:pt x="312" y="85"/>
                        <a:pt x="312" y="85"/>
                        <a:pt x="312" y="85"/>
                      </a:cubicBezTo>
                      <a:cubicBezTo>
                        <a:pt x="336" y="85"/>
                        <a:pt x="355" y="66"/>
                        <a:pt x="355" y="43"/>
                      </a:cubicBezTo>
                      <a:cubicBezTo>
                        <a:pt x="355" y="0"/>
                        <a:pt x="355" y="0"/>
                        <a:pt x="355" y="0"/>
                      </a:cubicBezTo>
                      <a:lnTo>
                        <a:pt x="42" y="0"/>
                      </a:lnTo>
                      <a:close/>
                    </a:path>
                  </a:pathLst>
                </a:custGeom>
                <a:solidFill>
                  <a:schemeClr val="accent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29" name="Freeform 14"/>
                <p:cNvSpPr>
                  <a:spLocks/>
                </p:cNvSpPr>
                <p:nvPr/>
              </p:nvSpPr>
              <p:spPr bwMode="auto">
                <a:xfrm>
                  <a:off x="7154863" y="2078038"/>
                  <a:ext cx="317500" cy="735013"/>
                </a:xfrm>
                <a:custGeom>
                  <a:avLst/>
                  <a:gdLst>
                    <a:gd name="T0" fmla="*/ 75 w 107"/>
                    <a:gd name="T1" fmla="*/ 0 h 249"/>
                    <a:gd name="T2" fmla="*/ 0 w 107"/>
                    <a:gd name="T3" fmla="*/ 124 h 249"/>
                    <a:gd name="T4" fmla="*/ 0 w 107"/>
                    <a:gd name="T5" fmla="*/ 249 h 249"/>
                    <a:gd name="T6" fmla="*/ 107 w 107"/>
                    <a:gd name="T7" fmla="*/ 249 h 249"/>
                    <a:gd name="T8" fmla="*/ 107 w 107"/>
                    <a:gd name="T9" fmla="*/ 0 h 249"/>
                    <a:gd name="T10" fmla="*/ 75 w 107"/>
                    <a:gd name="T11" fmla="*/ 0 h 249"/>
                  </a:gdLst>
                  <a:ahLst/>
                  <a:cxnLst>
                    <a:cxn ang="0">
                      <a:pos x="T0" y="T1"/>
                    </a:cxn>
                    <a:cxn ang="0">
                      <a:pos x="T2" y="T3"/>
                    </a:cxn>
                    <a:cxn ang="0">
                      <a:pos x="T4" y="T5"/>
                    </a:cxn>
                    <a:cxn ang="0">
                      <a:pos x="T6" y="T7"/>
                    </a:cxn>
                    <a:cxn ang="0">
                      <a:pos x="T8" y="T9"/>
                    </a:cxn>
                    <a:cxn ang="0">
                      <a:pos x="T10" y="T11"/>
                    </a:cxn>
                  </a:cxnLst>
                  <a:rect l="0" t="0" r="r" b="b"/>
                  <a:pathLst>
                    <a:path w="107" h="249">
                      <a:moveTo>
                        <a:pt x="75" y="0"/>
                      </a:moveTo>
                      <a:cubicBezTo>
                        <a:pt x="9" y="0"/>
                        <a:pt x="0" y="76"/>
                        <a:pt x="0" y="124"/>
                      </a:cubicBezTo>
                      <a:cubicBezTo>
                        <a:pt x="0" y="249"/>
                        <a:pt x="0" y="249"/>
                        <a:pt x="0" y="249"/>
                      </a:cubicBezTo>
                      <a:cubicBezTo>
                        <a:pt x="107" y="249"/>
                        <a:pt x="107" y="249"/>
                        <a:pt x="107" y="249"/>
                      </a:cubicBezTo>
                      <a:cubicBezTo>
                        <a:pt x="107" y="0"/>
                        <a:pt x="107" y="0"/>
                        <a:pt x="107" y="0"/>
                      </a:cubicBezTo>
                      <a:cubicBezTo>
                        <a:pt x="107" y="0"/>
                        <a:pt x="78" y="0"/>
                        <a:pt x="75" y="0"/>
                      </a:cubicBezTo>
                      <a:close/>
                    </a:path>
                  </a:pathLst>
                </a:custGeom>
                <a:solidFill>
                  <a:srgbClr val="D83B01">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30" name="Freeform 27"/>
                <p:cNvSpPr>
                  <a:spLocks/>
                </p:cNvSpPr>
                <p:nvPr/>
              </p:nvSpPr>
              <p:spPr bwMode="auto">
                <a:xfrm>
                  <a:off x="6846888" y="3092450"/>
                  <a:ext cx="471488" cy="58738"/>
                </a:xfrm>
                <a:custGeom>
                  <a:avLst/>
                  <a:gdLst>
                    <a:gd name="T0" fmla="*/ 0 w 159"/>
                    <a:gd name="T1" fmla="*/ 10 h 20"/>
                    <a:gd name="T2" fmla="*/ 10 w 159"/>
                    <a:gd name="T3" fmla="*/ 20 h 20"/>
                    <a:gd name="T4" fmla="*/ 148 w 159"/>
                    <a:gd name="T5" fmla="*/ 20 h 20"/>
                    <a:gd name="T6" fmla="*/ 159 w 159"/>
                    <a:gd name="T7" fmla="*/ 10 h 20"/>
                    <a:gd name="T8" fmla="*/ 159 w 159"/>
                    <a:gd name="T9" fmla="*/ 10 h 20"/>
                    <a:gd name="T10" fmla="*/ 148 w 159"/>
                    <a:gd name="T11" fmla="*/ 0 h 20"/>
                    <a:gd name="T12" fmla="*/ 10 w 159"/>
                    <a:gd name="T13" fmla="*/ 0 h 20"/>
                    <a:gd name="T14" fmla="*/ 0 w 159"/>
                    <a:gd name="T15" fmla="*/ 1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20">
                      <a:moveTo>
                        <a:pt x="0" y="10"/>
                      </a:moveTo>
                      <a:cubicBezTo>
                        <a:pt x="0" y="16"/>
                        <a:pt x="4" y="20"/>
                        <a:pt x="10" y="20"/>
                      </a:cubicBezTo>
                      <a:cubicBezTo>
                        <a:pt x="148" y="20"/>
                        <a:pt x="148" y="20"/>
                        <a:pt x="148" y="20"/>
                      </a:cubicBezTo>
                      <a:cubicBezTo>
                        <a:pt x="154" y="20"/>
                        <a:pt x="159" y="16"/>
                        <a:pt x="159" y="10"/>
                      </a:cubicBezTo>
                      <a:cubicBezTo>
                        <a:pt x="159" y="10"/>
                        <a:pt x="159" y="10"/>
                        <a:pt x="159" y="10"/>
                      </a:cubicBezTo>
                      <a:cubicBezTo>
                        <a:pt x="159" y="4"/>
                        <a:pt x="154" y="0"/>
                        <a:pt x="148" y="0"/>
                      </a:cubicBezTo>
                      <a:cubicBezTo>
                        <a:pt x="10" y="0"/>
                        <a:pt x="10" y="0"/>
                        <a:pt x="10" y="0"/>
                      </a:cubicBezTo>
                      <a:cubicBezTo>
                        <a:pt x="4" y="0"/>
                        <a:pt x="0" y="4"/>
                        <a:pt x="0" y="1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31" name="Freeform 28"/>
                <p:cNvSpPr>
                  <a:spLocks/>
                </p:cNvSpPr>
                <p:nvPr/>
              </p:nvSpPr>
              <p:spPr bwMode="auto">
                <a:xfrm>
                  <a:off x="6630988" y="3055938"/>
                  <a:ext cx="901700" cy="65088"/>
                </a:xfrm>
                <a:custGeom>
                  <a:avLst/>
                  <a:gdLst>
                    <a:gd name="T0" fmla="*/ 304 w 304"/>
                    <a:gd name="T1" fmla="*/ 0 h 22"/>
                    <a:gd name="T2" fmla="*/ 304 w 304"/>
                    <a:gd name="T3" fmla="*/ 0 h 22"/>
                    <a:gd name="T4" fmla="*/ 282 w 304"/>
                    <a:gd name="T5" fmla="*/ 22 h 22"/>
                    <a:gd name="T6" fmla="*/ 22 w 304"/>
                    <a:gd name="T7" fmla="*/ 22 h 22"/>
                    <a:gd name="T8" fmla="*/ 0 w 304"/>
                    <a:gd name="T9" fmla="*/ 0 h 22"/>
                    <a:gd name="T10" fmla="*/ 0 w 304"/>
                    <a:gd name="T11" fmla="*/ 0 h 22"/>
                    <a:gd name="T12" fmla="*/ 304 w 304"/>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304" h="22">
                      <a:moveTo>
                        <a:pt x="304" y="0"/>
                      </a:moveTo>
                      <a:cubicBezTo>
                        <a:pt x="304" y="0"/>
                        <a:pt x="304" y="0"/>
                        <a:pt x="304" y="0"/>
                      </a:cubicBezTo>
                      <a:cubicBezTo>
                        <a:pt x="304" y="12"/>
                        <a:pt x="294" y="22"/>
                        <a:pt x="282" y="22"/>
                      </a:cubicBezTo>
                      <a:cubicBezTo>
                        <a:pt x="22" y="22"/>
                        <a:pt x="22" y="22"/>
                        <a:pt x="22" y="22"/>
                      </a:cubicBezTo>
                      <a:cubicBezTo>
                        <a:pt x="10" y="22"/>
                        <a:pt x="0" y="12"/>
                        <a:pt x="0" y="0"/>
                      </a:cubicBezTo>
                      <a:cubicBezTo>
                        <a:pt x="0" y="0"/>
                        <a:pt x="0" y="0"/>
                        <a:pt x="0" y="0"/>
                      </a:cubicBezTo>
                      <a:lnTo>
                        <a:pt x="304"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32" name="Freeform 29"/>
                <p:cNvSpPr>
                  <a:spLocks/>
                </p:cNvSpPr>
                <p:nvPr/>
              </p:nvSpPr>
              <p:spPr bwMode="auto">
                <a:xfrm>
                  <a:off x="7470908" y="2048827"/>
                  <a:ext cx="65088" cy="795337"/>
                </a:xfrm>
                <a:custGeom>
                  <a:avLst/>
                  <a:gdLst>
                    <a:gd name="T0" fmla="*/ 0 w 22"/>
                    <a:gd name="T1" fmla="*/ 0 h 269"/>
                    <a:gd name="T2" fmla="*/ 0 w 22"/>
                    <a:gd name="T3" fmla="*/ 0 h 269"/>
                    <a:gd name="T4" fmla="*/ 22 w 22"/>
                    <a:gd name="T5" fmla="*/ 22 h 269"/>
                    <a:gd name="T6" fmla="*/ 22 w 22"/>
                    <a:gd name="T7" fmla="*/ 247 h 269"/>
                    <a:gd name="T8" fmla="*/ 0 w 22"/>
                    <a:gd name="T9" fmla="*/ 269 h 269"/>
                    <a:gd name="T10" fmla="*/ 0 w 22"/>
                    <a:gd name="T11" fmla="*/ 269 h 269"/>
                    <a:gd name="T12" fmla="*/ 0 w 22"/>
                    <a:gd name="T13" fmla="*/ 0 h 269"/>
                  </a:gdLst>
                  <a:ahLst/>
                  <a:cxnLst>
                    <a:cxn ang="0">
                      <a:pos x="T0" y="T1"/>
                    </a:cxn>
                    <a:cxn ang="0">
                      <a:pos x="T2" y="T3"/>
                    </a:cxn>
                    <a:cxn ang="0">
                      <a:pos x="T4" y="T5"/>
                    </a:cxn>
                    <a:cxn ang="0">
                      <a:pos x="T6" y="T7"/>
                    </a:cxn>
                    <a:cxn ang="0">
                      <a:pos x="T8" y="T9"/>
                    </a:cxn>
                    <a:cxn ang="0">
                      <a:pos x="T10" y="T11"/>
                    </a:cxn>
                    <a:cxn ang="0">
                      <a:pos x="T12" y="T13"/>
                    </a:cxn>
                  </a:cxnLst>
                  <a:rect l="0" t="0" r="r" b="b"/>
                  <a:pathLst>
                    <a:path w="22" h="269">
                      <a:moveTo>
                        <a:pt x="0" y="0"/>
                      </a:moveTo>
                      <a:cubicBezTo>
                        <a:pt x="0" y="0"/>
                        <a:pt x="0" y="0"/>
                        <a:pt x="0" y="0"/>
                      </a:cubicBezTo>
                      <a:cubicBezTo>
                        <a:pt x="12" y="0"/>
                        <a:pt x="22" y="9"/>
                        <a:pt x="22" y="22"/>
                      </a:cubicBezTo>
                      <a:cubicBezTo>
                        <a:pt x="22" y="247"/>
                        <a:pt x="22" y="247"/>
                        <a:pt x="22" y="247"/>
                      </a:cubicBezTo>
                      <a:cubicBezTo>
                        <a:pt x="22" y="259"/>
                        <a:pt x="12" y="269"/>
                        <a:pt x="0" y="269"/>
                      </a:cubicBezTo>
                      <a:cubicBezTo>
                        <a:pt x="0" y="269"/>
                        <a:pt x="0" y="269"/>
                        <a:pt x="0" y="269"/>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33" name="Freeform 30"/>
                <p:cNvSpPr>
                  <a:spLocks/>
                </p:cNvSpPr>
                <p:nvPr/>
              </p:nvSpPr>
              <p:spPr bwMode="auto">
                <a:xfrm>
                  <a:off x="7116895" y="2488562"/>
                  <a:ext cx="468313" cy="677864"/>
                </a:xfrm>
                <a:custGeom>
                  <a:avLst/>
                  <a:gdLst>
                    <a:gd name="T0" fmla="*/ 0 w 158"/>
                    <a:gd name="T1" fmla="*/ 229 h 229"/>
                    <a:gd name="T2" fmla="*/ 122 w 158"/>
                    <a:gd name="T3" fmla="*/ 229 h 229"/>
                    <a:gd name="T4" fmla="*/ 158 w 158"/>
                    <a:gd name="T5" fmla="*/ 193 h 229"/>
                    <a:gd name="T6" fmla="*/ 158 w 158"/>
                    <a:gd name="T7" fmla="*/ 0 h 229"/>
                    <a:gd name="T8" fmla="*/ 142 w 158"/>
                    <a:gd name="T9" fmla="*/ 0 h 229"/>
                    <a:gd name="T10" fmla="*/ 142 w 158"/>
                    <a:gd name="T11" fmla="*/ 193 h 229"/>
                    <a:gd name="T12" fmla="*/ 122 w 158"/>
                    <a:gd name="T13" fmla="*/ 213 h 229"/>
                    <a:gd name="T14" fmla="*/ 0 w 158"/>
                    <a:gd name="T15" fmla="*/ 213 h 229"/>
                    <a:gd name="T16" fmla="*/ 0 w 158"/>
                    <a:gd name="T17" fmla="*/ 229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8" h="229">
                      <a:moveTo>
                        <a:pt x="0" y="229"/>
                      </a:moveTo>
                      <a:cubicBezTo>
                        <a:pt x="122" y="229"/>
                        <a:pt x="122" y="229"/>
                        <a:pt x="122" y="229"/>
                      </a:cubicBezTo>
                      <a:cubicBezTo>
                        <a:pt x="141" y="229"/>
                        <a:pt x="158" y="213"/>
                        <a:pt x="158" y="193"/>
                      </a:cubicBezTo>
                      <a:cubicBezTo>
                        <a:pt x="158" y="0"/>
                        <a:pt x="158" y="0"/>
                        <a:pt x="158" y="0"/>
                      </a:cubicBezTo>
                      <a:cubicBezTo>
                        <a:pt x="142" y="0"/>
                        <a:pt x="142" y="0"/>
                        <a:pt x="142" y="0"/>
                      </a:cubicBezTo>
                      <a:cubicBezTo>
                        <a:pt x="142" y="193"/>
                        <a:pt x="142" y="193"/>
                        <a:pt x="142" y="193"/>
                      </a:cubicBezTo>
                      <a:cubicBezTo>
                        <a:pt x="142" y="204"/>
                        <a:pt x="133" y="213"/>
                        <a:pt x="122" y="213"/>
                      </a:cubicBezTo>
                      <a:cubicBezTo>
                        <a:pt x="0" y="213"/>
                        <a:pt x="0" y="213"/>
                        <a:pt x="0" y="213"/>
                      </a:cubicBezTo>
                      <a:lnTo>
                        <a:pt x="0" y="22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34" name="Freeform 31"/>
                <p:cNvSpPr>
                  <a:spLocks/>
                </p:cNvSpPr>
                <p:nvPr/>
              </p:nvSpPr>
              <p:spPr bwMode="auto">
                <a:xfrm>
                  <a:off x="7181851" y="3182938"/>
                  <a:ext cx="115888" cy="104775"/>
                </a:xfrm>
                <a:custGeom>
                  <a:avLst/>
                  <a:gdLst>
                    <a:gd name="T0" fmla="*/ 39 w 39"/>
                    <a:gd name="T1" fmla="*/ 0 h 35"/>
                    <a:gd name="T2" fmla="*/ 39 w 39"/>
                    <a:gd name="T3" fmla="*/ 19 h 35"/>
                    <a:gd name="T4" fmla="*/ 24 w 39"/>
                    <a:gd name="T5" fmla="*/ 35 h 35"/>
                    <a:gd name="T6" fmla="*/ 16 w 39"/>
                    <a:gd name="T7" fmla="*/ 35 h 35"/>
                    <a:gd name="T8" fmla="*/ 0 w 39"/>
                    <a:gd name="T9" fmla="*/ 19 h 35"/>
                    <a:gd name="T10" fmla="*/ 0 w 39"/>
                    <a:gd name="T11" fmla="*/ 0 h 35"/>
                    <a:gd name="T12" fmla="*/ 39 w 39"/>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39" h="35">
                      <a:moveTo>
                        <a:pt x="39" y="0"/>
                      </a:moveTo>
                      <a:cubicBezTo>
                        <a:pt x="39" y="19"/>
                        <a:pt x="39" y="19"/>
                        <a:pt x="39" y="19"/>
                      </a:cubicBezTo>
                      <a:cubicBezTo>
                        <a:pt x="39" y="28"/>
                        <a:pt x="32" y="35"/>
                        <a:pt x="24" y="35"/>
                      </a:cubicBezTo>
                      <a:cubicBezTo>
                        <a:pt x="16" y="35"/>
                        <a:pt x="16" y="35"/>
                        <a:pt x="16" y="35"/>
                      </a:cubicBezTo>
                      <a:cubicBezTo>
                        <a:pt x="7" y="35"/>
                        <a:pt x="0" y="28"/>
                        <a:pt x="0" y="19"/>
                      </a:cubicBezTo>
                      <a:cubicBezTo>
                        <a:pt x="0" y="0"/>
                        <a:pt x="0" y="0"/>
                        <a:pt x="0" y="0"/>
                      </a:cubicBezTo>
                      <a:lnTo>
                        <a:pt x="3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35" name="Freeform 32"/>
                <p:cNvSpPr>
                  <a:spLocks/>
                </p:cNvSpPr>
                <p:nvPr/>
              </p:nvSpPr>
              <p:spPr bwMode="auto">
                <a:xfrm>
                  <a:off x="7539166" y="2429827"/>
                  <a:ext cx="100013" cy="119064"/>
                </a:xfrm>
                <a:custGeom>
                  <a:avLst/>
                  <a:gdLst>
                    <a:gd name="T0" fmla="*/ 0 w 34"/>
                    <a:gd name="T1" fmla="*/ 0 h 40"/>
                    <a:gd name="T2" fmla="*/ 18 w 34"/>
                    <a:gd name="T3" fmla="*/ 0 h 40"/>
                    <a:gd name="T4" fmla="*/ 34 w 34"/>
                    <a:gd name="T5" fmla="*/ 16 h 40"/>
                    <a:gd name="T6" fmla="*/ 34 w 34"/>
                    <a:gd name="T7" fmla="*/ 24 h 40"/>
                    <a:gd name="T8" fmla="*/ 18 w 34"/>
                    <a:gd name="T9" fmla="*/ 40 h 40"/>
                    <a:gd name="T10" fmla="*/ 0 w 34"/>
                    <a:gd name="T11" fmla="*/ 40 h 40"/>
                    <a:gd name="T12" fmla="*/ 0 w 34"/>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34" h="40">
                      <a:moveTo>
                        <a:pt x="0" y="0"/>
                      </a:moveTo>
                      <a:cubicBezTo>
                        <a:pt x="18" y="0"/>
                        <a:pt x="18" y="0"/>
                        <a:pt x="18" y="0"/>
                      </a:cubicBezTo>
                      <a:cubicBezTo>
                        <a:pt x="27" y="0"/>
                        <a:pt x="34" y="7"/>
                        <a:pt x="34" y="16"/>
                      </a:cubicBezTo>
                      <a:cubicBezTo>
                        <a:pt x="34" y="24"/>
                        <a:pt x="34" y="24"/>
                        <a:pt x="34" y="24"/>
                      </a:cubicBezTo>
                      <a:cubicBezTo>
                        <a:pt x="34" y="33"/>
                        <a:pt x="27" y="40"/>
                        <a:pt x="18" y="40"/>
                      </a:cubicBezTo>
                      <a:cubicBezTo>
                        <a:pt x="0" y="40"/>
                        <a:pt x="0" y="40"/>
                        <a:pt x="0" y="40"/>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36" name="Freeform 33"/>
                <p:cNvSpPr>
                  <a:spLocks/>
                </p:cNvSpPr>
                <p:nvPr/>
              </p:nvSpPr>
              <p:spPr bwMode="auto">
                <a:xfrm>
                  <a:off x="6562726" y="2771775"/>
                  <a:ext cx="461963" cy="39688"/>
                </a:xfrm>
                <a:custGeom>
                  <a:avLst/>
                  <a:gdLst>
                    <a:gd name="T0" fmla="*/ 0 w 291"/>
                    <a:gd name="T1" fmla="*/ 0 h 25"/>
                    <a:gd name="T2" fmla="*/ 291 w 291"/>
                    <a:gd name="T3" fmla="*/ 13 h 25"/>
                    <a:gd name="T4" fmla="*/ 291 w 291"/>
                    <a:gd name="T5" fmla="*/ 25 h 25"/>
                    <a:gd name="T6" fmla="*/ 0 w 291"/>
                    <a:gd name="T7" fmla="*/ 25 h 25"/>
                    <a:gd name="T8" fmla="*/ 0 w 291"/>
                    <a:gd name="T9" fmla="*/ 0 h 25"/>
                  </a:gdLst>
                  <a:ahLst/>
                  <a:cxnLst>
                    <a:cxn ang="0">
                      <a:pos x="T0" y="T1"/>
                    </a:cxn>
                    <a:cxn ang="0">
                      <a:pos x="T2" y="T3"/>
                    </a:cxn>
                    <a:cxn ang="0">
                      <a:pos x="T4" y="T5"/>
                    </a:cxn>
                    <a:cxn ang="0">
                      <a:pos x="T6" y="T7"/>
                    </a:cxn>
                    <a:cxn ang="0">
                      <a:pos x="T8" y="T9"/>
                    </a:cxn>
                  </a:cxnLst>
                  <a:rect l="0" t="0" r="r" b="b"/>
                  <a:pathLst>
                    <a:path w="291" h="25">
                      <a:moveTo>
                        <a:pt x="0" y="0"/>
                      </a:moveTo>
                      <a:lnTo>
                        <a:pt x="291" y="13"/>
                      </a:lnTo>
                      <a:lnTo>
                        <a:pt x="291" y="25"/>
                      </a:lnTo>
                      <a:lnTo>
                        <a:pt x="0" y="25"/>
                      </a:lnTo>
                      <a:lnTo>
                        <a:pt x="0" y="0"/>
                      </a:lnTo>
                      <a:close/>
                    </a:path>
                  </a:pathLst>
                </a:custGeom>
                <a:solidFill>
                  <a:schemeClr val="tx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37" name="Freeform 34"/>
                <p:cNvSpPr>
                  <a:spLocks/>
                </p:cNvSpPr>
                <p:nvPr/>
              </p:nvSpPr>
              <p:spPr bwMode="auto">
                <a:xfrm>
                  <a:off x="6413501" y="2336800"/>
                  <a:ext cx="157163" cy="450850"/>
                </a:xfrm>
                <a:custGeom>
                  <a:avLst/>
                  <a:gdLst>
                    <a:gd name="T0" fmla="*/ 75 w 99"/>
                    <a:gd name="T1" fmla="*/ 284 h 284"/>
                    <a:gd name="T2" fmla="*/ 0 w 99"/>
                    <a:gd name="T3" fmla="*/ 2 h 284"/>
                    <a:gd name="T4" fmla="*/ 8 w 99"/>
                    <a:gd name="T5" fmla="*/ 0 h 284"/>
                    <a:gd name="T6" fmla="*/ 99 w 99"/>
                    <a:gd name="T7" fmla="*/ 274 h 284"/>
                    <a:gd name="T8" fmla="*/ 75 w 99"/>
                    <a:gd name="T9" fmla="*/ 284 h 284"/>
                  </a:gdLst>
                  <a:ahLst/>
                  <a:cxnLst>
                    <a:cxn ang="0">
                      <a:pos x="T0" y="T1"/>
                    </a:cxn>
                    <a:cxn ang="0">
                      <a:pos x="T2" y="T3"/>
                    </a:cxn>
                    <a:cxn ang="0">
                      <a:pos x="T4" y="T5"/>
                    </a:cxn>
                    <a:cxn ang="0">
                      <a:pos x="T6" y="T7"/>
                    </a:cxn>
                    <a:cxn ang="0">
                      <a:pos x="T8" y="T9"/>
                    </a:cxn>
                  </a:cxnLst>
                  <a:rect l="0" t="0" r="r" b="b"/>
                  <a:pathLst>
                    <a:path w="99" h="284">
                      <a:moveTo>
                        <a:pt x="75" y="284"/>
                      </a:moveTo>
                      <a:lnTo>
                        <a:pt x="0" y="2"/>
                      </a:lnTo>
                      <a:lnTo>
                        <a:pt x="8" y="0"/>
                      </a:lnTo>
                      <a:lnTo>
                        <a:pt x="99" y="274"/>
                      </a:lnTo>
                      <a:lnTo>
                        <a:pt x="75" y="284"/>
                      </a:lnTo>
                      <a:close/>
                    </a:path>
                  </a:pathLst>
                </a:custGeom>
                <a:solidFill>
                  <a:schemeClr val="tx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38" name="Oval 35"/>
                <p:cNvSpPr>
                  <a:spLocks noChangeArrowheads="1"/>
                </p:cNvSpPr>
                <p:nvPr/>
              </p:nvSpPr>
              <p:spPr bwMode="auto">
                <a:xfrm>
                  <a:off x="6532563" y="2754313"/>
                  <a:ext cx="58738" cy="57150"/>
                </a:xfrm>
                <a:prstGeom prst="ellipse">
                  <a:avLst/>
                </a:pr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39" name="Freeform 36"/>
                <p:cNvSpPr>
                  <a:spLocks/>
                </p:cNvSpPr>
                <p:nvPr/>
              </p:nvSpPr>
              <p:spPr bwMode="auto">
                <a:xfrm>
                  <a:off x="7283451" y="2181225"/>
                  <a:ext cx="153988" cy="631825"/>
                </a:xfrm>
                <a:custGeom>
                  <a:avLst/>
                  <a:gdLst>
                    <a:gd name="T0" fmla="*/ 52 w 52"/>
                    <a:gd name="T1" fmla="*/ 188 h 214"/>
                    <a:gd name="T2" fmla="*/ 26 w 52"/>
                    <a:gd name="T3" fmla="*/ 214 h 214"/>
                    <a:gd name="T4" fmla="*/ 26 w 52"/>
                    <a:gd name="T5" fmla="*/ 214 h 214"/>
                    <a:gd name="T6" fmla="*/ 0 w 52"/>
                    <a:gd name="T7" fmla="*/ 188 h 214"/>
                    <a:gd name="T8" fmla="*/ 0 w 52"/>
                    <a:gd name="T9" fmla="*/ 25 h 214"/>
                    <a:gd name="T10" fmla="*/ 26 w 52"/>
                    <a:gd name="T11" fmla="*/ 0 h 214"/>
                    <a:gd name="T12" fmla="*/ 26 w 52"/>
                    <a:gd name="T13" fmla="*/ 0 h 214"/>
                    <a:gd name="T14" fmla="*/ 52 w 52"/>
                    <a:gd name="T15" fmla="*/ 25 h 214"/>
                    <a:gd name="T16" fmla="*/ 52 w 52"/>
                    <a:gd name="T17" fmla="*/ 188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214">
                      <a:moveTo>
                        <a:pt x="52" y="188"/>
                      </a:moveTo>
                      <a:cubicBezTo>
                        <a:pt x="52" y="202"/>
                        <a:pt x="40" y="214"/>
                        <a:pt x="26" y="214"/>
                      </a:cubicBezTo>
                      <a:cubicBezTo>
                        <a:pt x="26" y="214"/>
                        <a:pt x="26" y="214"/>
                        <a:pt x="26" y="214"/>
                      </a:cubicBezTo>
                      <a:cubicBezTo>
                        <a:pt x="12" y="214"/>
                        <a:pt x="0" y="202"/>
                        <a:pt x="0" y="188"/>
                      </a:cubicBezTo>
                      <a:cubicBezTo>
                        <a:pt x="0" y="25"/>
                        <a:pt x="0" y="25"/>
                        <a:pt x="0" y="25"/>
                      </a:cubicBezTo>
                      <a:cubicBezTo>
                        <a:pt x="0" y="11"/>
                        <a:pt x="12" y="0"/>
                        <a:pt x="26" y="0"/>
                      </a:cubicBezTo>
                      <a:cubicBezTo>
                        <a:pt x="26" y="0"/>
                        <a:pt x="26" y="0"/>
                        <a:pt x="26" y="0"/>
                      </a:cubicBezTo>
                      <a:cubicBezTo>
                        <a:pt x="40" y="0"/>
                        <a:pt x="52" y="11"/>
                        <a:pt x="52" y="25"/>
                      </a:cubicBezTo>
                      <a:lnTo>
                        <a:pt x="52" y="188"/>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40" name="Freeform 37"/>
                <p:cNvSpPr>
                  <a:spLocks/>
                </p:cNvSpPr>
                <p:nvPr/>
              </p:nvSpPr>
              <p:spPr bwMode="auto">
                <a:xfrm>
                  <a:off x="6846888" y="2660650"/>
                  <a:ext cx="590550" cy="152400"/>
                </a:xfrm>
                <a:custGeom>
                  <a:avLst/>
                  <a:gdLst>
                    <a:gd name="T0" fmla="*/ 173 w 199"/>
                    <a:gd name="T1" fmla="*/ 0 h 52"/>
                    <a:gd name="T2" fmla="*/ 199 w 199"/>
                    <a:gd name="T3" fmla="*/ 26 h 52"/>
                    <a:gd name="T4" fmla="*/ 199 w 199"/>
                    <a:gd name="T5" fmla="*/ 26 h 52"/>
                    <a:gd name="T6" fmla="*/ 173 w 199"/>
                    <a:gd name="T7" fmla="*/ 52 h 52"/>
                    <a:gd name="T8" fmla="*/ 25 w 199"/>
                    <a:gd name="T9" fmla="*/ 52 h 52"/>
                    <a:gd name="T10" fmla="*/ 0 w 199"/>
                    <a:gd name="T11" fmla="*/ 26 h 52"/>
                    <a:gd name="T12" fmla="*/ 0 w 199"/>
                    <a:gd name="T13" fmla="*/ 26 h 52"/>
                    <a:gd name="T14" fmla="*/ 25 w 199"/>
                    <a:gd name="T15" fmla="*/ 0 h 52"/>
                    <a:gd name="T16" fmla="*/ 173 w 199"/>
                    <a:gd name="T17"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52">
                      <a:moveTo>
                        <a:pt x="173" y="0"/>
                      </a:moveTo>
                      <a:cubicBezTo>
                        <a:pt x="187" y="0"/>
                        <a:pt x="199" y="11"/>
                        <a:pt x="199" y="26"/>
                      </a:cubicBezTo>
                      <a:cubicBezTo>
                        <a:pt x="199" y="26"/>
                        <a:pt x="199" y="26"/>
                        <a:pt x="199" y="26"/>
                      </a:cubicBezTo>
                      <a:cubicBezTo>
                        <a:pt x="199" y="40"/>
                        <a:pt x="187" y="52"/>
                        <a:pt x="173" y="52"/>
                      </a:cubicBezTo>
                      <a:cubicBezTo>
                        <a:pt x="25" y="52"/>
                        <a:pt x="25" y="52"/>
                        <a:pt x="25" y="52"/>
                      </a:cubicBezTo>
                      <a:cubicBezTo>
                        <a:pt x="11" y="52"/>
                        <a:pt x="0" y="40"/>
                        <a:pt x="0" y="26"/>
                      </a:cubicBezTo>
                      <a:cubicBezTo>
                        <a:pt x="0" y="26"/>
                        <a:pt x="0" y="26"/>
                        <a:pt x="0" y="26"/>
                      </a:cubicBezTo>
                      <a:cubicBezTo>
                        <a:pt x="0" y="11"/>
                        <a:pt x="11" y="0"/>
                        <a:pt x="25" y="0"/>
                      </a:cubicBezTo>
                      <a:lnTo>
                        <a:pt x="173" y="0"/>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41" name="Freeform 38"/>
                <p:cNvSpPr>
                  <a:spLocks/>
                </p:cNvSpPr>
                <p:nvPr/>
              </p:nvSpPr>
              <p:spPr bwMode="auto">
                <a:xfrm>
                  <a:off x="6775451" y="2660650"/>
                  <a:ext cx="306388" cy="152400"/>
                </a:xfrm>
                <a:custGeom>
                  <a:avLst/>
                  <a:gdLst>
                    <a:gd name="T0" fmla="*/ 103 w 103"/>
                    <a:gd name="T1" fmla="*/ 52 h 52"/>
                    <a:gd name="T2" fmla="*/ 0 w 103"/>
                    <a:gd name="T3" fmla="*/ 52 h 52"/>
                    <a:gd name="T4" fmla="*/ 51 w 103"/>
                    <a:gd name="T5" fmla="*/ 0 h 52"/>
                    <a:gd name="T6" fmla="*/ 103 w 103"/>
                    <a:gd name="T7" fmla="*/ 52 h 52"/>
                  </a:gdLst>
                  <a:ahLst/>
                  <a:cxnLst>
                    <a:cxn ang="0">
                      <a:pos x="T0" y="T1"/>
                    </a:cxn>
                    <a:cxn ang="0">
                      <a:pos x="T2" y="T3"/>
                    </a:cxn>
                    <a:cxn ang="0">
                      <a:pos x="T4" y="T5"/>
                    </a:cxn>
                    <a:cxn ang="0">
                      <a:pos x="T6" y="T7"/>
                    </a:cxn>
                  </a:cxnLst>
                  <a:rect l="0" t="0" r="r" b="b"/>
                  <a:pathLst>
                    <a:path w="103" h="52">
                      <a:moveTo>
                        <a:pt x="103" y="52"/>
                      </a:moveTo>
                      <a:cubicBezTo>
                        <a:pt x="0" y="52"/>
                        <a:pt x="0" y="52"/>
                        <a:pt x="0" y="52"/>
                      </a:cubicBezTo>
                      <a:cubicBezTo>
                        <a:pt x="0" y="23"/>
                        <a:pt x="23" y="0"/>
                        <a:pt x="51" y="0"/>
                      </a:cubicBezTo>
                      <a:cubicBezTo>
                        <a:pt x="80" y="0"/>
                        <a:pt x="103" y="23"/>
                        <a:pt x="103" y="52"/>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42" name="Rectangle 39"/>
                <p:cNvSpPr>
                  <a:spLocks noChangeArrowheads="1"/>
                </p:cNvSpPr>
                <p:nvPr/>
              </p:nvSpPr>
              <p:spPr bwMode="auto">
                <a:xfrm>
                  <a:off x="7010401" y="2660650"/>
                  <a:ext cx="71438" cy="1524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43" name="Rectangle 40"/>
                <p:cNvSpPr>
                  <a:spLocks noChangeArrowheads="1"/>
                </p:cNvSpPr>
                <p:nvPr/>
              </p:nvSpPr>
              <p:spPr bwMode="auto">
                <a:xfrm>
                  <a:off x="7280276" y="2171700"/>
                  <a:ext cx="192088" cy="298450"/>
                </a:xfrm>
                <a:prstGeom prst="rect">
                  <a:avLst/>
                </a:prstGeom>
                <a:solidFill>
                  <a:srgbClr val="D83B01">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grpSp>
          <p:grpSp>
            <p:nvGrpSpPr>
              <p:cNvPr id="9" name="Group 8"/>
              <p:cNvGrpSpPr/>
              <p:nvPr/>
            </p:nvGrpSpPr>
            <p:grpSpPr>
              <a:xfrm>
                <a:off x="4243570" y="3315652"/>
                <a:ext cx="2525262" cy="593085"/>
                <a:chOff x="4243570" y="3315652"/>
                <a:chExt cx="2525262" cy="593085"/>
              </a:xfrm>
            </p:grpSpPr>
            <p:sp>
              <p:nvSpPr>
                <p:cNvPr id="17" name="Freeform 16"/>
                <p:cNvSpPr>
                  <a:spLocks/>
                </p:cNvSpPr>
                <p:nvPr/>
              </p:nvSpPr>
              <p:spPr bwMode="auto">
                <a:xfrm>
                  <a:off x="4243570" y="3504565"/>
                  <a:ext cx="512979" cy="404172"/>
                </a:xfrm>
                <a:custGeom>
                  <a:avLst/>
                  <a:gdLst>
                    <a:gd name="connsiteX0" fmla="*/ 373039 w 512979"/>
                    <a:gd name="connsiteY0" fmla="*/ 0 h 404172"/>
                    <a:gd name="connsiteX1" fmla="*/ 482434 w 512979"/>
                    <a:gd name="connsiteY1" fmla="*/ 0 h 404172"/>
                    <a:gd name="connsiteX2" fmla="*/ 499938 w 512979"/>
                    <a:gd name="connsiteY2" fmla="*/ 61406 h 404172"/>
                    <a:gd name="connsiteX3" fmla="*/ 179251 w 512979"/>
                    <a:gd name="connsiteY3" fmla="*/ 404172 h 404172"/>
                    <a:gd name="connsiteX4" fmla="*/ 0 w 512979"/>
                    <a:gd name="connsiteY4" fmla="*/ 404172 h 404172"/>
                    <a:gd name="connsiteX5" fmla="*/ 69947 w 512979"/>
                    <a:gd name="connsiteY5" fmla="*/ 321209 h 404172"/>
                    <a:gd name="connsiteX6" fmla="*/ 311778 w 512979"/>
                    <a:gd name="connsiteY6" fmla="*/ 35089 h 404172"/>
                    <a:gd name="connsiteX7" fmla="*/ 373039 w 512979"/>
                    <a:gd name="connsiteY7" fmla="*/ 0 h 404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2979" h="404172">
                      <a:moveTo>
                        <a:pt x="373039" y="0"/>
                      </a:moveTo>
                      <a:cubicBezTo>
                        <a:pt x="482434" y="0"/>
                        <a:pt x="482434" y="0"/>
                        <a:pt x="482434" y="0"/>
                      </a:cubicBezTo>
                      <a:cubicBezTo>
                        <a:pt x="499938" y="0"/>
                        <a:pt x="530568" y="26317"/>
                        <a:pt x="499938" y="61406"/>
                      </a:cubicBezTo>
                      <a:lnTo>
                        <a:pt x="179251" y="404172"/>
                      </a:lnTo>
                      <a:lnTo>
                        <a:pt x="0" y="404172"/>
                      </a:lnTo>
                      <a:lnTo>
                        <a:pt x="69947" y="321209"/>
                      </a:lnTo>
                      <a:cubicBezTo>
                        <a:pt x="204708" y="161534"/>
                        <a:pt x="311778" y="35089"/>
                        <a:pt x="311778" y="35089"/>
                      </a:cubicBezTo>
                      <a:cubicBezTo>
                        <a:pt x="324905" y="13159"/>
                        <a:pt x="355536" y="0"/>
                        <a:pt x="373039" y="0"/>
                      </a:cubicBezTo>
                      <a:close/>
                    </a:path>
                  </a:pathLst>
                </a:custGeom>
                <a:solidFill>
                  <a:srgbClr val="3425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noAutofit/>
                </a:bodyPr>
                <a:lstStyle/>
                <a:p>
                  <a:pPr defTabSz="932597">
                    <a:defRPr/>
                  </a:pPr>
                  <a:endParaRPr lang="en-US" sz="1836" kern="0">
                    <a:solidFill>
                      <a:srgbClr val="505050"/>
                    </a:solidFill>
                  </a:endParaRPr>
                </a:p>
              </p:txBody>
            </p:sp>
            <p:sp>
              <p:nvSpPr>
                <p:cNvPr id="18" name="Freeform 17"/>
                <p:cNvSpPr>
                  <a:spLocks/>
                </p:cNvSpPr>
                <p:nvPr/>
              </p:nvSpPr>
              <p:spPr bwMode="auto">
                <a:xfrm>
                  <a:off x="5692633" y="3504565"/>
                  <a:ext cx="512980" cy="404172"/>
                </a:xfrm>
                <a:custGeom>
                  <a:avLst/>
                  <a:gdLst>
                    <a:gd name="connsiteX0" fmla="*/ 30545 w 512980"/>
                    <a:gd name="connsiteY0" fmla="*/ 0 h 404172"/>
                    <a:gd name="connsiteX1" fmla="*/ 139940 w 512980"/>
                    <a:gd name="connsiteY1" fmla="*/ 0 h 404172"/>
                    <a:gd name="connsiteX2" fmla="*/ 201201 w 512980"/>
                    <a:gd name="connsiteY2" fmla="*/ 35089 h 404172"/>
                    <a:gd name="connsiteX3" fmla="*/ 443033 w 512980"/>
                    <a:gd name="connsiteY3" fmla="*/ 321209 h 404172"/>
                    <a:gd name="connsiteX4" fmla="*/ 512980 w 512980"/>
                    <a:gd name="connsiteY4" fmla="*/ 404172 h 404172"/>
                    <a:gd name="connsiteX5" fmla="*/ 333729 w 512980"/>
                    <a:gd name="connsiteY5" fmla="*/ 404172 h 404172"/>
                    <a:gd name="connsiteX6" fmla="*/ 13042 w 512980"/>
                    <a:gd name="connsiteY6" fmla="*/ 61406 h 404172"/>
                    <a:gd name="connsiteX7" fmla="*/ 30545 w 512980"/>
                    <a:gd name="connsiteY7" fmla="*/ 0 h 404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2980" h="404172">
                      <a:moveTo>
                        <a:pt x="30545" y="0"/>
                      </a:moveTo>
                      <a:cubicBezTo>
                        <a:pt x="30545" y="0"/>
                        <a:pt x="30545" y="0"/>
                        <a:pt x="139940" y="0"/>
                      </a:cubicBezTo>
                      <a:cubicBezTo>
                        <a:pt x="157443" y="0"/>
                        <a:pt x="188074" y="13159"/>
                        <a:pt x="201201" y="35089"/>
                      </a:cubicBezTo>
                      <a:cubicBezTo>
                        <a:pt x="201201" y="35089"/>
                        <a:pt x="308272" y="161534"/>
                        <a:pt x="443033" y="321209"/>
                      </a:cubicBezTo>
                      <a:lnTo>
                        <a:pt x="512980" y="404172"/>
                      </a:lnTo>
                      <a:lnTo>
                        <a:pt x="333729" y="404172"/>
                      </a:lnTo>
                      <a:lnTo>
                        <a:pt x="13042" y="61406"/>
                      </a:lnTo>
                      <a:cubicBezTo>
                        <a:pt x="-17589" y="26317"/>
                        <a:pt x="13042" y="0"/>
                        <a:pt x="30545" y="0"/>
                      </a:cubicBezTo>
                      <a:close/>
                    </a:path>
                  </a:pathLst>
                </a:custGeom>
                <a:solidFill>
                  <a:srgbClr val="3425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noAutofit/>
                </a:bodyPr>
                <a:lstStyle/>
                <a:p>
                  <a:pPr defTabSz="932597">
                    <a:defRPr/>
                  </a:pPr>
                  <a:endParaRPr lang="en-US" sz="1836" kern="0">
                    <a:solidFill>
                      <a:srgbClr val="505050"/>
                    </a:solidFill>
                  </a:endParaRPr>
                </a:p>
              </p:txBody>
            </p:sp>
            <p:sp>
              <p:nvSpPr>
                <p:cNvPr id="19" name="Freeform 18"/>
                <p:cNvSpPr>
                  <a:spLocks/>
                </p:cNvSpPr>
                <p:nvPr/>
              </p:nvSpPr>
              <p:spPr bwMode="auto">
                <a:xfrm>
                  <a:off x="4247506" y="3315652"/>
                  <a:ext cx="2521326" cy="276225"/>
                </a:xfrm>
                <a:custGeom>
                  <a:avLst/>
                  <a:gdLst>
                    <a:gd name="connsiteX0" fmla="*/ 0 w 2521326"/>
                    <a:gd name="connsiteY0" fmla="*/ 0 h 276225"/>
                    <a:gd name="connsiteX1" fmla="*/ 177869 w 2521326"/>
                    <a:gd name="connsiteY1" fmla="*/ 0 h 276225"/>
                    <a:gd name="connsiteX2" fmla="*/ 2521326 w 2521326"/>
                    <a:gd name="connsiteY2" fmla="*/ 0 h 276225"/>
                    <a:gd name="connsiteX3" fmla="*/ 2521326 w 2521326"/>
                    <a:gd name="connsiteY3" fmla="*/ 35076 h 276225"/>
                    <a:gd name="connsiteX4" fmla="*/ 968946 w 2521326"/>
                    <a:gd name="connsiteY4" fmla="*/ 276225 h 276225"/>
                    <a:gd name="connsiteX5" fmla="*/ 29318 w 2521326"/>
                    <a:gd name="connsiteY5" fmla="*/ 210457 h 276225"/>
                    <a:gd name="connsiteX6" fmla="*/ 0 w 2521326"/>
                    <a:gd name="connsiteY6" fmla="*/ 204318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1326" h="276225">
                      <a:moveTo>
                        <a:pt x="0" y="0"/>
                      </a:moveTo>
                      <a:lnTo>
                        <a:pt x="177869" y="0"/>
                      </a:lnTo>
                      <a:cubicBezTo>
                        <a:pt x="632027" y="0"/>
                        <a:pt x="1358681" y="0"/>
                        <a:pt x="2521326" y="0"/>
                      </a:cubicBezTo>
                      <a:lnTo>
                        <a:pt x="2521326" y="35076"/>
                      </a:lnTo>
                      <a:cubicBezTo>
                        <a:pt x="2267698" y="179766"/>
                        <a:pt x="1668610" y="276225"/>
                        <a:pt x="968946" y="276225"/>
                      </a:cubicBezTo>
                      <a:cubicBezTo>
                        <a:pt x="621300" y="276225"/>
                        <a:pt x="297705" y="252110"/>
                        <a:pt x="29318" y="210457"/>
                      </a:cubicBezTo>
                      <a:lnTo>
                        <a:pt x="0" y="204318"/>
                      </a:lnTo>
                      <a:close/>
                    </a:path>
                  </a:pathLst>
                </a:custGeom>
                <a:solidFill>
                  <a:srgbClr val="513A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noAutofit/>
                </a:bodyPr>
                <a:lstStyle/>
                <a:p>
                  <a:pPr defTabSz="932597">
                    <a:defRPr/>
                  </a:pPr>
                  <a:endParaRPr lang="en-US" sz="1836" kern="0">
                    <a:solidFill>
                      <a:srgbClr val="505050"/>
                    </a:solidFill>
                  </a:endParaRPr>
                </a:p>
              </p:txBody>
            </p:sp>
          </p:grpSp>
          <p:grpSp>
            <p:nvGrpSpPr>
              <p:cNvPr id="10" name="Group 9"/>
              <p:cNvGrpSpPr/>
              <p:nvPr/>
            </p:nvGrpSpPr>
            <p:grpSpPr>
              <a:xfrm rot="2350315">
                <a:off x="5989331" y="2507581"/>
                <a:ext cx="598331" cy="829441"/>
                <a:chOff x="6006115" y="2691336"/>
                <a:chExt cx="598331" cy="829441"/>
              </a:xfrm>
            </p:grpSpPr>
            <p:sp>
              <p:nvSpPr>
                <p:cNvPr id="15" name="Freeform 14"/>
                <p:cNvSpPr>
                  <a:spLocks/>
                </p:cNvSpPr>
                <p:nvPr/>
              </p:nvSpPr>
              <p:spPr bwMode="auto">
                <a:xfrm rot="1103645">
                  <a:off x="6006115" y="3349327"/>
                  <a:ext cx="388938" cy="171450"/>
                </a:xfrm>
                <a:custGeom>
                  <a:avLst/>
                  <a:gdLst>
                    <a:gd name="T0" fmla="*/ 64 w 131"/>
                    <a:gd name="T1" fmla="*/ 0 h 58"/>
                    <a:gd name="T2" fmla="*/ 0 w 131"/>
                    <a:gd name="T3" fmla="*/ 58 h 58"/>
                    <a:gd name="T4" fmla="*/ 64 w 131"/>
                    <a:gd name="T5" fmla="*/ 58 h 58"/>
                    <a:gd name="T6" fmla="*/ 131 w 131"/>
                    <a:gd name="T7" fmla="*/ 58 h 58"/>
                    <a:gd name="T8" fmla="*/ 131 w 131"/>
                    <a:gd name="T9" fmla="*/ 0 h 58"/>
                    <a:gd name="T10" fmla="*/ 64 w 131"/>
                    <a:gd name="T11" fmla="*/ 0 h 58"/>
                  </a:gdLst>
                  <a:ahLst/>
                  <a:cxnLst>
                    <a:cxn ang="0">
                      <a:pos x="T0" y="T1"/>
                    </a:cxn>
                    <a:cxn ang="0">
                      <a:pos x="T2" y="T3"/>
                    </a:cxn>
                    <a:cxn ang="0">
                      <a:pos x="T4" y="T5"/>
                    </a:cxn>
                    <a:cxn ang="0">
                      <a:pos x="T6" y="T7"/>
                    </a:cxn>
                    <a:cxn ang="0">
                      <a:pos x="T8" y="T9"/>
                    </a:cxn>
                    <a:cxn ang="0">
                      <a:pos x="T10" y="T11"/>
                    </a:cxn>
                  </a:cxnLst>
                  <a:rect l="0" t="0" r="r" b="b"/>
                  <a:pathLst>
                    <a:path w="131" h="58">
                      <a:moveTo>
                        <a:pt x="64" y="0"/>
                      </a:moveTo>
                      <a:cubicBezTo>
                        <a:pt x="31" y="0"/>
                        <a:pt x="3" y="25"/>
                        <a:pt x="0" y="58"/>
                      </a:cubicBezTo>
                      <a:cubicBezTo>
                        <a:pt x="64" y="58"/>
                        <a:pt x="64" y="58"/>
                        <a:pt x="64" y="58"/>
                      </a:cubicBezTo>
                      <a:cubicBezTo>
                        <a:pt x="131" y="58"/>
                        <a:pt x="131" y="58"/>
                        <a:pt x="131" y="58"/>
                      </a:cubicBezTo>
                      <a:cubicBezTo>
                        <a:pt x="131" y="0"/>
                        <a:pt x="131" y="0"/>
                        <a:pt x="131" y="0"/>
                      </a:cubicBezTo>
                      <a:lnTo>
                        <a:pt x="64" y="0"/>
                      </a:lnTo>
                      <a:close/>
                    </a:path>
                  </a:pathLst>
                </a:custGeom>
                <a:solidFill>
                  <a:srgbClr val="BAD80A">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16" name="Rectangle 15"/>
                <p:cNvSpPr>
                  <a:spLocks noChangeArrowheads="1"/>
                </p:cNvSpPr>
                <p:nvPr/>
              </p:nvSpPr>
              <p:spPr bwMode="auto">
                <a:xfrm rot="1103645">
                  <a:off x="6340921" y="2691336"/>
                  <a:ext cx="263525" cy="723900"/>
                </a:xfrm>
                <a:prstGeom prst="rect">
                  <a:avLst/>
                </a:prstGeom>
                <a:solidFill>
                  <a:schemeClr val="accent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grpSp>
          <p:grpSp>
            <p:nvGrpSpPr>
              <p:cNvPr id="11" name="Group 10"/>
              <p:cNvGrpSpPr/>
              <p:nvPr/>
            </p:nvGrpSpPr>
            <p:grpSpPr>
              <a:xfrm rot="19811762">
                <a:off x="6350661" y="2802697"/>
                <a:ext cx="602318" cy="827644"/>
                <a:chOff x="6280309" y="2808848"/>
                <a:chExt cx="602318" cy="827644"/>
              </a:xfrm>
            </p:grpSpPr>
            <p:sp>
              <p:nvSpPr>
                <p:cNvPr id="13" name="Freeform 12"/>
                <p:cNvSpPr>
                  <a:spLocks/>
                </p:cNvSpPr>
                <p:nvPr/>
              </p:nvSpPr>
              <p:spPr bwMode="auto">
                <a:xfrm rot="1103645">
                  <a:off x="6280309" y="3465042"/>
                  <a:ext cx="388938" cy="171450"/>
                </a:xfrm>
                <a:custGeom>
                  <a:avLst/>
                  <a:gdLst>
                    <a:gd name="T0" fmla="*/ 64 w 131"/>
                    <a:gd name="T1" fmla="*/ 0 h 58"/>
                    <a:gd name="T2" fmla="*/ 0 w 131"/>
                    <a:gd name="T3" fmla="*/ 58 h 58"/>
                    <a:gd name="T4" fmla="*/ 64 w 131"/>
                    <a:gd name="T5" fmla="*/ 58 h 58"/>
                    <a:gd name="T6" fmla="*/ 131 w 131"/>
                    <a:gd name="T7" fmla="*/ 58 h 58"/>
                    <a:gd name="T8" fmla="*/ 131 w 131"/>
                    <a:gd name="T9" fmla="*/ 0 h 58"/>
                    <a:gd name="T10" fmla="*/ 64 w 131"/>
                    <a:gd name="T11" fmla="*/ 0 h 58"/>
                  </a:gdLst>
                  <a:ahLst/>
                  <a:cxnLst>
                    <a:cxn ang="0">
                      <a:pos x="T0" y="T1"/>
                    </a:cxn>
                    <a:cxn ang="0">
                      <a:pos x="T2" y="T3"/>
                    </a:cxn>
                    <a:cxn ang="0">
                      <a:pos x="T4" y="T5"/>
                    </a:cxn>
                    <a:cxn ang="0">
                      <a:pos x="T6" y="T7"/>
                    </a:cxn>
                    <a:cxn ang="0">
                      <a:pos x="T8" y="T9"/>
                    </a:cxn>
                    <a:cxn ang="0">
                      <a:pos x="T10" y="T11"/>
                    </a:cxn>
                  </a:cxnLst>
                  <a:rect l="0" t="0" r="r" b="b"/>
                  <a:pathLst>
                    <a:path w="131" h="58">
                      <a:moveTo>
                        <a:pt x="64" y="0"/>
                      </a:moveTo>
                      <a:cubicBezTo>
                        <a:pt x="31" y="0"/>
                        <a:pt x="3" y="25"/>
                        <a:pt x="0" y="58"/>
                      </a:cubicBezTo>
                      <a:cubicBezTo>
                        <a:pt x="64" y="58"/>
                        <a:pt x="64" y="58"/>
                        <a:pt x="64" y="58"/>
                      </a:cubicBezTo>
                      <a:cubicBezTo>
                        <a:pt x="131" y="58"/>
                        <a:pt x="131" y="58"/>
                        <a:pt x="131" y="58"/>
                      </a:cubicBezTo>
                      <a:cubicBezTo>
                        <a:pt x="131" y="0"/>
                        <a:pt x="131" y="0"/>
                        <a:pt x="131" y="0"/>
                      </a:cubicBezTo>
                      <a:lnTo>
                        <a:pt x="64" y="0"/>
                      </a:lnTo>
                      <a:close/>
                    </a:path>
                  </a:pathLst>
                </a:custGeom>
                <a:solidFill>
                  <a:srgbClr val="BAD80A">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sp>
              <p:nvSpPr>
                <p:cNvPr id="14" name="Rectangle 13"/>
                <p:cNvSpPr>
                  <a:spLocks noChangeArrowheads="1"/>
                </p:cNvSpPr>
                <p:nvPr/>
              </p:nvSpPr>
              <p:spPr bwMode="auto">
                <a:xfrm rot="1103645">
                  <a:off x="6619102" y="2808848"/>
                  <a:ext cx="263525" cy="723900"/>
                </a:xfrm>
                <a:prstGeom prst="rect">
                  <a:avLst/>
                </a:prstGeom>
                <a:solidFill>
                  <a:schemeClr val="accent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US" sz="1836" kern="0">
                    <a:solidFill>
                      <a:srgbClr val="505050"/>
                    </a:solidFill>
                  </a:endParaRPr>
                </a:p>
              </p:txBody>
            </p:sp>
          </p:grpSp>
          <p:pic>
            <p:nvPicPr>
              <p:cNvPr id="12" name="Picture 1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7163048" y="3292708"/>
                <a:ext cx="351684" cy="805060"/>
              </a:xfrm>
              <a:prstGeom prst="rect">
                <a:avLst/>
              </a:prstGeom>
            </p:spPr>
          </p:pic>
        </p:grpSp>
        <p:sp>
          <p:nvSpPr>
            <p:cNvPr id="6" name="Freeform 5"/>
            <p:cNvSpPr>
              <a:spLocks/>
            </p:cNvSpPr>
            <p:nvPr/>
          </p:nvSpPr>
          <p:spPr bwMode="auto">
            <a:xfrm flipH="1">
              <a:off x="8092941" y="5845715"/>
              <a:ext cx="1948093" cy="213424"/>
            </a:xfrm>
            <a:custGeom>
              <a:avLst/>
              <a:gdLst>
                <a:gd name="connsiteX0" fmla="*/ 0 w 2521326"/>
                <a:gd name="connsiteY0" fmla="*/ 0 h 276225"/>
                <a:gd name="connsiteX1" fmla="*/ 177869 w 2521326"/>
                <a:gd name="connsiteY1" fmla="*/ 0 h 276225"/>
                <a:gd name="connsiteX2" fmla="*/ 2521326 w 2521326"/>
                <a:gd name="connsiteY2" fmla="*/ 0 h 276225"/>
                <a:gd name="connsiteX3" fmla="*/ 2521326 w 2521326"/>
                <a:gd name="connsiteY3" fmla="*/ 35076 h 276225"/>
                <a:gd name="connsiteX4" fmla="*/ 968946 w 2521326"/>
                <a:gd name="connsiteY4" fmla="*/ 276225 h 276225"/>
                <a:gd name="connsiteX5" fmla="*/ 29318 w 2521326"/>
                <a:gd name="connsiteY5" fmla="*/ 210457 h 276225"/>
                <a:gd name="connsiteX6" fmla="*/ 0 w 2521326"/>
                <a:gd name="connsiteY6" fmla="*/ 204318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1326" h="276225">
                  <a:moveTo>
                    <a:pt x="0" y="0"/>
                  </a:moveTo>
                  <a:lnTo>
                    <a:pt x="177869" y="0"/>
                  </a:lnTo>
                  <a:cubicBezTo>
                    <a:pt x="632027" y="0"/>
                    <a:pt x="1358681" y="0"/>
                    <a:pt x="2521326" y="0"/>
                  </a:cubicBezTo>
                  <a:lnTo>
                    <a:pt x="2521326" y="35076"/>
                  </a:lnTo>
                  <a:cubicBezTo>
                    <a:pt x="2267698" y="179766"/>
                    <a:pt x="1668610" y="276225"/>
                    <a:pt x="968946" y="276225"/>
                  </a:cubicBezTo>
                  <a:cubicBezTo>
                    <a:pt x="621300" y="276225"/>
                    <a:pt x="297705" y="252110"/>
                    <a:pt x="29318" y="210457"/>
                  </a:cubicBezTo>
                  <a:lnTo>
                    <a:pt x="0" y="204318"/>
                  </a:lnTo>
                  <a:close/>
                </a:path>
              </a:pathLst>
            </a:custGeom>
            <a:solidFill>
              <a:srgbClr val="513A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noAutofit/>
            </a:bodyPr>
            <a:lstStyle/>
            <a:p>
              <a:pPr defTabSz="932597">
                <a:defRPr/>
              </a:pPr>
              <a:endParaRPr lang="en-US" sz="1836" kern="0">
                <a:solidFill>
                  <a:srgbClr val="505050"/>
                </a:solidFill>
              </a:endParaRPr>
            </a:p>
          </p:txBody>
        </p:sp>
      </p:grpSp>
    </p:spTree>
    <p:extLst>
      <p:ext uri="{BB962C8B-B14F-4D97-AF65-F5344CB8AC3E}">
        <p14:creationId xmlns:p14="http://schemas.microsoft.com/office/powerpoint/2010/main" val="2433255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US" dirty="0"/>
              <a:t>Resources</a:t>
            </a:r>
          </a:p>
        </p:txBody>
      </p:sp>
      <p:sp>
        <p:nvSpPr>
          <p:cNvPr id="3" name="Text Placeholder 2"/>
          <p:cNvSpPr>
            <a:spLocks noGrp="1"/>
          </p:cNvSpPr>
          <p:nvPr>
            <p:ph type="body" sz="quarter" idx="12"/>
          </p:nvPr>
        </p:nvSpPr>
        <p:spPr/>
        <p:txBody>
          <a:bodyPr/>
          <a:lstStyle/>
          <a:p>
            <a:r>
              <a:rPr lang="en-US" dirty="0"/>
              <a:t>4</a:t>
            </a:r>
          </a:p>
        </p:txBody>
      </p:sp>
    </p:spTree>
    <p:extLst>
      <p:ext uri="{BB962C8B-B14F-4D97-AF65-F5344CB8AC3E}">
        <p14:creationId xmlns:p14="http://schemas.microsoft.com/office/powerpoint/2010/main" val="3929346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4294967295"/>
          </p:nvPr>
        </p:nvSpPr>
        <p:spPr>
          <a:xfrm>
            <a:off x="307226" y="1563962"/>
            <a:ext cx="12053765" cy="1881795"/>
          </a:xfrm>
        </p:spPr>
        <p:txBody>
          <a:bodyPr vert="horz" wrap="square" lIns="146115" tIns="91321" rIns="146115" bIns="91321" rtlCol="0">
            <a:spAutoFit/>
          </a:bodyPr>
          <a:lstStyle/>
          <a:p>
            <a:pPr marL="342834" indent="-342834" defTabSz="932563">
              <a:spcBef>
                <a:spcPts val="2397"/>
              </a:spcBef>
              <a:buClr>
                <a:schemeClr val="tx2"/>
              </a:buClr>
              <a:buBlip>
                <a:blip r:embed="rId3"/>
              </a:buBlip>
            </a:pPr>
            <a:r>
              <a:rPr lang="en-US" sz="3795" dirty="0">
                <a:gradFill>
                  <a:gsLst>
                    <a:gs pos="1250">
                      <a:schemeClr val="tx1"/>
                    </a:gs>
                    <a:gs pos="100000">
                      <a:schemeClr val="tx1"/>
                    </a:gs>
                  </a:gsLst>
                  <a:lin ang="5400000" scaled="0"/>
                </a:gradFill>
              </a:rPr>
              <a:t>Documentation, samples and more:</a:t>
            </a:r>
          </a:p>
          <a:p>
            <a:pPr defTabSz="932563">
              <a:spcBef>
                <a:spcPts val="2397"/>
              </a:spcBef>
              <a:buClr>
                <a:schemeClr val="tx2"/>
              </a:buClr>
            </a:pPr>
            <a:r>
              <a:rPr lang="en-US" sz="3795" dirty="0">
                <a:gradFill>
                  <a:gsLst>
                    <a:gs pos="1250">
                      <a:schemeClr val="tx1"/>
                    </a:gs>
                    <a:gs pos="100000">
                      <a:schemeClr val="tx1"/>
                    </a:gs>
                  </a:gsLst>
                  <a:lin ang="5400000" scaled="0"/>
                </a:gradFill>
              </a:rPr>
              <a:t>	</a:t>
            </a:r>
            <a:r>
              <a:rPr lang="en-US" sz="5999" dirty="0">
                <a:gradFill>
                  <a:gsLst>
                    <a:gs pos="1250">
                      <a:schemeClr val="tx1"/>
                    </a:gs>
                    <a:gs pos="100000">
                      <a:schemeClr val="tx1"/>
                    </a:gs>
                  </a:gsLst>
                  <a:lin ang="5400000" scaled="0"/>
                </a:gradFill>
              </a:rPr>
              <a:t>https://graph.microsoft.com/</a:t>
            </a:r>
          </a:p>
        </p:txBody>
      </p:sp>
      <p:sp>
        <p:nvSpPr>
          <p:cNvPr id="2" name="Title 1"/>
          <p:cNvSpPr>
            <a:spLocks noGrp="1"/>
          </p:cNvSpPr>
          <p:nvPr>
            <p:ph type="title" idx="4294967295"/>
          </p:nvPr>
        </p:nvSpPr>
        <p:spPr>
          <a:xfrm>
            <a:off x="273895" y="309220"/>
            <a:ext cx="11887100" cy="915858"/>
          </a:xfrm>
        </p:spPr>
        <p:txBody>
          <a:bodyPr/>
          <a:lstStyle/>
          <a:p>
            <a:r>
              <a:rPr lang="en-US" dirty="0">
                <a:solidFill>
                  <a:schemeClr val="tx1"/>
                </a:solidFill>
              </a:rPr>
              <a:t>Resources</a:t>
            </a:r>
          </a:p>
        </p:txBody>
      </p:sp>
      <p:sp>
        <p:nvSpPr>
          <p:cNvPr id="13" name="Text Placeholder 7"/>
          <p:cNvSpPr txBox="1">
            <a:spLocks/>
          </p:cNvSpPr>
          <p:nvPr/>
        </p:nvSpPr>
        <p:spPr>
          <a:xfrm>
            <a:off x="344074" y="3521309"/>
            <a:ext cx="12054435" cy="1570442"/>
          </a:xfrm>
          <a:prstGeom prst="rect">
            <a:avLst/>
          </a:prstGeom>
        </p:spPr>
        <p:txBody>
          <a:bodyPr vert="horz" wrap="square" lIns="146115" tIns="91321" rIns="146115" bIns="91321" rtlCol="0">
            <a:spAutoFit/>
          </a:bodyPr>
          <a:lstStyle>
            <a:lvl1pPr marL="342900" marR="0" indent="-342900" algn="l" defTabSz="932742" rtl="0" eaLnBrk="1" fontAlgn="auto" latinLnBrk="0" hangingPunct="1">
              <a:lnSpc>
                <a:spcPct val="90000"/>
              </a:lnSpc>
              <a:spcBef>
                <a:spcPct val="20000"/>
              </a:spcBef>
              <a:spcAft>
                <a:spcPts val="0"/>
              </a:spcAft>
              <a:buClr>
                <a:schemeClr val="tx2"/>
              </a:buClr>
              <a:buSzPct val="100000"/>
              <a:buFontTx/>
              <a:buBlip>
                <a:blip r:embed="rId3"/>
              </a:buBlip>
              <a:tabLst/>
              <a:defRPr sz="4000" kern="1200" spc="0" baseline="0">
                <a:gradFill>
                  <a:gsLst>
                    <a:gs pos="13869">
                      <a:schemeClr val="tx2"/>
                    </a:gs>
                    <a:gs pos="42000">
                      <a:schemeClr val="tx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834" indent="-342834" defTabSz="932563">
              <a:spcBef>
                <a:spcPts val="2397"/>
              </a:spcBef>
            </a:pPr>
            <a:r>
              <a:rPr lang="en-US" sz="3795" dirty="0">
                <a:gradFill>
                  <a:gsLst>
                    <a:gs pos="1250">
                      <a:schemeClr val="tx1"/>
                    </a:gs>
                    <a:gs pos="100000">
                      <a:schemeClr val="tx1"/>
                    </a:gs>
                  </a:gsLst>
                  <a:lin ang="5400000" scaled="0"/>
                </a:gradFill>
              </a:rPr>
              <a:t>Stack overflow: </a:t>
            </a:r>
          </a:p>
          <a:p>
            <a:pPr marL="0" indent="0" defTabSz="932563">
              <a:spcBef>
                <a:spcPts val="2397"/>
              </a:spcBef>
              <a:buNone/>
            </a:pPr>
            <a:r>
              <a:rPr lang="en-US" sz="3795" dirty="0">
                <a:gradFill>
                  <a:gsLst>
                    <a:gs pos="1250">
                      <a:schemeClr val="tx1"/>
                    </a:gs>
                    <a:gs pos="100000">
                      <a:schemeClr val="tx1"/>
                    </a:gs>
                  </a:gsLst>
                  <a:lin ang="5400000" scaled="0"/>
                </a:gradFill>
              </a:rPr>
              <a:t>	[</a:t>
            </a:r>
            <a:r>
              <a:rPr lang="en-US" sz="3795" dirty="0" err="1">
                <a:gradFill>
                  <a:gsLst>
                    <a:gs pos="1250">
                      <a:schemeClr val="tx1"/>
                    </a:gs>
                    <a:gs pos="100000">
                      <a:schemeClr val="tx1"/>
                    </a:gs>
                  </a:gsLst>
                  <a:lin ang="5400000" scaled="0"/>
                </a:gradFill>
              </a:rPr>
              <a:t>MicrosoftGraph</a:t>
            </a:r>
            <a:r>
              <a:rPr lang="en-US" sz="3795" dirty="0">
                <a:gradFill>
                  <a:gsLst>
                    <a:gs pos="1250">
                      <a:schemeClr val="tx1"/>
                    </a:gs>
                    <a:gs pos="100000">
                      <a:schemeClr val="tx1"/>
                    </a:gs>
                  </a:gsLst>
                  <a:lin ang="5400000" scaled="0"/>
                </a:gradFill>
              </a:rPr>
              <a:t>] and [Office365]</a:t>
            </a:r>
          </a:p>
        </p:txBody>
      </p:sp>
      <p:sp>
        <p:nvSpPr>
          <p:cNvPr id="9" name="Text Placeholder 7"/>
          <p:cNvSpPr txBox="1">
            <a:spLocks/>
          </p:cNvSpPr>
          <p:nvPr/>
        </p:nvSpPr>
        <p:spPr>
          <a:xfrm>
            <a:off x="344074" y="5064760"/>
            <a:ext cx="12054435" cy="1570442"/>
          </a:xfrm>
          <a:prstGeom prst="rect">
            <a:avLst/>
          </a:prstGeom>
        </p:spPr>
        <p:txBody>
          <a:bodyPr vert="horz" wrap="square" lIns="146115" tIns="91321" rIns="146115" bIns="91321" rtlCol="0">
            <a:spAutoFit/>
          </a:bodyPr>
          <a:lstStyle>
            <a:lvl1pPr marL="342900" marR="0" indent="-342900" algn="l" defTabSz="932742" rtl="0" eaLnBrk="1" fontAlgn="auto" latinLnBrk="0" hangingPunct="1">
              <a:lnSpc>
                <a:spcPct val="90000"/>
              </a:lnSpc>
              <a:spcBef>
                <a:spcPct val="20000"/>
              </a:spcBef>
              <a:spcAft>
                <a:spcPts val="0"/>
              </a:spcAft>
              <a:buClr>
                <a:schemeClr val="tx2"/>
              </a:buClr>
              <a:buSzPct val="100000"/>
              <a:buFontTx/>
              <a:buBlip>
                <a:blip r:embed="rId3"/>
              </a:buBlip>
              <a:tabLst/>
              <a:defRPr sz="4000" kern="1200" spc="0" baseline="0">
                <a:gradFill>
                  <a:gsLst>
                    <a:gs pos="13869">
                      <a:schemeClr val="tx2"/>
                    </a:gs>
                    <a:gs pos="42000">
                      <a:schemeClr val="tx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834" indent="-342834" defTabSz="932563">
              <a:spcBef>
                <a:spcPts val="2397"/>
              </a:spcBef>
            </a:pPr>
            <a:r>
              <a:rPr lang="en-US" sz="3795" dirty="0">
                <a:gradFill>
                  <a:gsLst>
                    <a:gs pos="1250">
                      <a:schemeClr val="tx1"/>
                    </a:gs>
                    <a:gs pos="100000">
                      <a:schemeClr val="tx1"/>
                    </a:gs>
                  </a:gsLst>
                  <a:lin ang="5400000" scaled="0"/>
                </a:gradFill>
              </a:rPr>
              <a:t>Twitter: </a:t>
            </a:r>
          </a:p>
          <a:p>
            <a:pPr marL="0" indent="0" defTabSz="932563">
              <a:spcBef>
                <a:spcPts val="2397"/>
              </a:spcBef>
              <a:buNone/>
            </a:pPr>
            <a:r>
              <a:rPr lang="en-US" sz="3795" dirty="0">
                <a:gradFill>
                  <a:gsLst>
                    <a:gs pos="1250">
                      <a:schemeClr val="tx1"/>
                    </a:gs>
                    <a:gs pos="100000">
                      <a:schemeClr val="tx1"/>
                    </a:gs>
                  </a:gsLst>
                  <a:lin ang="5400000" scaled="0"/>
                </a:gradFill>
              </a:rPr>
              <a:t>	#</a:t>
            </a:r>
            <a:r>
              <a:rPr lang="en-US" sz="3795" dirty="0" err="1">
                <a:gradFill>
                  <a:gsLst>
                    <a:gs pos="1250">
                      <a:schemeClr val="tx1"/>
                    </a:gs>
                    <a:gs pos="100000">
                      <a:schemeClr val="tx1"/>
                    </a:gs>
                  </a:gsLst>
                  <a:lin ang="5400000" scaled="0"/>
                </a:gradFill>
              </a:rPr>
              <a:t>MicrosoftGraph</a:t>
            </a:r>
            <a:r>
              <a:rPr lang="en-US" sz="3795" dirty="0">
                <a:gradFill>
                  <a:gsLst>
                    <a:gs pos="1250">
                      <a:schemeClr val="tx1"/>
                    </a:gs>
                    <a:gs pos="100000">
                      <a:schemeClr val="tx1"/>
                    </a:gs>
                  </a:gsLst>
                  <a:lin ang="5400000" scaled="0"/>
                </a:gradFill>
              </a:rPr>
              <a:t> and </a:t>
            </a:r>
            <a:r>
              <a:rPr lang="en-US" sz="3795">
                <a:gradFill>
                  <a:gsLst>
                    <a:gs pos="1250">
                      <a:schemeClr val="tx1"/>
                    </a:gs>
                    <a:gs pos="100000">
                      <a:schemeClr val="tx1"/>
                    </a:gs>
                  </a:gsLst>
                  <a:lin ang="5400000" scaled="0"/>
                </a:gradFill>
              </a:rPr>
              <a:t>#Office365dev</a:t>
            </a:r>
            <a:endParaRPr lang="en-US" sz="3795" dirty="0">
              <a:gradFill>
                <a:gsLst>
                  <a:gs pos="1250">
                    <a:schemeClr val="tx1"/>
                  </a:gs>
                  <a:gs pos="100000">
                    <a:schemeClr val="tx1"/>
                  </a:gs>
                </a:gsLst>
                <a:lin ang="5400000" scaled="0"/>
              </a:gradFill>
            </a:endParaRPr>
          </a:p>
        </p:txBody>
      </p:sp>
    </p:spTree>
    <p:extLst>
      <p:ext uri="{BB962C8B-B14F-4D97-AF65-F5344CB8AC3E}">
        <p14:creationId xmlns:p14="http://schemas.microsoft.com/office/powerpoint/2010/main" val="285925330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63" presetClass="path" presetSubtype="0" decel="100000" fill="hold" grpId="1" nodeType="withEffect">
                                  <p:stCondLst>
                                    <p:cond delay="0"/>
                                  </p:stCondLst>
                                  <p:childTnLst>
                                    <p:animMotion origin="layout" path="M -0.02413 -9.99773E-7 L 1.64412E-6 -9.99773E-7 " pathEditMode="relative" rAng="0" ptsTypes="AA">
                                      <p:cBhvr>
                                        <p:cTn id="9" dur="500" fill="hold"/>
                                        <p:tgtEl>
                                          <p:spTgt spid="8"/>
                                        </p:tgtEl>
                                        <p:attrNameLst>
                                          <p:attrName>ppt_x</p:attrName>
                                          <p:attrName>ppt_y</p:attrName>
                                        </p:attrNameLst>
                                      </p:cBhvr>
                                      <p:rCtr x="1200" y="0"/>
                                    </p:animMotion>
                                  </p:childTnLst>
                                </p:cTn>
                              </p:par>
                              <p:par>
                                <p:cTn id="10" presetID="10" presetClass="entr" presetSubtype="0" fill="hold" grpId="0" nodeType="withEffect">
                                  <p:stCondLst>
                                    <p:cond delay="100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par>
                                <p:cTn id="13" presetID="63" presetClass="path" presetSubtype="0" decel="100000" fill="hold" grpId="1" nodeType="withEffect">
                                  <p:stCondLst>
                                    <p:cond delay="1000"/>
                                  </p:stCondLst>
                                  <p:childTnLst>
                                    <p:animMotion origin="layout" path="M -0.02412 -1.37469E-6 L -4.27623E-6 -1.37469E-6 " pathEditMode="relative" rAng="0" ptsTypes="AA">
                                      <p:cBhvr>
                                        <p:cTn id="14" dur="500" fill="hold"/>
                                        <p:tgtEl>
                                          <p:spTgt spid="13"/>
                                        </p:tgtEl>
                                        <p:attrNameLst>
                                          <p:attrName>ppt_x</p:attrName>
                                          <p:attrName>ppt_y</p:attrName>
                                        </p:attrNameLst>
                                      </p:cBhvr>
                                      <p:rCtr x="1200" y="0"/>
                                    </p:animMotion>
                                  </p:childTnLst>
                                </p:cTn>
                              </p:par>
                              <p:par>
                                <p:cTn id="15" presetID="10" presetClass="entr" presetSubtype="0" fill="hold" grpId="0" nodeType="withEffect">
                                  <p:stCondLst>
                                    <p:cond delay="100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par>
                                <p:cTn id="18" presetID="63" presetClass="path" presetSubtype="0" decel="100000" fill="hold" grpId="1" nodeType="withEffect">
                                  <p:stCondLst>
                                    <p:cond delay="1000"/>
                                  </p:stCondLst>
                                  <p:childTnLst>
                                    <p:animMotion origin="layout" path="M -0.02412 -2.70393E-7 L -4.27623E-6 -2.70393E-7 " pathEditMode="relative" rAng="0" ptsTypes="AA">
                                      <p:cBhvr>
                                        <p:cTn id="19" dur="500" fill="hold"/>
                                        <p:tgtEl>
                                          <p:spTgt spid="9"/>
                                        </p:tgtEl>
                                        <p:attrNameLst>
                                          <p:attrName>ppt_x</p:attrName>
                                          <p:attrName>ppt_y</p:attrName>
                                        </p:attrNameLst>
                                      </p:cBhvr>
                                      <p:rCtr x="12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13" grpId="0"/>
      <p:bldP spid="13" grpId="1"/>
      <p:bldP spid="9" grpId="0"/>
      <p:bldP spid="9" grpId="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bwMode="auto">
          <a:xfrm>
            <a:off x="8631238" y="2176463"/>
            <a:ext cx="2369766" cy="1554477"/>
          </a:xfrm>
          <a:prstGeom prst="rect">
            <a:avLst/>
          </a:prstGeom>
          <a:solidFill>
            <a:schemeClr val="bg2">
              <a:lumMod val="40000"/>
              <a:lumOff val="60000"/>
            </a:schemeClr>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 name="Title 1"/>
          <p:cNvSpPr>
            <a:spLocks noGrp="1"/>
          </p:cNvSpPr>
          <p:nvPr>
            <p:ph type="title"/>
          </p:nvPr>
        </p:nvSpPr>
        <p:spPr/>
        <p:txBody>
          <a:bodyPr/>
          <a:lstStyle/>
          <a:p>
            <a:r>
              <a:rPr lang="en-US" dirty="0"/>
              <a:t>Further reading…</a:t>
            </a:r>
          </a:p>
        </p:txBody>
      </p:sp>
      <p:sp>
        <p:nvSpPr>
          <p:cNvPr id="3" name="Text Placeholder 2"/>
          <p:cNvSpPr>
            <a:spLocks noGrp="1"/>
          </p:cNvSpPr>
          <p:nvPr>
            <p:ph type="body" sz="quarter" idx="4294967295"/>
          </p:nvPr>
        </p:nvSpPr>
        <p:spPr>
          <a:xfrm>
            <a:off x="332459" y="3459751"/>
            <a:ext cx="11612561" cy="2252924"/>
          </a:xfrm>
        </p:spPr>
        <p:txBody>
          <a:bodyPr/>
          <a:lstStyle/>
          <a:p>
            <a:pPr marL="0" indent="0">
              <a:buNone/>
            </a:pPr>
            <a:r>
              <a:rPr lang="en-US" sz="3200" dirty="0">
                <a:hlinkClick r:id="rId2"/>
              </a:rPr>
              <a:t>Getting Started with  APIs</a:t>
            </a:r>
            <a:endParaRPr lang="en-US" sz="3200" dirty="0"/>
          </a:p>
          <a:p>
            <a:pPr marL="0" indent="0">
              <a:buNone/>
            </a:pPr>
            <a:r>
              <a:rPr lang="en-US" sz="3200" dirty="0">
                <a:hlinkClick r:id="rId3"/>
              </a:rPr>
              <a:t>Microsoft Graph API Code Samples  </a:t>
            </a:r>
            <a:endParaRPr lang="en-US" sz="3200" dirty="0"/>
          </a:p>
          <a:p>
            <a:pPr marL="0" indent="0">
              <a:buNone/>
            </a:pPr>
            <a:r>
              <a:rPr lang="en-US" sz="3200" dirty="0">
                <a:hlinkClick r:id="rId3"/>
              </a:rPr>
              <a:t>Microsoft Graph </a:t>
            </a:r>
            <a:r>
              <a:rPr lang="en-US" sz="3200" dirty="0">
                <a:hlinkClick r:id="rId4"/>
              </a:rPr>
              <a:t>API Training videos &amp; hands on labs </a:t>
            </a:r>
            <a:endParaRPr lang="en-US" sz="3200" dirty="0"/>
          </a:p>
          <a:p>
            <a:pPr marL="0" indent="0">
              <a:buNone/>
            </a:pPr>
            <a:r>
              <a:rPr lang="en-US" sz="3200" dirty="0">
                <a:hlinkClick r:id="rId3"/>
              </a:rPr>
              <a:t>Microsoft Graph </a:t>
            </a:r>
            <a:r>
              <a:rPr lang="en-US" sz="3200" dirty="0">
                <a:hlinkClick r:id="rId5"/>
              </a:rPr>
              <a:t>API documentation</a:t>
            </a:r>
            <a:endParaRPr lang="en-US" sz="3200" dirty="0"/>
          </a:p>
        </p:txBody>
      </p:sp>
      <p:grpSp>
        <p:nvGrpSpPr>
          <p:cNvPr id="4" name="Group 3"/>
          <p:cNvGrpSpPr/>
          <p:nvPr/>
        </p:nvGrpSpPr>
        <p:grpSpPr>
          <a:xfrm>
            <a:off x="8595651" y="2113047"/>
            <a:ext cx="4084253" cy="5486900"/>
            <a:chOff x="7841294" y="1339954"/>
            <a:chExt cx="4004533" cy="5379802"/>
          </a:xfrm>
        </p:grpSpPr>
        <p:sp>
          <p:nvSpPr>
            <p:cNvPr id="7" name="Freeform 5"/>
            <p:cNvSpPr>
              <a:spLocks/>
            </p:cNvSpPr>
            <p:nvPr/>
          </p:nvSpPr>
          <p:spPr bwMode="auto">
            <a:xfrm>
              <a:off x="8880534" y="3979625"/>
              <a:ext cx="1732066" cy="1738997"/>
            </a:xfrm>
            <a:custGeom>
              <a:avLst/>
              <a:gdLst>
                <a:gd name="T0" fmla="*/ 22 w 179"/>
                <a:gd name="T1" fmla="*/ 79 h 179"/>
                <a:gd name="T2" fmla="*/ 101 w 179"/>
                <a:gd name="T3" fmla="*/ 157 h 179"/>
                <a:gd name="T4" fmla="*/ 179 w 179"/>
                <a:gd name="T5" fmla="*/ 157 h 179"/>
                <a:gd name="T6" fmla="*/ 22 w 179"/>
                <a:gd name="T7" fmla="*/ 0 h 179"/>
                <a:gd name="T8" fmla="*/ 22 w 179"/>
                <a:gd name="T9" fmla="*/ 79 h 179"/>
              </a:gdLst>
              <a:ahLst/>
              <a:cxnLst>
                <a:cxn ang="0">
                  <a:pos x="T0" y="T1"/>
                </a:cxn>
                <a:cxn ang="0">
                  <a:pos x="T2" y="T3"/>
                </a:cxn>
                <a:cxn ang="0">
                  <a:pos x="T4" y="T5"/>
                </a:cxn>
                <a:cxn ang="0">
                  <a:pos x="T6" y="T7"/>
                </a:cxn>
                <a:cxn ang="0">
                  <a:pos x="T8" y="T9"/>
                </a:cxn>
              </a:cxnLst>
              <a:rect l="0" t="0" r="r" b="b"/>
              <a:pathLst>
                <a:path w="179" h="179">
                  <a:moveTo>
                    <a:pt x="22" y="79"/>
                  </a:moveTo>
                  <a:cubicBezTo>
                    <a:pt x="101" y="157"/>
                    <a:pt x="101" y="157"/>
                    <a:pt x="101" y="157"/>
                  </a:cubicBezTo>
                  <a:cubicBezTo>
                    <a:pt x="122" y="179"/>
                    <a:pt x="158" y="179"/>
                    <a:pt x="179" y="157"/>
                  </a:cubicBezTo>
                  <a:cubicBezTo>
                    <a:pt x="22" y="0"/>
                    <a:pt x="22" y="0"/>
                    <a:pt x="22" y="0"/>
                  </a:cubicBezTo>
                  <a:cubicBezTo>
                    <a:pt x="0" y="22"/>
                    <a:pt x="0" y="57"/>
                    <a:pt x="22" y="79"/>
                  </a:cubicBezTo>
                  <a:close/>
                </a:path>
              </a:pathLst>
            </a:custGeom>
            <a:solidFill>
              <a:schemeClr val="accent2">
                <a:lumMod val="75000"/>
              </a:schemeClr>
            </a:solidFill>
            <a:ln>
              <a:noFill/>
            </a:ln>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404040"/>
                </a:solidFill>
                <a:effectLst/>
                <a:uLnTx/>
                <a:uFillTx/>
                <a:latin typeface="Segoe UI"/>
              </a:endParaRPr>
            </a:p>
          </p:txBody>
        </p:sp>
        <p:sp>
          <p:nvSpPr>
            <p:cNvPr id="8" name="Freeform 6"/>
            <p:cNvSpPr>
              <a:spLocks/>
            </p:cNvSpPr>
            <p:nvPr/>
          </p:nvSpPr>
          <p:spPr bwMode="auto">
            <a:xfrm>
              <a:off x="9095308" y="3764847"/>
              <a:ext cx="1732066" cy="1738997"/>
            </a:xfrm>
            <a:custGeom>
              <a:avLst/>
              <a:gdLst>
                <a:gd name="T0" fmla="*/ 157 w 179"/>
                <a:gd name="T1" fmla="*/ 100 h 179"/>
                <a:gd name="T2" fmla="*/ 79 w 179"/>
                <a:gd name="T3" fmla="*/ 22 h 179"/>
                <a:gd name="T4" fmla="*/ 0 w 179"/>
                <a:gd name="T5" fmla="*/ 22 h 179"/>
                <a:gd name="T6" fmla="*/ 157 w 179"/>
                <a:gd name="T7" fmla="*/ 179 h 179"/>
                <a:gd name="T8" fmla="*/ 157 w 179"/>
                <a:gd name="T9" fmla="*/ 100 h 179"/>
              </a:gdLst>
              <a:ahLst/>
              <a:cxnLst>
                <a:cxn ang="0">
                  <a:pos x="T0" y="T1"/>
                </a:cxn>
                <a:cxn ang="0">
                  <a:pos x="T2" y="T3"/>
                </a:cxn>
                <a:cxn ang="0">
                  <a:pos x="T4" y="T5"/>
                </a:cxn>
                <a:cxn ang="0">
                  <a:pos x="T6" y="T7"/>
                </a:cxn>
                <a:cxn ang="0">
                  <a:pos x="T8" y="T9"/>
                </a:cxn>
              </a:cxnLst>
              <a:rect l="0" t="0" r="r" b="b"/>
              <a:pathLst>
                <a:path w="179" h="179">
                  <a:moveTo>
                    <a:pt x="157" y="100"/>
                  </a:moveTo>
                  <a:cubicBezTo>
                    <a:pt x="79" y="22"/>
                    <a:pt x="79" y="22"/>
                    <a:pt x="79" y="22"/>
                  </a:cubicBezTo>
                  <a:cubicBezTo>
                    <a:pt x="57" y="0"/>
                    <a:pt x="22" y="0"/>
                    <a:pt x="0" y="22"/>
                  </a:cubicBezTo>
                  <a:cubicBezTo>
                    <a:pt x="157" y="179"/>
                    <a:pt x="157" y="179"/>
                    <a:pt x="157" y="179"/>
                  </a:cubicBezTo>
                  <a:cubicBezTo>
                    <a:pt x="179" y="157"/>
                    <a:pt x="179" y="122"/>
                    <a:pt x="157" y="100"/>
                  </a:cubicBezTo>
                  <a:close/>
                </a:path>
              </a:pathLst>
            </a:custGeom>
            <a:solidFill>
              <a:schemeClr val="accent2">
                <a:lumMod val="50000"/>
              </a:schemeClr>
            </a:solidFill>
            <a:ln>
              <a:noFill/>
            </a:ln>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404040"/>
                </a:solidFill>
                <a:effectLst/>
                <a:uLnTx/>
                <a:uFillTx/>
                <a:latin typeface="Segoe UI"/>
              </a:endParaRPr>
            </a:p>
          </p:txBody>
        </p:sp>
        <p:sp>
          <p:nvSpPr>
            <p:cNvPr id="11" name="Freeform 9"/>
            <p:cNvSpPr>
              <a:spLocks noEditPoints="1"/>
            </p:cNvSpPr>
            <p:nvPr/>
          </p:nvSpPr>
          <p:spPr bwMode="auto">
            <a:xfrm>
              <a:off x="10432465" y="1901146"/>
              <a:ext cx="651257" cy="1316370"/>
            </a:xfrm>
            <a:custGeom>
              <a:avLst/>
              <a:gdLst>
                <a:gd name="T0" fmla="*/ 65 w 67"/>
                <a:gd name="T1" fmla="*/ 0 h 135"/>
                <a:gd name="T2" fmla="*/ 1 w 67"/>
                <a:gd name="T3" fmla="*/ 0 h 135"/>
                <a:gd name="T4" fmla="*/ 0 w 67"/>
                <a:gd name="T5" fmla="*/ 2 h 135"/>
                <a:gd name="T6" fmla="*/ 0 w 67"/>
                <a:gd name="T7" fmla="*/ 28 h 135"/>
                <a:gd name="T8" fmla="*/ 0 w 67"/>
                <a:gd name="T9" fmla="*/ 30 h 135"/>
                <a:gd name="T10" fmla="*/ 0 w 67"/>
                <a:gd name="T11" fmla="*/ 134 h 135"/>
                <a:gd name="T12" fmla="*/ 1 w 67"/>
                <a:gd name="T13" fmla="*/ 135 h 135"/>
                <a:gd name="T14" fmla="*/ 65 w 67"/>
                <a:gd name="T15" fmla="*/ 135 h 135"/>
                <a:gd name="T16" fmla="*/ 67 w 67"/>
                <a:gd name="T17" fmla="*/ 134 h 135"/>
                <a:gd name="T18" fmla="*/ 67 w 67"/>
                <a:gd name="T19" fmla="*/ 30 h 135"/>
                <a:gd name="T20" fmla="*/ 67 w 67"/>
                <a:gd name="T21" fmla="*/ 28 h 135"/>
                <a:gd name="T22" fmla="*/ 67 w 67"/>
                <a:gd name="T23" fmla="*/ 2 h 135"/>
                <a:gd name="T24" fmla="*/ 65 w 67"/>
                <a:gd name="T25" fmla="*/ 0 h 135"/>
                <a:gd name="T26" fmla="*/ 8 w 67"/>
                <a:gd name="T27" fmla="*/ 21 h 135"/>
                <a:gd name="T28" fmla="*/ 8 w 67"/>
                <a:gd name="T29" fmla="*/ 14 h 135"/>
                <a:gd name="T30" fmla="*/ 9 w 67"/>
                <a:gd name="T31" fmla="*/ 13 h 135"/>
                <a:gd name="T32" fmla="*/ 57 w 67"/>
                <a:gd name="T33" fmla="*/ 13 h 135"/>
                <a:gd name="T34" fmla="*/ 59 w 67"/>
                <a:gd name="T35" fmla="*/ 14 h 135"/>
                <a:gd name="T36" fmla="*/ 59 w 67"/>
                <a:gd name="T37" fmla="*/ 21 h 135"/>
                <a:gd name="T38" fmla="*/ 57 w 67"/>
                <a:gd name="T39" fmla="*/ 23 h 135"/>
                <a:gd name="T40" fmla="*/ 9 w 67"/>
                <a:gd name="T41" fmla="*/ 23 h 135"/>
                <a:gd name="T42" fmla="*/ 8 w 67"/>
                <a:gd name="T43" fmla="*/ 21 h 135"/>
                <a:gd name="T44" fmla="*/ 53 w 67"/>
                <a:gd name="T45" fmla="*/ 64 h 135"/>
                <a:gd name="T46" fmla="*/ 49 w 67"/>
                <a:gd name="T47" fmla="*/ 59 h 135"/>
                <a:gd name="T48" fmla="*/ 53 w 67"/>
                <a:gd name="T49" fmla="*/ 55 h 135"/>
                <a:gd name="T50" fmla="*/ 58 w 67"/>
                <a:gd name="T51" fmla="*/ 59 h 135"/>
                <a:gd name="T52" fmla="*/ 53 w 67"/>
                <a:gd name="T53" fmla="*/ 64 h 135"/>
                <a:gd name="T54" fmla="*/ 53 w 67"/>
                <a:gd name="T55" fmla="*/ 49 h 135"/>
                <a:gd name="T56" fmla="*/ 47 w 67"/>
                <a:gd name="T57" fmla="*/ 43 h 135"/>
                <a:gd name="T58" fmla="*/ 53 w 67"/>
                <a:gd name="T59" fmla="*/ 37 h 135"/>
                <a:gd name="T60" fmla="*/ 60 w 67"/>
                <a:gd name="T61" fmla="*/ 43 h 135"/>
                <a:gd name="T62" fmla="*/ 53 w 67"/>
                <a:gd name="T63" fmla="*/ 4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7" h="135">
                  <a:moveTo>
                    <a:pt x="65" y="0"/>
                  </a:moveTo>
                  <a:cubicBezTo>
                    <a:pt x="1" y="0"/>
                    <a:pt x="1" y="0"/>
                    <a:pt x="1" y="0"/>
                  </a:cubicBezTo>
                  <a:cubicBezTo>
                    <a:pt x="0" y="0"/>
                    <a:pt x="0" y="1"/>
                    <a:pt x="0" y="2"/>
                  </a:cubicBezTo>
                  <a:cubicBezTo>
                    <a:pt x="0" y="28"/>
                    <a:pt x="0" y="28"/>
                    <a:pt x="0" y="28"/>
                  </a:cubicBezTo>
                  <a:cubicBezTo>
                    <a:pt x="0" y="30"/>
                    <a:pt x="0" y="30"/>
                    <a:pt x="0" y="30"/>
                  </a:cubicBezTo>
                  <a:cubicBezTo>
                    <a:pt x="0" y="134"/>
                    <a:pt x="0" y="134"/>
                    <a:pt x="0" y="134"/>
                  </a:cubicBezTo>
                  <a:cubicBezTo>
                    <a:pt x="0" y="135"/>
                    <a:pt x="0" y="135"/>
                    <a:pt x="1" y="135"/>
                  </a:cubicBezTo>
                  <a:cubicBezTo>
                    <a:pt x="65" y="135"/>
                    <a:pt x="65" y="135"/>
                    <a:pt x="65" y="135"/>
                  </a:cubicBezTo>
                  <a:cubicBezTo>
                    <a:pt x="66" y="135"/>
                    <a:pt x="67" y="135"/>
                    <a:pt x="67" y="134"/>
                  </a:cubicBezTo>
                  <a:cubicBezTo>
                    <a:pt x="67" y="30"/>
                    <a:pt x="67" y="30"/>
                    <a:pt x="67" y="30"/>
                  </a:cubicBezTo>
                  <a:cubicBezTo>
                    <a:pt x="67" y="28"/>
                    <a:pt x="67" y="28"/>
                    <a:pt x="67" y="28"/>
                  </a:cubicBezTo>
                  <a:cubicBezTo>
                    <a:pt x="67" y="2"/>
                    <a:pt x="67" y="2"/>
                    <a:pt x="67" y="2"/>
                  </a:cubicBezTo>
                  <a:cubicBezTo>
                    <a:pt x="67" y="1"/>
                    <a:pt x="66" y="0"/>
                    <a:pt x="65" y="0"/>
                  </a:cubicBezTo>
                  <a:close/>
                  <a:moveTo>
                    <a:pt x="8" y="21"/>
                  </a:moveTo>
                  <a:cubicBezTo>
                    <a:pt x="8" y="14"/>
                    <a:pt x="8" y="14"/>
                    <a:pt x="8" y="14"/>
                  </a:cubicBezTo>
                  <a:cubicBezTo>
                    <a:pt x="8" y="13"/>
                    <a:pt x="8" y="13"/>
                    <a:pt x="9" y="13"/>
                  </a:cubicBezTo>
                  <a:cubicBezTo>
                    <a:pt x="57" y="13"/>
                    <a:pt x="57" y="13"/>
                    <a:pt x="57" y="13"/>
                  </a:cubicBezTo>
                  <a:cubicBezTo>
                    <a:pt x="58" y="13"/>
                    <a:pt x="59" y="13"/>
                    <a:pt x="59" y="14"/>
                  </a:cubicBezTo>
                  <a:cubicBezTo>
                    <a:pt x="59" y="21"/>
                    <a:pt x="59" y="21"/>
                    <a:pt x="59" y="21"/>
                  </a:cubicBezTo>
                  <a:cubicBezTo>
                    <a:pt x="59" y="22"/>
                    <a:pt x="58" y="23"/>
                    <a:pt x="57" y="23"/>
                  </a:cubicBezTo>
                  <a:cubicBezTo>
                    <a:pt x="9" y="23"/>
                    <a:pt x="9" y="23"/>
                    <a:pt x="9" y="23"/>
                  </a:cubicBezTo>
                  <a:cubicBezTo>
                    <a:pt x="8" y="23"/>
                    <a:pt x="8" y="22"/>
                    <a:pt x="8" y="21"/>
                  </a:cubicBezTo>
                  <a:close/>
                  <a:moveTo>
                    <a:pt x="53" y="64"/>
                  </a:moveTo>
                  <a:cubicBezTo>
                    <a:pt x="51" y="64"/>
                    <a:pt x="49" y="62"/>
                    <a:pt x="49" y="59"/>
                  </a:cubicBezTo>
                  <a:cubicBezTo>
                    <a:pt x="49" y="57"/>
                    <a:pt x="51" y="55"/>
                    <a:pt x="53" y="55"/>
                  </a:cubicBezTo>
                  <a:cubicBezTo>
                    <a:pt x="56" y="55"/>
                    <a:pt x="58" y="57"/>
                    <a:pt x="58" y="59"/>
                  </a:cubicBezTo>
                  <a:cubicBezTo>
                    <a:pt x="58" y="62"/>
                    <a:pt x="56" y="64"/>
                    <a:pt x="53" y="64"/>
                  </a:cubicBezTo>
                  <a:close/>
                  <a:moveTo>
                    <a:pt x="53" y="49"/>
                  </a:moveTo>
                  <a:cubicBezTo>
                    <a:pt x="50" y="49"/>
                    <a:pt x="47" y="46"/>
                    <a:pt x="47" y="43"/>
                  </a:cubicBezTo>
                  <a:cubicBezTo>
                    <a:pt x="47" y="39"/>
                    <a:pt x="50" y="37"/>
                    <a:pt x="53" y="37"/>
                  </a:cubicBezTo>
                  <a:cubicBezTo>
                    <a:pt x="57" y="37"/>
                    <a:pt x="60" y="39"/>
                    <a:pt x="60" y="43"/>
                  </a:cubicBezTo>
                  <a:cubicBezTo>
                    <a:pt x="60" y="46"/>
                    <a:pt x="57" y="49"/>
                    <a:pt x="53" y="49"/>
                  </a:cubicBezTo>
                  <a:close/>
                </a:path>
              </a:pathLst>
            </a:custGeom>
            <a:solidFill>
              <a:schemeClr val="bg2">
                <a:lumMod val="75000"/>
              </a:schemeClr>
            </a:solidFill>
            <a:ln>
              <a:noFill/>
            </a:ln>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404040"/>
                </a:solidFill>
                <a:effectLst/>
                <a:uLnTx/>
                <a:uFillTx/>
                <a:latin typeface="Segoe UI"/>
              </a:endParaRPr>
            </a:p>
          </p:txBody>
        </p:sp>
        <p:sp>
          <p:nvSpPr>
            <p:cNvPr id="12" name="Freeform 10"/>
            <p:cNvSpPr>
              <a:spLocks noEditPoints="1"/>
            </p:cNvSpPr>
            <p:nvPr/>
          </p:nvSpPr>
          <p:spPr bwMode="auto">
            <a:xfrm>
              <a:off x="7841294" y="1339954"/>
              <a:ext cx="2445675" cy="1877562"/>
            </a:xfrm>
            <a:custGeom>
              <a:avLst/>
              <a:gdLst>
                <a:gd name="T0" fmla="*/ 244 w 252"/>
                <a:gd name="T1" fmla="*/ 0 h 193"/>
                <a:gd name="T2" fmla="*/ 8 w 252"/>
                <a:gd name="T3" fmla="*/ 0 h 193"/>
                <a:gd name="T4" fmla="*/ 0 w 252"/>
                <a:gd name="T5" fmla="*/ 7 h 193"/>
                <a:gd name="T6" fmla="*/ 0 w 252"/>
                <a:gd name="T7" fmla="*/ 161 h 193"/>
                <a:gd name="T8" fmla="*/ 8 w 252"/>
                <a:gd name="T9" fmla="*/ 168 h 193"/>
                <a:gd name="T10" fmla="*/ 86 w 252"/>
                <a:gd name="T11" fmla="*/ 168 h 193"/>
                <a:gd name="T12" fmla="*/ 86 w 252"/>
                <a:gd name="T13" fmla="*/ 179 h 193"/>
                <a:gd name="T14" fmla="*/ 69 w 252"/>
                <a:gd name="T15" fmla="*/ 193 h 193"/>
                <a:gd name="T16" fmla="*/ 188 w 252"/>
                <a:gd name="T17" fmla="*/ 193 h 193"/>
                <a:gd name="T18" fmla="*/ 171 w 252"/>
                <a:gd name="T19" fmla="*/ 179 h 193"/>
                <a:gd name="T20" fmla="*/ 171 w 252"/>
                <a:gd name="T21" fmla="*/ 168 h 193"/>
                <a:gd name="T22" fmla="*/ 244 w 252"/>
                <a:gd name="T23" fmla="*/ 168 h 193"/>
                <a:gd name="T24" fmla="*/ 252 w 252"/>
                <a:gd name="T25" fmla="*/ 161 h 193"/>
                <a:gd name="T26" fmla="*/ 252 w 252"/>
                <a:gd name="T27" fmla="*/ 7 h 193"/>
                <a:gd name="T28" fmla="*/ 244 w 252"/>
                <a:gd name="T29" fmla="*/ 0 h 193"/>
                <a:gd name="T30" fmla="*/ 238 w 252"/>
                <a:gd name="T31" fmla="*/ 149 h 193"/>
                <a:gd name="T32" fmla="*/ 231 w 252"/>
                <a:gd name="T33" fmla="*/ 155 h 193"/>
                <a:gd name="T34" fmla="*/ 22 w 252"/>
                <a:gd name="T35" fmla="*/ 155 h 193"/>
                <a:gd name="T36" fmla="*/ 15 w 252"/>
                <a:gd name="T37" fmla="*/ 149 h 193"/>
                <a:gd name="T38" fmla="*/ 15 w 252"/>
                <a:gd name="T39" fmla="*/ 19 h 193"/>
                <a:gd name="T40" fmla="*/ 22 w 252"/>
                <a:gd name="T41" fmla="*/ 13 h 193"/>
                <a:gd name="T42" fmla="*/ 231 w 252"/>
                <a:gd name="T43" fmla="*/ 13 h 193"/>
                <a:gd name="T44" fmla="*/ 238 w 252"/>
                <a:gd name="T45" fmla="*/ 19 h 193"/>
                <a:gd name="T46" fmla="*/ 238 w 252"/>
                <a:gd name="T47" fmla="*/ 149 h 193"/>
                <a:gd name="T48" fmla="*/ 238 w 252"/>
                <a:gd name="T49" fmla="*/ 149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2" h="193">
                  <a:moveTo>
                    <a:pt x="244" y="0"/>
                  </a:moveTo>
                  <a:cubicBezTo>
                    <a:pt x="8" y="0"/>
                    <a:pt x="8" y="0"/>
                    <a:pt x="8" y="0"/>
                  </a:cubicBezTo>
                  <a:cubicBezTo>
                    <a:pt x="4" y="0"/>
                    <a:pt x="0" y="3"/>
                    <a:pt x="0" y="7"/>
                  </a:cubicBezTo>
                  <a:cubicBezTo>
                    <a:pt x="0" y="161"/>
                    <a:pt x="0" y="161"/>
                    <a:pt x="0" y="161"/>
                  </a:cubicBezTo>
                  <a:cubicBezTo>
                    <a:pt x="0" y="165"/>
                    <a:pt x="4" y="168"/>
                    <a:pt x="8" y="168"/>
                  </a:cubicBezTo>
                  <a:cubicBezTo>
                    <a:pt x="86" y="168"/>
                    <a:pt x="86" y="168"/>
                    <a:pt x="86" y="168"/>
                  </a:cubicBezTo>
                  <a:cubicBezTo>
                    <a:pt x="86" y="179"/>
                    <a:pt x="86" y="179"/>
                    <a:pt x="86" y="179"/>
                  </a:cubicBezTo>
                  <a:cubicBezTo>
                    <a:pt x="69" y="193"/>
                    <a:pt x="69" y="193"/>
                    <a:pt x="69" y="193"/>
                  </a:cubicBezTo>
                  <a:cubicBezTo>
                    <a:pt x="188" y="193"/>
                    <a:pt x="188" y="193"/>
                    <a:pt x="188" y="193"/>
                  </a:cubicBezTo>
                  <a:cubicBezTo>
                    <a:pt x="171" y="179"/>
                    <a:pt x="171" y="179"/>
                    <a:pt x="171" y="179"/>
                  </a:cubicBezTo>
                  <a:cubicBezTo>
                    <a:pt x="171" y="168"/>
                    <a:pt x="171" y="168"/>
                    <a:pt x="171" y="168"/>
                  </a:cubicBezTo>
                  <a:cubicBezTo>
                    <a:pt x="244" y="168"/>
                    <a:pt x="244" y="168"/>
                    <a:pt x="244" y="168"/>
                  </a:cubicBezTo>
                  <a:cubicBezTo>
                    <a:pt x="249" y="168"/>
                    <a:pt x="252" y="165"/>
                    <a:pt x="252" y="161"/>
                  </a:cubicBezTo>
                  <a:cubicBezTo>
                    <a:pt x="252" y="7"/>
                    <a:pt x="252" y="7"/>
                    <a:pt x="252" y="7"/>
                  </a:cubicBezTo>
                  <a:cubicBezTo>
                    <a:pt x="252" y="3"/>
                    <a:pt x="249" y="0"/>
                    <a:pt x="244" y="0"/>
                  </a:cubicBezTo>
                  <a:close/>
                  <a:moveTo>
                    <a:pt x="238" y="149"/>
                  </a:moveTo>
                  <a:cubicBezTo>
                    <a:pt x="238" y="153"/>
                    <a:pt x="235" y="155"/>
                    <a:pt x="231" y="155"/>
                  </a:cubicBezTo>
                  <a:cubicBezTo>
                    <a:pt x="22" y="155"/>
                    <a:pt x="22" y="155"/>
                    <a:pt x="22" y="155"/>
                  </a:cubicBezTo>
                  <a:cubicBezTo>
                    <a:pt x="18" y="155"/>
                    <a:pt x="15" y="153"/>
                    <a:pt x="15" y="149"/>
                  </a:cubicBezTo>
                  <a:cubicBezTo>
                    <a:pt x="15" y="19"/>
                    <a:pt x="15" y="19"/>
                    <a:pt x="15" y="19"/>
                  </a:cubicBezTo>
                  <a:cubicBezTo>
                    <a:pt x="15" y="15"/>
                    <a:pt x="18" y="13"/>
                    <a:pt x="22" y="13"/>
                  </a:cubicBezTo>
                  <a:cubicBezTo>
                    <a:pt x="231" y="13"/>
                    <a:pt x="231" y="13"/>
                    <a:pt x="231" y="13"/>
                  </a:cubicBezTo>
                  <a:cubicBezTo>
                    <a:pt x="235" y="13"/>
                    <a:pt x="238" y="15"/>
                    <a:pt x="238" y="19"/>
                  </a:cubicBezTo>
                  <a:cubicBezTo>
                    <a:pt x="238" y="149"/>
                    <a:pt x="238" y="149"/>
                    <a:pt x="238" y="149"/>
                  </a:cubicBezTo>
                  <a:cubicBezTo>
                    <a:pt x="238" y="149"/>
                    <a:pt x="238" y="149"/>
                    <a:pt x="238" y="149"/>
                  </a:cubicBezTo>
                  <a:close/>
                </a:path>
              </a:pathLst>
            </a:custGeom>
            <a:solidFill>
              <a:schemeClr val="bg2">
                <a:lumMod val="75000"/>
              </a:schemeClr>
            </a:solidFill>
            <a:ln>
              <a:noFill/>
            </a:ln>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404040"/>
                </a:solidFill>
                <a:effectLst/>
                <a:uLnTx/>
                <a:uFillTx/>
                <a:latin typeface="Segoe UI"/>
              </a:endParaRPr>
            </a:p>
          </p:txBody>
        </p:sp>
        <p:sp>
          <p:nvSpPr>
            <p:cNvPr id="15" name="Freeform 13"/>
            <p:cNvSpPr>
              <a:spLocks/>
            </p:cNvSpPr>
            <p:nvPr/>
          </p:nvSpPr>
          <p:spPr bwMode="auto">
            <a:xfrm>
              <a:off x="10404748" y="5285603"/>
              <a:ext cx="1441079" cy="1434153"/>
            </a:xfrm>
            <a:custGeom>
              <a:avLst/>
              <a:gdLst>
                <a:gd name="T0" fmla="*/ 208 w 208"/>
                <a:gd name="T1" fmla="*/ 97 h 207"/>
                <a:gd name="T2" fmla="*/ 96 w 208"/>
                <a:gd name="T3" fmla="*/ 207 h 207"/>
                <a:gd name="T4" fmla="*/ 0 w 208"/>
                <a:gd name="T5" fmla="*/ 112 h 207"/>
                <a:gd name="T6" fmla="*/ 112 w 208"/>
                <a:gd name="T7" fmla="*/ 0 h 207"/>
                <a:gd name="T8" fmla="*/ 208 w 208"/>
                <a:gd name="T9" fmla="*/ 97 h 207"/>
              </a:gdLst>
              <a:ahLst/>
              <a:cxnLst>
                <a:cxn ang="0">
                  <a:pos x="T0" y="T1"/>
                </a:cxn>
                <a:cxn ang="0">
                  <a:pos x="T2" y="T3"/>
                </a:cxn>
                <a:cxn ang="0">
                  <a:pos x="T4" y="T5"/>
                </a:cxn>
                <a:cxn ang="0">
                  <a:pos x="T6" y="T7"/>
                </a:cxn>
                <a:cxn ang="0">
                  <a:pos x="T8" y="T9"/>
                </a:cxn>
              </a:cxnLst>
              <a:rect l="0" t="0" r="r" b="b"/>
              <a:pathLst>
                <a:path w="208" h="207">
                  <a:moveTo>
                    <a:pt x="208" y="97"/>
                  </a:moveTo>
                  <a:lnTo>
                    <a:pt x="96" y="207"/>
                  </a:lnTo>
                  <a:lnTo>
                    <a:pt x="0" y="112"/>
                  </a:lnTo>
                  <a:lnTo>
                    <a:pt x="112" y="0"/>
                  </a:lnTo>
                  <a:lnTo>
                    <a:pt x="208" y="97"/>
                  </a:lnTo>
                  <a:close/>
                </a:path>
              </a:pathLst>
            </a:custGeom>
            <a:solidFill>
              <a:srgbClr val="C1E00A"/>
            </a:solidFill>
            <a:ln>
              <a:noFill/>
            </a:ln>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404040"/>
                </a:solidFill>
                <a:effectLst/>
                <a:uLnTx/>
                <a:uFillTx/>
                <a:latin typeface="Segoe UI"/>
              </a:endParaRPr>
            </a:p>
          </p:txBody>
        </p:sp>
        <p:sp>
          <p:nvSpPr>
            <p:cNvPr id="16" name="Freeform 14"/>
            <p:cNvSpPr>
              <a:spLocks/>
            </p:cNvSpPr>
            <p:nvPr/>
          </p:nvSpPr>
          <p:spPr bwMode="auto">
            <a:xfrm>
              <a:off x="9150734" y="4291395"/>
              <a:ext cx="1919127" cy="1669714"/>
            </a:xfrm>
            <a:custGeom>
              <a:avLst/>
              <a:gdLst>
                <a:gd name="T0" fmla="*/ 111 w 198"/>
                <a:gd name="T1" fmla="*/ 5 h 172"/>
                <a:gd name="T2" fmla="*/ 95 w 198"/>
                <a:gd name="T3" fmla="*/ 5 h 172"/>
                <a:gd name="T4" fmla="*/ 93 w 198"/>
                <a:gd name="T5" fmla="*/ 17 h 172"/>
                <a:gd name="T6" fmla="*/ 82 w 198"/>
                <a:gd name="T7" fmla="*/ 5 h 172"/>
                <a:gd name="T8" fmla="*/ 66 w 198"/>
                <a:gd name="T9" fmla="*/ 5 h 172"/>
                <a:gd name="T10" fmla="*/ 66 w 198"/>
                <a:gd name="T11" fmla="*/ 21 h 172"/>
                <a:gd name="T12" fmla="*/ 66 w 198"/>
                <a:gd name="T13" fmla="*/ 21 h 172"/>
                <a:gd name="T14" fmla="*/ 66 w 198"/>
                <a:gd name="T15" fmla="*/ 21 h 172"/>
                <a:gd name="T16" fmla="*/ 66 w 198"/>
                <a:gd name="T17" fmla="*/ 21 h 172"/>
                <a:gd name="T18" fmla="*/ 51 w 198"/>
                <a:gd name="T19" fmla="*/ 5 h 172"/>
                <a:gd name="T20" fmla="*/ 35 w 198"/>
                <a:gd name="T21" fmla="*/ 5 h 172"/>
                <a:gd name="T22" fmla="*/ 36 w 198"/>
                <a:gd name="T23" fmla="*/ 21 h 172"/>
                <a:gd name="T24" fmla="*/ 35 w 198"/>
                <a:gd name="T25" fmla="*/ 20 h 172"/>
                <a:gd name="T26" fmla="*/ 35 w 198"/>
                <a:gd name="T27" fmla="*/ 20 h 172"/>
                <a:gd name="T28" fmla="*/ 23 w 198"/>
                <a:gd name="T29" fmla="*/ 8 h 172"/>
                <a:gd name="T30" fmla="*/ 5 w 198"/>
                <a:gd name="T31" fmla="*/ 7 h 172"/>
                <a:gd name="T32" fmla="*/ 6 w 198"/>
                <a:gd name="T33" fmla="*/ 25 h 172"/>
                <a:gd name="T34" fmla="*/ 63 w 198"/>
                <a:gd name="T35" fmla="*/ 82 h 172"/>
                <a:gd name="T36" fmla="*/ 48 w 198"/>
                <a:gd name="T37" fmla="*/ 84 h 172"/>
                <a:gd name="T38" fmla="*/ 49 w 198"/>
                <a:gd name="T39" fmla="*/ 102 h 172"/>
                <a:gd name="T40" fmla="*/ 75 w 198"/>
                <a:gd name="T41" fmla="*/ 127 h 172"/>
                <a:gd name="T42" fmla="*/ 101 w 198"/>
                <a:gd name="T43" fmla="*/ 154 h 172"/>
                <a:gd name="T44" fmla="*/ 126 w 198"/>
                <a:gd name="T45" fmla="*/ 154 h 172"/>
                <a:gd name="T46" fmla="*/ 144 w 198"/>
                <a:gd name="T47" fmla="*/ 172 h 172"/>
                <a:gd name="T48" fmla="*/ 198 w 198"/>
                <a:gd name="T49" fmla="*/ 117 h 172"/>
                <a:gd name="T50" fmla="*/ 180 w 198"/>
                <a:gd name="T51" fmla="*/ 99 h 172"/>
                <a:gd name="T52" fmla="*/ 180 w 198"/>
                <a:gd name="T53" fmla="*/ 75 h 172"/>
                <a:gd name="T54" fmla="*/ 144 w 198"/>
                <a:gd name="T55" fmla="*/ 38 h 172"/>
                <a:gd name="T56" fmla="*/ 144 w 198"/>
                <a:gd name="T57" fmla="*/ 38 h 172"/>
                <a:gd name="T58" fmla="*/ 111 w 198"/>
                <a:gd name="T59" fmla="*/ 5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8" h="172">
                  <a:moveTo>
                    <a:pt x="111" y="5"/>
                  </a:moveTo>
                  <a:cubicBezTo>
                    <a:pt x="106" y="1"/>
                    <a:pt x="99" y="0"/>
                    <a:pt x="95" y="5"/>
                  </a:cubicBezTo>
                  <a:cubicBezTo>
                    <a:pt x="92" y="8"/>
                    <a:pt x="91" y="13"/>
                    <a:pt x="93" y="17"/>
                  </a:cubicBezTo>
                  <a:cubicBezTo>
                    <a:pt x="82" y="5"/>
                    <a:pt x="82" y="5"/>
                    <a:pt x="82" y="5"/>
                  </a:cubicBezTo>
                  <a:cubicBezTo>
                    <a:pt x="77" y="1"/>
                    <a:pt x="70" y="0"/>
                    <a:pt x="66" y="5"/>
                  </a:cubicBezTo>
                  <a:cubicBezTo>
                    <a:pt x="61" y="9"/>
                    <a:pt x="62" y="16"/>
                    <a:pt x="66" y="21"/>
                  </a:cubicBezTo>
                  <a:cubicBezTo>
                    <a:pt x="66" y="21"/>
                    <a:pt x="66" y="21"/>
                    <a:pt x="66" y="21"/>
                  </a:cubicBezTo>
                  <a:cubicBezTo>
                    <a:pt x="66" y="21"/>
                    <a:pt x="66" y="21"/>
                    <a:pt x="66" y="21"/>
                  </a:cubicBezTo>
                  <a:cubicBezTo>
                    <a:pt x="66" y="21"/>
                    <a:pt x="66" y="21"/>
                    <a:pt x="66" y="21"/>
                  </a:cubicBezTo>
                  <a:cubicBezTo>
                    <a:pt x="51" y="5"/>
                    <a:pt x="51" y="5"/>
                    <a:pt x="51" y="5"/>
                  </a:cubicBezTo>
                  <a:cubicBezTo>
                    <a:pt x="46" y="1"/>
                    <a:pt x="39" y="0"/>
                    <a:pt x="35" y="5"/>
                  </a:cubicBezTo>
                  <a:cubicBezTo>
                    <a:pt x="31" y="9"/>
                    <a:pt x="31" y="16"/>
                    <a:pt x="36" y="21"/>
                  </a:cubicBezTo>
                  <a:cubicBezTo>
                    <a:pt x="35" y="20"/>
                    <a:pt x="35" y="20"/>
                    <a:pt x="35" y="20"/>
                  </a:cubicBezTo>
                  <a:cubicBezTo>
                    <a:pt x="35" y="20"/>
                    <a:pt x="35" y="20"/>
                    <a:pt x="35" y="20"/>
                  </a:cubicBezTo>
                  <a:cubicBezTo>
                    <a:pt x="23" y="8"/>
                    <a:pt x="23" y="8"/>
                    <a:pt x="23" y="8"/>
                  </a:cubicBezTo>
                  <a:cubicBezTo>
                    <a:pt x="18" y="3"/>
                    <a:pt x="10" y="3"/>
                    <a:pt x="5" y="7"/>
                  </a:cubicBezTo>
                  <a:cubicBezTo>
                    <a:pt x="0" y="12"/>
                    <a:pt x="1" y="20"/>
                    <a:pt x="6" y="25"/>
                  </a:cubicBezTo>
                  <a:cubicBezTo>
                    <a:pt x="63" y="82"/>
                    <a:pt x="63" y="82"/>
                    <a:pt x="63" y="82"/>
                  </a:cubicBezTo>
                  <a:cubicBezTo>
                    <a:pt x="58" y="80"/>
                    <a:pt x="52" y="80"/>
                    <a:pt x="48" y="84"/>
                  </a:cubicBezTo>
                  <a:cubicBezTo>
                    <a:pt x="43" y="89"/>
                    <a:pt x="44" y="97"/>
                    <a:pt x="49" y="102"/>
                  </a:cubicBezTo>
                  <a:cubicBezTo>
                    <a:pt x="75" y="127"/>
                    <a:pt x="75" y="127"/>
                    <a:pt x="75" y="127"/>
                  </a:cubicBezTo>
                  <a:cubicBezTo>
                    <a:pt x="101" y="154"/>
                    <a:pt x="101" y="154"/>
                    <a:pt x="101" y="154"/>
                  </a:cubicBezTo>
                  <a:cubicBezTo>
                    <a:pt x="108" y="161"/>
                    <a:pt x="119" y="161"/>
                    <a:pt x="126" y="154"/>
                  </a:cubicBezTo>
                  <a:cubicBezTo>
                    <a:pt x="144" y="172"/>
                    <a:pt x="144" y="172"/>
                    <a:pt x="144" y="172"/>
                  </a:cubicBezTo>
                  <a:cubicBezTo>
                    <a:pt x="198" y="117"/>
                    <a:pt x="198" y="117"/>
                    <a:pt x="198" y="117"/>
                  </a:cubicBezTo>
                  <a:cubicBezTo>
                    <a:pt x="180" y="99"/>
                    <a:pt x="180" y="99"/>
                    <a:pt x="180" y="99"/>
                  </a:cubicBezTo>
                  <a:cubicBezTo>
                    <a:pt x="187" y="92"/>
                    <a:pt x="187" y="81"/>
                    <a:pt x="180" y="75"/>
                  </a:cubicBezTo>
                  <a:cubicBezTo>
                    <a:pt x="144" y="38"/>
                    <a:pt x="144" y="38"/>
                    <a:pt x="144" y="38"/>
                  </a:cubicBezTo>
                  <a:cubicBezTo>
                    <a:pt x="144" y="38"/>
                    <a:pt x="144" y="38"/>
                    <a:pt x="144" y="38"/>
                  </a:cubicBezTo>
                  <a:lnTo>
                    <a:pt x="111" y="5"/>
                  </a:lnTo>
                  <a:close/>
                </a:path>
              </a:pathLst>
            </a:custGeom>
            <a:solidFill>
              <a:srgbClr val="F5BF92"/>
            </a:solidFill>
            <a:ln>
              <a:noFill/>
            </a:ln>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404040"/>
                </a:solidFill>
                <a:effectLst/>
                <a:uLnTx/>
                <a:uFillTx/>
                <a:latin typeface="Segoe UI"/>
              </a:endParaRPr>
            </a:p>
          </p:txBody>
        </p:sp>
        <p:sp>
          <p:nvSpPr>
            <p:cNvPr id="17" name="Freeform 15"/>
            <p:cNvSpPr>
              <a:spLocks/>
            </p:cNvSpPr>
            <p:nvPr/>
          </p:nvSpPr>
          <p:spPr bwMode="auto">
            <a:xfrm>
              <a:off x="8672686" y="2954242"/>
              <a:ext cx="2854445" cy="1053096"/>
            </a:xfrm>
            <a:custGeom>
              <a:avLst/>
              <a:gdLst>
                <a:gd name="T0" fmla="*/ 40 w 294"/>
                <a:gd name="T1" fmla="*/ 109 h 109"/>
                <a:gd name="T2" fmla="*/ 7 w 294"/>
                <a:gd name="T3" fmla="*/ 77 h 109"/>
                <a:gd name="T4" fmla="*/ 0 w 294"/>
                <a:gd name="T5" fmla="*/ 60 h 109"/>
                <a:gd name="T6" fmla="*/ 7 w 294"/>
                <a:gd name="T7" fmla="*/ 43 h 109"/>
                <a:gd name="T8" fmla="*/ 24 w 294"/>
                <a:gd name="T9" fmla="*/ 36 h 109"/>
                <a:gd name="T10" fmla="*/ 271 w 294"/>
                <a:gd name="T11" fmla="*/ 36 h 109"/>
                <a:gd name="T12" fmla="*/ 284 w 294"/>
                <a:gd name="T13" fmla="*/ 23 h 109"/>
                <a:gd name="T14" fmla="*/ 271 w 294"/>
                <a:gd name="T15" fmla="*/ 10 h 109"/>
                <a:gd name="T16" fmla="*/ 248 w 294"/>
                <a:gd name="T17" fmla="*/ 10 h 109"/>
                <a:gd name="T18" fmla="*/ 248 w 294"/>
                <a:gd name="T19" fmla="*/ 0 h 109"/>
                <a:gd name="T20" fmla="*/ 271 w 294"/>
                <a:gd name="T21" fmla="*/ 0 h 109"/>
                <a:gd name="T22" fmla="*/ 294 w 294"/>
                <a:gd name="T23" fmla="*/ 23 h 109"/>
                <a:gd name="T24" fmla="*/ 271 w 294"/>
                <a:gd name="T25" fmla="*/ 45 h 109"/>
                <a:gd name="T26" fmla="*/ 24 w 294"/>
                <a:gd name="T27" fmla="*/ 45 h 109"/>
                <a:gd name="T28" fmla="*/ 14 w 294"/>
                <a:gd name="T29" fmla="*/ 50 h 109"/>
                <a:gd name="T30" fmla="*/ 10 w 294"/>
                <a:gd name="T31" fmla="*/ 60 h 109"/>
                <a:gd name="T32" fmla="*/ 14 w 294"/>
                <a:gd name="T33" fmla="*/ 70 h 109"/>
                <a:gd name="T34" fmla="*/ 14 w 294"/>
                <a:gd name="T35" fmla="*/ 70 h 109"/>
                <a:gd name="T36" fmla="*/ 47 w 294"/>
                <a:gd name="T37" fmla="*/ 102 h 109"/>
                <a:gd name="T38" fmla="*/ 40 w 294"/>
                <a:gd name="T39"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4" h="109">
                  <a:moveTo>
                    <a:pt x="40" y="109"/>
                  </a:moveTo>
                  <a:cubicBezTo>
                    <a:pt x="7" y="77"/>
                    <a:pt x="7" y="77"/>
                    <a:pt x="7" y="77"/>
                  </a:cubicBezTo>
                  <a:cubicBezTo>
                    <a:pt x="3" y="72"/>
                    <a:pt x="0" y="66"/>
                    <a:pt x="0" y="60"/>
                  </a:cubicBezTo>
                  <a:cubicBezTo>
                    <a:pt x="0" y="54"/>
                    <a:pt x="3" y="48"/>
                    <a:pt x="7" y="43"/>
                  </a:cubicBezTo>
                  <a:cubicBezTo>
                    <a:pt x="12" y="39"/>
                    <a:pt x="18" y="36"/>
                    <a:pt x="24" y="36"/>
                  </a:cubicBezTo>
                  <a:cubicBezTo>
                    <a:pt x="271" y="36"/>
                    <a:pt x="271" y="36"/>
                    <a:pt x="271" y="36"/>
                  </a:cubicBezTo>
                  <a:cubicBezTo>
                    <a:pt x="279" y="36"/>
                    <a:pt x="284" y="30"/>
                    <a:pt x="284" y="23"/>
                  </a:cubicBezTo>
                  <a:cubicBezTo>
                    <a:pt x="284" y="16"/>
                    <a:pt x="279" y="10"/>
                    <a:pt x="271" y="10"/>
                  </a:cubicBezTo>
                  <a:cubicBezTo>
                    <a:pt x="248" y="10"/>
                    <a:pt x="248" y="10"/>
                    <a:pt x="248" y="10"/>
                  </a:cubicBezTo>
                  <a:cubicBezTo>
                    <a:pt x="248" y="0"/>
                    <a:pt x="248" y="0"/>
                    <a:pt x="248" y="0"/>
                  </a:cubicBezTo>
                  <a:cubicBezTo>
                    <a:pt x="271" y="0"/>
                    <a:pt x="271" y="0"/>
                    <a:pt x="271" y="0"/>
                  </a:cubicBezTo>
                  <a:cubicBezTo>
                    <a:pt x="284" y="0"/>
                    <a:pt x="294" y="11"/>
                    <a:pt x="294" y="23"/>
                  </a:cubicBezTo>
                  <a:cubicBezTo>
                    <a:pt x="294" y="35"/>
                    <a:pt x="284" y="45"/>
                    <a:pt x="271" y="45"/>
                  </a:cubicBezTo>
                  <a:cubicBezTo>
                    <a:pt x="24" y="45"/>
                    <a:pt x="24" y="45"/>
                    <a:pt x="24" y="45"/>
                  </a:cubicBezTo>
                  <a:cubicBezTo>
                    <a:pt x="20" y="46"/>
                    <a:pt x="17" y="47"/>
                    <a:pt x="14" y="50"/>
                  </a:cubicBezTo>
                  <a:cubicBezTo>
                    <a:pt x="11" y="52"/>
                    <a:pt x="10" y="56"/>
                    <a:pt x="10" y="60"/>
                  </a:cubicBezTo>
                  <a:cubicBezTo>
                    <a:pt x="10" y="64"/>
                    <a:pt x="11" y="67"/>
                    <a:pt x="14" y="70"/>
                  </a:cubicBezTo>
                  <a:cubicBezTo>
                    <a:pt x="14" y="70"/>
                    <a:pt x="14" y="70"/>
                    <a:pt x="14" y="70"/>
                  </a:cubicBezTo>
                  <a:cubicBezTo>
                    <a:pt x="47" y="102"/>
                    <a:pt x="47" y="102"/>
                    <a:pt x="47" y="102"/>
                  </a:cubicBezTo>
                  <a:lnTo>
                    <a:pt x="40" y="109"/>
                  </a:lnTo>
                  <a:close/>
                </a:path>
              </a:pathLst>
            </a:custGeom>
            <a:solidFill>
              <a:schemeClr val="accent2">
                <a:lumMod val="50000"/>
              </a:schemeClr>
            </a:solidFill>
            <a:ln>
              <a:noFill/>
            </a:ln>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404040"/>
                </a:solidFill>
                <a:effectLst/>
                <a:uLnTx/>
                <a:uFillTx/>
                <a:latin typeface="Segoe UI"/>
              </a:endParaRPr>
            </a:p>
          </p:txBody>
        </p:sp>
        <p:sp>
          <p:nvSpPr>
            <p:cNvPr id="18" name="Freeform 16"/>
            <p:cNvSpPr>
              <a:spLocks/>
            </p:cNvSpPr>
            <p:nvPr/>
          </p:nvSpPr>
          <p:spPr bwMode="auto">
            <a:xfrm>
              <a:off x="9365513" y="2192133"/>
              <a:ext cx="374126" cy="374126"/>
            </a:xfrm>
            <a:custGeom>
              <a:avLst/>
              <a:gdLst>
                <a:gd name="T0" fmla="*/ 82 w 82"/>
                <a:gd name="T1" fmla="*/ 65 h 82"/>
                <a:gd name="T2" fmla="*/ 57 w 82"/>
                <a:gd name="T3" fmla="*/ 41 h 82"/>
                <a:gd name="T4" fmla="*/ 74 w 82"/>
                <a:gd name="T5" fmla="*/ 24 h 82"/>
                <a:gd name="T6" fmla="*/ 0 w 82"/>
                <a:gd name="T7" fmla="*/ 0 h 82"/>
                <a:gd name="T8" fmla="*/ 25 w 82"/>
                <a:gd name="T9" fmla="*/ 73 h 82"/>
                <a:gd name="T10" fmla="*/ 42 w 82"/>
                <a:gd name="T11" fmla="*/ 56 h 82"/>
                <a:gd name="T12" fmla="*/ 66 w 82"/>
                <a:gd name="T13" fmla="*/ 82 h 82"/>
                <a:gd name="T14" fmla="*/ 82 w 82"/>
                <a:gd name="T15" fmla="*/ 65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82">
                  <a:moveTo>
                    <a:pt x="82" y="65"/>
                  </a:moveTo>
                  <a:lnTo>
                    <a:pt x="57" y="41"/>
                  </a:lnTo>
                  <a:lnTo>
                    <a:pt x="74" y="24"/>
                  </a:lnTo>
                  <a:lnTo>
                    <a:pt x="0" y="0"/>
                  </a:lnTo>
                  <a:lnTo>
                    <a:pt x="25" y="73"/>
                  </a:lnTo>
                  <a:lnTo>
                    <a:pt x="42" y="56"/>
                  </a:lnTo>
                  <a:lnTo>
                    <a:pt x="66" y="82"/>
                  </a:lnTo>
                  <a:lnTo>
                    <a:pt x="82" y="65"/>
                  </a:lnTo>
                  <a:close/>
                </a:path>
              </a:pathLst>
            </a:custGeom>
            <a:solidFill>
              <a:schemeClr val="tx1">
                <a:lumMod val="90000"/>
                <a:lumOff val="10000"/>
              </a:schemeClr>
            </a:solidFill>
            <a:ln>
              <a:noFill/>
            </a:ln>
          </p:spPr>
          <p:txBody>
            <a:bodyPr vert="horz" wrap="square" lIns="93260" tIns="46630" rIns="93260" bIns="46630" numCol="1" anchor="t" anchorCtr="0" compatLnSpc="1">
              <a:prstTxWarp prst="textNoShape">
                <a:avLst/>
              </a:prstTxWarp>
            </a:bodyPr>
            <a:lstStyle/>
            <a:p>
              <a:pPr marL="0" marR="0" lvl="0" indent="0" defTabSz="93259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404040"/>
                </a:solidFill>
                <a:effectLst/>
                <a:uLnTx/>
                <a:uFillTx/>
                <a:latin typeface="Segoe UI"/>
              </a:endParaRPr>
            </a:p>
          </p:txBody>
        </p:sp>
      </p:grpSp>
    </p:spTree>
    <p:extLst>
      <p:ext uri="{BB962C8B-B14F-4D97-AF65-F5344CB8AC3E}">
        <p14:creationId xmlns:p14="http://schemas.microsoft.com/office/powerpoint/2010/main" val="792452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Developer Program</a:t>
            </a:r>
          </a:p>
        </p:txBody>
      </p:sp>
      <p:sp>
        <p:nvSpPr>
          <p:cNvPr id="7" name="Content Placeholder 6"/>
          <p:cNvSpPr>
            <a:spLocks noGrp="1"/>
          </p:cNvSpPr>
          <p:nvPr>
            <p:ph type="body" sz="quarter" idx="4294967295"/>
          </p:nvPr>
        </p:nvSpPr>
        <p:spPr>
          <a:xfrm>
            <a:off x="0" y="5197475"/>
            <a:ext cx="12192000" cy="615950"/>
          </a:xfrm>
          <a:prstGeom prst="rect">
            <a:avLst/>
          </a:prstGeom>
        </p:spPr>
        <p:txBody>
          <a:bodyPr/>
          <a:lstStyle/>
          <a:p>
            <a:pPr marL="0" indent="0" algn="ctr">
              <a:buNone/>
            </a:pPr>
            <a:r>
              <a:rPr lang="en-US" sz="3137" dirty="0">
                <a:hlinkClick r:id="rId3"/>
              </a:rPr>
              <a:t>http://dev.office.com/devprogram</a:t>
            </a:r>
            <a:r>
              <a:rPr lang="en-US" sz="3137" dirty="0"/>
              <a:t> </a:t>
            </a:r>
          </a:p>
        </p:txBody>
      </p:sp>
      <p:grpSp>
        <p:nvGrpSpPr>
          <p:cNvPr id="83" name="Group 82"/>
          <p:cNvGrpSpPr/>
          <p:nvPr/>
        </p:nvGrpSpPr>
        <p:grpSpPr>
          <a:xfrm>
            <a:off x="4693071" y="3204681"/>
            <a:ext cx="3053448" cy="3742884"/>
            <a:chOff x="4662488" y="3198813"/>
            <a:chExt cx="3114676" cy="3817937"/>
          </a:xfrm>
        </p:grpSpPr>
        <p:sp>
          <p:nvSpPr>
            <p:cNvPr id="84" name="AutoShape 3"/>
            <p:cNvSpPr>
              <a:spLocks noChangeAspect="1" noChangeArrowheads="1" noTextEdit="1"/>
            </p:cNvSpPr>
            <p:nvPr/>
          </p:nvSpPr>
          <p:spPr bwMode="auto">
            <a:xfrm>
              <a:off x="4732338" y="3198813"/>
              <a:ext cx="2974975"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89" name="Freeform 5"/>
            <p:cNvSpPr>
              <a:spLocks/>
            </p:cNvSpPr>
            <p:nvPr/>
          </p:nvSpPr>
          <p:spPr bwMode="auto">
            <a:xfrm>
              <a:off x="6946901" y="5176838"/>
              <a:ext cx="830263" cy="1839912"/>
            </a:xfrm>
            <a:custGeom>
              <a:avLst/>
              <a:gdLst>
                <a:gd name="T0" fmla="*/ 12 w 72"/>
                <a:gd name="T1" fmla="*/ 0 h 160"/>
                <a:gd name="T2" fmla="*/ 0 w 72"/>
                <a:gd name="T3" fmla="*/ 76 h 160"/>
                <a:gd name="T4" fmla="*/ 57 w 72"/>
                <a:gd name="T5" fmla="*/ 151 h 160"/>
                <a:gd name="T6" fmla="*/ 67 w 72"/>
                <a:gd name="T7" fmla="*/ 151 h 160"/>
                <a:gd name="T8" fmla="*/ 12 w 72"/>
                <a:gd name="T9" fmla="*/ 0 h 160"/>
              </a:gdLst>
              <a:ahLst/>
              <a:cxnLst>
                <a:cxn ang="0">
                  <a:pos x="T0" y="T1"/>
                </a:cxn>
                <a:cxn ang="0">
                  <a:pos x="T2" y="T3"/>
                </a:cxn>
                <a:cxn ang="0">
                  <a:pos x="T4" y="T5"/>
                </a:cxn>
                <a:cxn ang="0">
                  <a:pos x="T6" y="T7"/>
                </a:cxn>
                <a:cxn ang="0">
                  <a:pos x="T8" y="T9"/>
                </a:cxn>
              </a:cxnLst>
              <a:rect l="0" t="0" r="r" b="b"/>
              <a:pathLst>
                <a:path w="72" h="160">
                  <a:moveTo>
                    <a:pt x="12" y="0"/>
                  </a:moveTo>
                  <a:cubicBezTo>
                    <a:pt x="11" y="24"/>
                    <a:pt x="8" y="49"/>
                    <a:pt x="0" y="76"/>
                  </a:cubicBezTo>
                  <a:cubicBezTo>
                    <a:pt x="45" y="82"/>
                    <a:pt x="56" y="147"/>
                    <a:pt x="57" y="151"/>
                  </a:cubicBezTo>
                  <a:cubicBezTo>
                    <a:pt x="58" y="160"/>
                    <a:pt x="67" y="157"/>
                    <a:pt x="67" y="151"/>
                  </a:cubicBezTo>
                  <a:cubicBezTo>
                    <a:pt x="72" y="50"/>
                    <a:pt x="21" y="7"/>
                    <a:pt x="12" y="0"/>
                  </a:cubicBezTo>
                  <a:close/>
                </a:path>
              </a:pathLst>
            </a:custGeom>
            <a:solidFill>
              <a:srgbClr val="BAD80A"/>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96" name="Freeform 6"/>
            <p:cNvSpPr>
              <a:spLocks/>
            </p:cNvSpPr>
            <p:nvPr/>
          </p:nvSpPr>
          <p:spPr bwMode="auto">
            <a:xfrm>
              <a:off x="4662488" y="5187950"/>
              <a:ext cx="819150" cy="1828800"/>
            </a:xfrm>
            <a:custGeom>
              <a:avLst/>
              <a:gdLst>
                <a:gd name="T0" fmla="*/ 59 w 71"/>
                <a:gd name="T1" fmla="*/ 0 h 159"/>
                <a:gd name="T2" fmla="*/ 5 w 71"/>
                <a:gd name="T3" fmla="*/ 150 h 159"/>
                <a:gd name="T4" fmla="*/ 15 w 71"/>
                <a:gd name="T5" fmla="*/ 150 h 159"/>
                <a:gd name="T6" fmla="*/ 71 w 71"/>
                <a:gd name="T7" fmla="*/ 75 h 159"/>
                <a:gd name="T8" fmla="*/ 59 w 71"/>
                <a:gd name="T9" fmla="*/ 0 h 159"/>
              </a:gdLst>
              <a:ahLst/>
              <a:cxnLst>
                <a:cxn ang="0">
                  <a:pos x="T0" y="T1"/>
                </a:cxn>
                <a:cxn ang="0">
                  <a:pos x="T2" y="T3"/>
                </a:cxn>
                <a:cxn ang="0">
                  <a:pos x="T4" y="T5"/>
                </a:cxn>
                <a:cxn ang="0">
                  <a:pos x="T6" y="T7"/>
                </a:cxn>
                <a:cxn ang="0">
                  <a:pos x="T8" y="T9"/>
                </a:cxn>
              </a:cxnLst>
              <a:rect l="0" t="0" r="r" b="b"/>
              <a:pathLst>
                <a:path w="71" h="159">
                  <a:moveTo>
                    <a:pt x="59" y="0"/>
                  </a:moveTo>
                  <a:cubicBezTo>
                    <a:pt x="48" y="9"/>
                    <a:pt x="0" y="52"/>
                    <a:pt x="5" y="150"/>
                  </a:cubicBezTo>
                  <a:cubicBezTo>
                    <a:pt x="5" y="156"/>
                    <a:pt x="14" y="159"/>
                    <a:pt x="15" y="150"/>
                  </a:cubicBezTo>
                  <a:cubicBezTo>
                    <a:pt x="16" y="146"/>
                    <a:pt x="27" y="82"/>
                    <a:pt x="71" y="75"/>
                  </a:cubicBezTo>
                  <a:cubicBezTo>
                    <a:pt x="63" y="49"/>
                    <a:pt x="60" y="23"/>
                    <a:pt x="59" y="0"/>
                  </a:cubicBezTo>
                  <a:close/>
                </a:path>
              </a:pathLst>
            </a:custGeom>
            <a:solidFill>
              <a:srgbClr val="BAD80A"/>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97" name="Freeform 7"/>
            <p:cNvSpPr>
              <a:spLocks/>
            </p:cNvSpPr>
            <p:nvPr/>
          </p:nvSpPr>
          <p:spPr bwMode="auto">
            <a:xfrm>
              <a:off x="6105526" y="5119688"/>
              <a:ext cx="230188" cy="1851025"/>
            </a:xfrm>
            <a:custGeom>
              <a:avLst/>
              <a:gdLst>
                <a:gd name="T0" fmla="*/ 10 w 20"/>
                <a:gd name="T1" fmla="*/ 0 h 161"/>
                <a:gd name="T2" fmla="*/ 10 w 20"/>
                <a:gd name="T3" fmla="*/ 0 h 161"/>
                <a:gd name="T4" fmla="*/ 10 w 20"/>
                <a:gd name="T5" fmla="*/ 0 h 161"/>
                <a:gd name="T6" fmla="*/ 10 w 20"/>
                <a:gd name="T7" fmla="*/ 0 h 161"/>
                <a:gd name="T8" fmla="*/ 10 w 20"/>
                <a:gd name="T9" fmla="*/ 0 h 161"/>
                <a:gd name="T10" fmla="*/ 0 w 20"/>
                <a:gd name="T11" fmla="*/ 11 h 161"/>
                <a:gd name="T12" fmla="*/ 0 w 20"/>
                <a:gd name="T13" fmla="*/ 149 h 161"/>
                <a:gd name="T14" fmla="*/ 10 w 20"/>
                <a:gd name="T15" fmla="*/ 161 h 161"/>
                <a:gd name="T16" fmla="*/ 10 w 20"/>
                <a:gd name="T17" fmla="*/ 161 h 161"/>
                <a:gd name="T18" fmla="*/ 10 w 20"/>
                <a:gd name="T19" fmla="*/ 161 h 161"/>
                <a:gd name="T20" fmla="*/ 10 w 20"/>
                <a:gd name="T21" fmla="*/ 161 h 161"/>
                <a:gd name="T22" fmla="*/ 10 w 20"/>
                <a:gd name="T23" fmla="*/ 161 h 161"/>
                <a:gd name="T24" fmla="*/ 20 w 20"/>
                <a:gd name="T25" fmla="*/ 149 h 161"/>
                <a:gd name="T26" fmla="*/ 20 w 20"/>
                <a:gd name="T27" fmla="*/ 11 h 161"/>
                <a:gd name="T28" fmla="*/ 10 w 20"/>
                <a:gd name="T2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61">
                  <a:moveTo>
                    <a:pt x="10" y="0"/>
                  </a:moveTo>
                  <a:cubicBezTo>
                    <a:pt x="10" y="0"/>
                    <a:pt x="10" y="0"/>
                    <a:pt x="10" y="0"/>
                  </a:cubicBezTo>
                  <a:cubicBezTo>
                    <a:pt x="10" y="0"/>
                    <a:pt x="10" y="0"/>
                    <a:pt x="10" y="0"/>
                  </a:cubicBezTo>
                  <a:cubicBezTo>
                    <a:pt x="10" y="0"/>
                    <a:pt x="10" y="0"/>
                    <a:pt x="10" y="0"/>
                  </a:cubicBezTo>
                  <a:cubicBezTo>
                    <a:pt x="10" y="0"/>
                    <a:pt x="10" y="0"/>
                    <a:pt x="10" y="0"/>
                  </a:cubicBezTo>
                  <a:cubicBezTo>
                    <a:pt x="0" y="0"/>
                    <a:pt x="0" y="11"/>
                    <a:pt x="0" y="11"/>
                  </a:cubicBezTo>
                  <a:cubicBezTo>
                    <a:pt x="0" y="11"/>
                    <a:pt x="0" y="144"/>
                    <a:pt x="0" y="149"/>
                  </a:cubicBezTo>
                  <a:cubicBezTo>
                    <a:pt x="0" y="154"/>
                    <a:pt x="0" y="161"/>
                    <a:pt x="10" y="161"/>
                  </a:cubicBezTo>
                  <a:cubicBezTo>
                    <a:pt x="10" y="161"/>
                    <a:pt x="10" y="161"/>
                    <a:pt x="10" y="161"/>
                  </a:cubicBezTo>
                  <a:cubicBezTo>
                    <a:pt x="10" y="161"/>
                    <a:pt x="10" y="161"/>
                    <a:pt x="10" y="161"/>
                  </a:cubicBezTo>
                  <a:cubicBezTo>
                    <a:pt x="10" y="161"/>
                    <a:pt x="10" y="161"/>
                    <a:pt x="10" y="161"/>
                  </a:cubicBezTo>
                  <a:cubicBezTo>
                    <a:pt x="10" y="161"/>
                    <a:pt x="10" y="161"/>
                    <a:pt x="10" y="161"/>
                  </a:cubicBezTo>
                  <a:cubicBezTo>
                    <a:pt x="20" y="161"/>
                    <a:pt x="20" y="154"/>
                    <a:pt x="20" y="149"/>
                  </a:cubicBezTo>
                  <a:cubicBezTo>
                    <a:pt x="20" y="144"/>
                    <a:pt x="20" y="11"/>
                    <a:pt x="20" y="11"/>
                  </a:cubicBezTo>
                  <a:cubicBezTo>
                    <a:pt x="20" y="11"/>
                    <a:pt x="20" y="0"/>
                    <a:pt x="10" y="0"/>
                  </a:cubicBezTo>
                  <a:close/>
                </a:path>
              </a:pathLst>
            </a:custGeom>
            <a:solidFill>
              <a:srgbClr val="00188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98" name="Freeform 8"/>
            <p:cNvSpPr>
              <a:spLocks/>
            </p:cNvSpPr>
            <p:nvPr/>
          </p:nvSpPr>
          <p:spPr bwMode="auto">
            <a:xfrm>
              <a:off x="5851526" y="3198813"/>
              <a:ext cx="738188" cy="425450"/>
            </a:xfrm>
            <a:custGeom>
              <a:avLst/>
              <a:gdLst>
                <a:gd name="T0" fmla="*/ 64 w 64"/>
                <a:gd name="T1" fmla="*/ 37 h 37"/>
                <a:gd name="T2" fmla="*/ 32 w 64"/>
                <a:gd name="T3" fmla="*/ 0 h 37"/>
                <a:gd name="T4" fmla="*/ 32 w 64"/>
                <a:gd name="T5" fmla="*/ 0 h 37"/>
                <a:gd name="T6" fmla="*/ 0 w 64"/>
                <a:gd name="T7" fmla="*/ 37 h 37"/>
                <a:gd name="T8" fmla="*/ 64 w 64"/>
                <a:gd name="T9" fmla="*/ 37 h 37"/>
              </a:gdLst>
              <a:ahLst/>
              <a:cxnLst>
                <a:cxn ang="0">
                  <a:pos x="T0" y="T1"/>
                </a:cxn>
                <a:cxn ang="0">
                  <a:pos x="T2" y="T3"/>
                </a:cxn>
                <a:cxn ang="0">
                  <a:pos x="T4" y="T5"/>
                </a:cxn>
                <a:cxn ang="0">
                  <a:pos x="T6" y="T7"/>
                </a:cxn>
                <a:cxn ang="0">
                  <a:pos x="T8" y="T9"/>
                </a:cxn>
              </a:cxnLst>
              <a:rect l="0" t="0" r="r" b="b"/>
              <a:pathLst>
                <a:path w="64" h="37">
                  <a:moveTo>
                    <a:pt x="64" y="37"/>
                  </a:moveTo>
                  <a:cubicBezTo>
                    <a:pt x="51" y="14"/>
                    <a:pt x="38" y="0"/>
                    <a:pt x="32" y="0"/>
                  </a:cubicBezTo>
                  <a:cubicBezTo>
                    <a:pt x="32" y="0"/>
                    <a:pt x="32" y="0"/>
                    <a:pt x="32" y="0"/>
                  </a:cubicBezTo>
                  <a:cubicBezTo>
                    <a:pt x="26" y="0"/>
                    <a:pt x="13" y="14"/>
                    <a:pt x="0" y="37"/>
                  </a:cubicBezTo>
                  <a:lnTo>
                    <a:pt x="64" y="37"/>
                  </a:lnTo>
                  <a:close/>
                </a:path>
              </a:pathLst>
            </a:custGeom>
            <a:solidFill>
              <a:srgbClr val="00188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99" name="Freeform 9"/>
            <p:cNvSpPr>
              <a:spLocks noEditPoints="1"/>
            </p:cNvSpPr>
            <p:nvPr/>
          </p:nvSpPr>
          <p:spPr bwMode="auto">
            <a:xfrm>
              <a:off x="5262563" y="3727450"/>
              <a:ext cx="1914525" cy="2484437"/>
            </a:xfrm>
            <a:custGeom>
              <a:avLst/>
              <a:gdLst>
                <a:gd name="T0" fmla="*/ 120 w 166"/>
                <a:gd name="T1" fmla="*/ 0 h 216"/>
                <a:gd name="T2" fmla="*/ 46 w 166"/>
                <a:gd name="T3" fmla="*/ 0 h 216"/>
                <a:gd name="T4" fmla="*/ 32 w 166"/>
                <a:gd name="T5" fmla="*/ 216 h 216"/>
                <a:gd name="T6" fmla="*/ 65 w 166"/>
                <a:gd name="T7" fmla="*/ 216 h 216"/>
                <a:gd name="T8" fmla="*/ 65 w 166"/>
                <a:gd name="T9" fmla="*/ 132 h 216"/>
                <a:gd name="T10" fmla="*/ 70 w 166"/>
                <a:gd name="T11" fmla="*/ 118 h 216"/>
                <a:gd name="T12" fmla="*/ 83 w 166"/>
                <a:gd name="T13" fmla="*/ 113 h 216"/>
                <a:gd name="T14" fmla="*/ 96 w 166"/>
                <a:gd name="T15" fmla="*/ 118 h 216"/>
                <a:gd name="T16" fmla="*/ 101 w 166"/>
                <a:gd name="T17" fmla="*/ 132 h 216"/>
                <a:gd name="T18" fmla="*/ 101 w 166"/>
                <a:gd name="T19" fmla="*/ 216 h 216"/>
                <a:gd name="T20" fmla="*/ 134 w 166"/>
                <a:gd name="T21" fmla="*/ 216 h 216"/>
                <a:gd name="T22" fmla="*/ 120 w 166"/>
                <a:gd name="T23" fmla="*/ 0 h 216"/>
                <a:gd name="T24" fmla="*/ 83 w 166"/>
                <a:gd name="T25" fmla="*/ 75 h 216"/>
                <a:gd name="T26" fmla="*/ 57 w 166"/>
                <a:gd name="T27" fmla="*/ 49 h 216"/>
                <a:gd name="T28" fmla="*/ 83 w 166"/>
                <a:gd name="T29" fmla="*/ 23 h 216"/>
                <a:gd name="T30" fmla="*/ 109 w 166"/>
                <a:gd name="T31" fmla="*/ 49 h 216"/>
                <a:gd name="T32" fmla="*/ 83 w 166"/>
                <a:gd name="T33" fmla="*/ 7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216">
                  <a:moveTo>
                    <a:pt x="120" y="0"/>
                  </a:moveTo>
                  <a:cubicBezTo>
                    <a:pt x="46" y="0"/>
                    <a:pt x="46" y="0"/>
                    <a:pt x="46" y="0"/>
                  </a:cubicBezTo>
                  <a:cubicBezTo>
                    <a:pt x="21" y="47"/>
                    <a:pt x="0" y="126"/>
                    <a:pt x="32" y="216"/>
                  </a:cubicBezTo>
                  <a:cubicBezTo>
                    <a:pt x="32" y="216"/>
                    <a:pt x="50" y="216"/>
                    <a:pt x="65" y="216"/>
                  </a:cubicBezTo>
                  <a:cubicBezTo>
                    <a:pt x="65" y="132"/>
                    <a:pt x="65" y="132"/>
                    <a:pt x="65" y="132"/>
                  </a:cubicBezTo>
                  <a:cubicBezTo>
                    <a:pt x="65" y="130"/>
                    <a:pt x="65" y="123"/>
                    <a:pt x="70" y="118"/>
                  </a:cubicBezTo>
                  <a:cubicBezTo>
                    <a:pt x="72" y="116"/>
                    <a:pt x="77" y="113"/>
                    <a:pt x="83" y="113"/>
                  </a:cubicBezTo>
                  <a:cubicBezTo>
                    <a:pt x="90" y="113"/>
                    <a:pt x="94" y="116"/>
                    <a:pt x="96" y="118"/>
                  </a:cubicBezTo>
                  <a:cubicBezTo>
                    <a:pt x="101" y="123"/>
                    <a:pt x="101" y="130"/>
                    <a:pt x="101" y="132"/>
                  </a:cubicBezTo>
                  <a:cubicBezTo>
                    <a:pt x="101" y="216"/>
                    <a:pt x="101" y="216"/>
                    <a:pt x="101" y="216"/>
                  </a:cubicBezTo>
                  <a:cubicBezTo>
                    <a:pt x="116" y="216"/>
                    <a:pt x="134" y="216"/>
                    <a:pt x="134" y="216"/>
                  </a:cubicBezTo>
                  <a:cubicBezTo>
                    <a:pt x="166" y="126"/>
                    <a:pt x="145" y="47"/>
                    <a:pt x="120" y="0"/>
                  </a:cubicBezTo>
                  <a:close/>
                  <a:moveTo>
                    <a:pt x="83" y="75"/>
                  </a:moveTo>
                  <a:cubicBezTo>
                    <a:pt x="69" y="75"/>
                    <a:pt x="57" y="63"/>
                    <a:pt x="57" y="49"/>
                  </a:cubicBezTo>
                  <a:cubicBezTo>
                    <a:pt x="57" y="35"/>
                    <a:pt x="69" y="23"/>
                    <a:pt x="83" y="23"/>
                  </a:cubicBezTo>
                  <a:cubicBezTo>
                    <a:pt x="97" y="23"/>
                    <a:pt x="109" y="35"/>
                    <a:pt x="109" y="49"/>
                  </a:cubicBezTo>
                  <a:cubicBezTo>
                    <a:pt x="109" y="63"/>
                    <a:pt x="97" y="75"/>
                    <a:pt x="83" y="75"/>
                  </a:cubicBezTo>
                  <a:close/>
                </a:path>
              </a:pathLst>
            </a:custGeom>
            <a:solidFill>
              <a:srgbClr val="0078D7"/>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100" name="Freeform 10"/>
            <p:cNvSpPr>
              <a:spLocks/>
            </p:cNvSpPr>
            <p:nvPr/>
          </p:nvSpPr>
          <p:spPr bwMode="auto">
            <a:xfrm>
              <a:off x="5619751" y="6292850"/>
              <a:ext cx="392113" cy="92075"/>
            </a:xfrm>
            <a:custGeom>
              <a:avLst/>
              <a:gdLst>
                <a:gd name="T0" fmla="*/ 34 w 34"/>
                <a:gd name="T1" fmla="*/ 0 h 8"/>
                <a:gd name="T2" fmla="*/ 5 w 34"/>
                <a:gd name="T3" fmla="*/ 0 h 8"/>
                <a:gd name="T4" fmla="*/ 0 w 34"/>
                <a:gd name="T5" fmla="*/ 4 h 8"/>
                <a:gd name="T6" fmla="*/ 5 w 34"/>
                <a:gd name="T7" fmla="*/ 8 h 8"/>
                <a:gd name="T8" fmla="*/ 34 w 34"/>
                <a:gd name="T9" fmla="*/ 8 h 8"/>
                <a:gd name="T10" fmla="*/ 34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4" y="0"/>
                  </a:moveTo>
                  <a:cubicBezTo>
                    <a:pt x="5" y="0"/>
                    <a:pt x="5" y="0"/>
                    <a:pt x="5" y="0"/>
                  </a:cubicBezTo>
                  <a:cubicBezTo>
                    <a:pt x="2" y="0"/>
                    <a:pt x="0" y="2"/>
                    <a:pt x="0" y="4"/>
                  </a:cubicBezTo>
                  <a:cubicBezTo>
                    <a:pt x="0" y="6"/>
                    <a:pt x="2" y="8"/>
                    <a:pt x="5" y="8"/>
                  </a:cubicBezTo>
                  <a:cubicBezTo>
                    <a:pt x="34" y="8"/>
                    <a:pt x="34" y="8"/>
                    <a:pt x="34" y="8"/>
                  </a:cubicBezTo>
                  <a:lnTo>
                    <a:pt x="34" y="0"/>
                  </a:lnTo>
                  <a:close/>
                </a:path>
              </a:pathLst>
            </a:custGeom>
            <a:solidFill>
              <a:srgbClr val="00188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101" name="Freeform 11"/>
            <p:cNvSpPr>
              <a:spLocks/>
            </p:cNvSpPr>
            <p:nvPr/>
          </p:nvSpPr>
          <p:spPr bwMode="auto">
            <a:xfrm>
              <a:off x="6427788" y="6292850"/>
              <a:ext cx="392113" cy="92075"/>
            </a:xfrm>
            <a:custGeom>
              <a:avLst/>
              <a:gdLst>
                <a:gd name="T0" fmla="*/ 30 w 34"/>
                <a:gd name="T1" fmla="*/ 0 h 8"/>
                <a:gd name="T2" fmla="*/ 0 w 34"/>
                <a:gd name="T3" fmla="*/ 0 h 8"/>
                <a:gd name="T4" fmla="*/ 0 w 34"/>
                <a:gd name="T5" fmla="*/ 8 h 8"/>
                <a:gd name="T6" fmla="*/ 30 w 34"/>
                <a:gd name="T7" fmla="*/ 8 h 8"/>
                <a:gd name="T8" fmla="*/ 34 w 34"/>
                <a:gd name="T9" fmla="*/ 4 h 8"/>
                <a:gd name="T10" fmla="*/ 30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0" y="0"/>
                  </a:moveTo>
                  <a:cubicBezTo>
                    <a:pt x="0" y="0"/>
                    <a:pt x="0" y="0"/>
                    <a:pt x="0" y="0"/>
                  </a:cubicBezTo>
                  <a:cubicBezTo>
                    <a:pt x="0" y="8"/>
                    <a:pt x="0" y="8"/>
                    <a:pt x="0" y="8"/>
                  </a:cubicBezTo>
                  <a:cubicBezTo>
                    <a:pt x="30" y="8"/>
                    <a:pt x="30" y="8"/>
                    <a:pt x="30" y="8"/>
                  </a:cubicBezTo>
                  <a:cubicBezTo>
                    <a:pt x="32" y="8"/>
                    <a:pt x="34" y="6"/>
                    <a:pt x="34" y="4"/>
                  </a:cubicBezTo>
                  <a:cubicBezTo>
                    <a:pt x="34" y="2"/>
                    <a:pt x="32" y="0"/>
                    <a:pt x="30" y="0"/>
                  </a:cubicBezTo>
                  <a:close/>
                </a:path>
              </a:pathLst>
            </a:custGeom>
            <a:solidFill>
              <a:srgbClr val="00188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grpSp>
      <p:grpSp>
        <p:nvGrpSpPr>
          <p:cNvPr id="294" name="Group 293"/>
          <p:cNvGrpSpPr/>
          <p:nvPr/>
        </p:nvGrpSpPr>
        <p:grpSpPr>
          <a:xfrm>
            <a:off x="579438" y="2328695"/>
            <a:ext cx="2290317" cy="1899930"/>
            <a:chOff x="457200" y="2260433"/>
            <a:chExt cx="2290317" cy="1899930"/>
          </a:xfrm>
        </p:grpSpPr>
        <p:sp>
          <p:nvSpPr>
            <p:cNvPr id="67" name="Rectangle 66"/>
            <p:cNvSpPr/>
            <p:nvPr/>
          </p:nvSpPr>
          <p:spPr>
            <a:xfrm>
              <a:off x="457200" y="3466393"/>
              <a:ext cx="2290317" cy="69397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E-mail </a:t>
              </a:r>
              <a:b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b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Newsletters</a:t>
              </a:r>
            </a:p>
          </p:txBody>
        </p:sp>
        <p:grpSp>
          <p:nvGrpSpPr>
            <p:cNvPr id="293" name="Group 292"/>
            <p:cNvGrpSpPr/>
            <p:nvPr/>
          </p:nvGrpSpPr>
          <p:grpSpPr>
            <a:xfrm>
              <a:off x="746844" y="2260433"/>
              <a:ext cx="1711028" cy="991002"/>
              <a:chOff x="860785" y="2260433"/>
              <a:chExt cx="1711028" cy="991002"/>
            </a:xfrm>
          </p:grpSpPr>
          <p:grpSp>
            <p:nvGrpSpPr>
              <p:cNvPr id="63" name="Group 62"/>
              <p:cNvGrpSpPr/>
              <p:nvPr/>
            </p:nvGrpSpPr>
            <p:grpSpPr>
              <a:xfrm>
                <a:off x="860785" y="2260433"/>
                <a:ext cx="1711028" cy="991002"/>
                <a:chOff x="506413" y="1770063"/>
                <a:chExt cx="2105025" cy="1219200"/>
              </a:xfrm>
            </p:grpSpPr>
            <p:sp>
              <p:nvSpPr>
                <p:cNvPr id="59" name="Rectangle 20"/>
                <p:cNvSpPr>
                  <a:spLocks noChangeArrowheads="1"/>
                </p:cNvSpPr>
                <p:nvPr/>
              </p:nvSpPr>
              <p:spPr bwMode="auto">
                <a:xfrm>
                  <a:off x="758825" y="1770063"/>
                  <a:ext cx="1624012" cy="11207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60" name="Oval 21"/>
                <p:cNvSpPr>
                  <a:spLocks noChangeArrowheads="1"/>
                </p:cNvSpPr>
                <p:nvPr/>
              </p:nvSpPr>
              <p:spPr bwMode="auto">
                <a:xfrm>
                  <a:off x="1552575" y="1793876"/>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61" name="Rectangle 22"/>
                <p:cNvSpPr>
                  <a:spLocks noChangeArrowheads="1"/>
                </p:cNvSpPr>
                <p:nvPr/>
              </p:nvSpPr>
              <p:spPr bwMode="auto">
                <a:xfrm>
                  <a:off x="819150" y="1855788"/>
                  <a:ext cx="1514475" cy="987425"/>
                </a:xfrm>
                <a:prstGeom prst="rect">
                  <a:avLst/>
                </a:prstGeom>
                <a:solidFill>
                  <a:srgbClr val="5C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62" name="Freeform 23"/>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grpSp>
          <p:sp>
            <p:nvSpPr>
              <p:cNvPr id="2" name="Rectangle 1"/>
              <p:cNvSpPr/>
              <p:nvPr/>
            </p:nvSpPr>
            <p:spPr bwMode="auto">
              <a:xfrm>
                <a:off x="1416844" y="2379232"/>
                <a:ext cx="8465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Segoe UI" pitchFamily="34" charset="0"/>
                  <a:cs typeface="Segoe UI" pitchFamily="34" charset="0"/>
                </a:endParaRPr>
              </a:p>
            </p:txBody>
          </p:sp>
          <p:cxnSp>
            <p:nvCxnSpPr>
              <p:cNvPr id="5" name="Straight Connector 4"/>
              <p:cNvCxnSpPr/>
              <p:nvPr/>
            </p:nvCxnSpPr>
            <p:spPr>
              <a:xfrm>
                <a:off x="1416844" y="253061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1416844" y="260803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1416844" y="2685462"/>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16844" y="2762886"/>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bwMode="auto">
              <a:xfrm>
                <a:off x="1142807" y="2375321"/>
                <a:ext cx="2340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Segoe UI" pitchFamily="34" charset="0"/>
                  <a:cs typeface="Segoe UI" pitchFamily="34" charset="0"/>
                </a:endParaRPr>
              </a:p>
            </p:txBody>
          </p:sp>
          <p:sp>
            <p:nvSpPr>
              <p:cNvPr id="107" name="Rectangle 106"/>
              <p:cNvSpPr/>
              <p:nvPr/>
            </p:nvSpPr>
            <p:spPr bwMode="auto">
              <a:xfrm>
                <a:off x="1142807" y="2469924"/>
                <a:ext cx="234036" cy="6145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Segoe UI" pitchFamily="34" charset="0"/>
                  <a:cs typeface="Segoe UI" pitchFamily="34" charset="0"/>
                </a:endParaRPr>
              </a:p>
            </p:txBody>
          </p:sp>
          <p:cxnSp>
            <p:nvCxnSpPr>
              <p:cNvPr id="108" name="Straight Connector 107"/>
              <p:cNvCxnSpPr/>
              <p:nvPr/>
            </p:nvCxnSpPr>
            <p:spPr>
              <a:xfrm>
                <a:off x="1416844" y="2840310"/>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416844" y="291773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416844" y="299515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416844" y="3072583"/>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97" name="Group 296"/>
          <p:cNvGrpSpPr/>
          <p:nvPr/>
        </p:nvGrpSpPr>
        <p:grpSpPr>
          <a:xfrm>
            <a:off x="3404224" y="2351088"/>
            <a:ext cx="1610489" cy="2181149"/>
            <a:chOff x="3320378" y="2282825"/>
            <a:chExt cx="1610489" cy="2181149"/>
          </a:xfrm>
        </p:grpSpPr>
        <p:sp>
          <p:nvSpPr>
            <p:cNvPr id="1041" name="Rectangle 1040"/>
            <p:cNvSpPr/>
            <p:nvPr/>
          </p:nvSpPr>
          <p:spPr>
            <a:xfrm>
              <a:off x="3320378" y="3466393"/>
              <a:ext cx="1610489" cy="997581"/>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Free Developer Subscription</a:t>
              </a:r>
            </a:p>
          </p:txBody>
        </p:sp>
        <p:grpSp>
          <p:nvGrpSpPr>
            <p:cNvPr id="1130" name="Group 1129"/>
            <p:cNvGrpSpPr/>
            <p:nvPr/>
          </p:nvGrpSpPr>
          <p:grpSpPr>
            <a:xfrm>
              <a:off x="3376613" y="2282825"/>
              <a:ext cx="1422401" cy="1065213"/>
              <a:chOff x="3376613" y="2282825"/>
              <a:chExt cx="1422401" cy="1065213"/>
            </a:xfrm>
          </p:grpSpPr>
          <p:sp>
            <p:nvSpPr>
              <p:cNvPr id="24" name="Freeform 7"/>
              <p:cNvSpPr>
                <a:spLocks/>
              </p:cNvSpPr>
              <p:nvPr/>
            </p:nvSpPr>
            <p:spPr bwMode="auto">
              <a:xfrm>
                <a:off x="3376613" y="2741613"/>
                <a:ext cx="419100" cy="555625"/>
              </a:xfrm>
              <a:custGeom>
                <a:avLst/>
                <a:gdLst>
                  <a:gd name="T0" fmla="*/ 0 w 139"/>
                  <a:gd name="T1" fmla="*/ 184 h 184"/>
                  <a:gd name="T2" fmla="*/ 34 w 139"/>
                  <a:gd name="T3" fmla="*/ 116 h 184"/>
                  <a:gd name="T4" fmla="*/ 30 w 139"/>
                  <a:gd name="T5" fmla="*/ 90 h 184"/>
                  <a:gd name="T6" fmla="*/ 30 w 139"/>
                  <a:gd name="T7" fmla="*/ 58 h 184"/>
                  <a:gd name="T8" fmla="*/ 81 w 139"/>
                  <a:gd name="T9" fmla="*/ 0 h 184"/>
                  <a:gd name="T10" fmla="*/ 139 w 139"/>
                  <a:gd name="T11" fmla="*/ 58 h 184"/>
                  <a:gd name="T12" fmla="*/ 139 w 139"/>
                  <a:gd name="T13" fmla="*/ 90 h 184"/>
                  <a:gd name="T14" fmla="*/ 106 w 139"/>
                  <a:gd name="T15" fmla="*/ 142 h 184"/>
                  <a:gd name="T16" fmla="*/ 94 w 139"/>
                  <a:gd name="T17" fmla="*/ 184 h 184"/>
                  <a:gd name="T18" fmla="*/ 0 w 139"/>
                  <a:gd name="T19"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84">
                    <a:moveTo>
                      <a:pt x="0" y="184"/>
                    </a:moveTo>
                    <a:cubicBezTo>
                      <a:pt x="34" y="116"/>
                      <a:pt x="34" y="116"/>
                      <a:pt x="34" y="116"/>
                    </a:cubicBezTo>
                    <a:cubicBezTo>
                      <a:pt x="31" y="108"/>
                      <a:pt x="30" y="99"/>
                      <a:pt x="30" y="90"/>
                    </a:cubicBezTo>
                    <a:cubicBezTo>
                      <a:pt x="30" y="58"/>
                      <a:pt x="30" y="58"/>
                      <a:pt x="30" y="58"/>
                    </a:cubicBezTo>
                    <a:cubicBezTo>
                      <a:pt x="30" y="26"/>
                      <a:pt x="48" y="0"/>
                      <a:pt x="81" y="0"/>
                    </a:cubicBezTo>
                    <a:cubicBezTo>
                      <a:pt x="113" y="0"/>
                      <a:pt x="139" y="26"/>
                      <a:pt x="139" y="58"/>
                    </a:cubicBezTo>
                    <a:cubicBezTo>
                      <a:pt x="139" y="90"/>
                      <a:pt x="139" y="90"/>
                      <a:pt x="139" y="90"/>
                    </a:cubicBezTo>
                    <a:cubicBezTo>
                      <a:pt x="139" y="113"/>
                      <a:pt x="126" y="133"/>
                      <a:pt x="106" y="142"/>
                    </a:cubicBezTo>
                    <a:cubicBezTo>
                      <a:pt x="94" y="184"/>
                      <a:pt x="94" y="184"/>
                      <a:pt x="94" y="184"/>
                    </a:cubicBezTo>
                    <a:lnTo>
                      <a:pt x="0" y="184"/>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25" name="Freeform 8"/>
              <p:cNvSpPr>
                <a:spLocks/>
              </p:cNvSpPr>
              <p:nvPr/>
            </p:nvSpPr>
            <p:spPr bwMode="auto">
              <a:xfrm>
                <a:off x="3533776" y="2282825"/>
                <a:ext cx="1238250" cy="773113"/>
              </a:xfrm>
              <a:custGeom>
                <a:avLst/>
                <a:gdLst>
                  <a:gd name="T0" fmla="*/ 411 w 411"/>
                  <a:gd name="T1" fmla="*/ 250 h 256"/>
                  <a:gd name="T2" fmla="*/ 406 w 411"/>
                  <a:gd name="T3" fmla="*/ 256 h 256"/>
                  <a:gd name="T4" fmla="*/ 6 w 411"/>
                  <a:gd name="T5" fmla="*/ 256 h 256"/>
                  <a:gd name="T6" fmla="*/ 0 w 411"/>
                  <a:gd name="T7" fmla="*/ 250 h 256"/>
                  <a:gd name="T8" fmla="*/ 0 w 411"/>
                  <a:gd name="T9" fmla="*/ 6 h 256"/>
                  <a:gd name="T10" fmla="*/ 6 w 411"/>
                  <a:gd name="T11" fmla="*/ 0 h 256"/>
                  <a:gd name="T12" fmla="*/ 406 w 411"/>
                  <a:gd name="T13" fmla="*/ 0 h 256"/>
                  <a:gd name="T14" fmla="*/ 411 w 411"/>
                  <a:gd name="T15" fmla="*/ 6 h 256"/>
                  <a:gd name="T16" fmla="*/ 411 w 411"/>
                  <a:gd name="T17" fmla="*/ 25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256">
                    <a:moveTo>
                      <a:pt x="411" y="250"/>
                    </a:moveTo>
                    <a:cubicBezTo>
                      <a:pt x="411" y="253"/>
                      <a:pt x="409" y="256"/>
                      <a:pt x="406" y="256"/>
                    </a:cubicBezTo>
                    <a:cubicBezTo>
                      <a:pt x="6" y="256"/>
                      <a:pt x="6" y="256"/>
                      <a:pt x="6" y="256"/>
                    </a:cubicBezTo>
                    <a:cubicBezTo>
                      <a:pt x="3" y="256"/>
                      <a:pt x="0" y="253"/>
                      <a:pt x="0" y="250"/>
                    </a:cubicBezTo>
                    <a:cubicBezTo>
                      <a:pt x="0" y="6"/>
                      <a:pt x="0" y="6"/>
                      <a:pt x="0" y="6"/>
                    </a:cubicBezTo>
                    <a:cubicBezTo>
                      <a:pt x="0" y="3"/>
                      <a:pt x="3" y="0"/>
                      <a:pt x="6" y="0"/>
                    </a:cubicBezTo>
                    <a:cubicBezTo>
                      <a:pt x="406" y="0"/>
                      <a:pt x="406" y="0"/>
                      <a:pt x="406" y="0"/>
                    </a:cubicBezTo>
                    <a:cubicBezTo>
                      <a:pt x="409" y="0"/>
                      <a:pt x="411" y="3"/>
                      <a:pt x="411" y="6"/>
                    </a:cubicBezTo>
                    <a:lnTo>
                      <a:pt x="411" y="2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26" name="Freeform 9"/>
              <p:cNvSpPr>
                <a:spLocks/>
              </p:cNvSpPr>
              <p:nvPr/>
            </p:nvSpPr>
            <p:spPr bwMode="auto">
              <a:xfrm>
                <a:off x="3630613" y="2376488"/>
                <a:ext cx="1047750" cy="579438"/>
              </a:xfrm>
              <a:custGeom>
                <a:avLst/>
                <a:gdLst>
                  <a:gd name="T0" fmla="*/ 348 w 348"/>
                  <a:gd name="T1" fmla="*/ 187 h 192"/>
                  <a:gd name="T2" fmla="*/ 343 w 348"/>
                  <a:gd name="T3" fmla="*/ 192 h 192"/>
                  <a:gd name="T4" fmla="*/ 5 w 348"/>
                  <a:gd name="T5" fmla="*/ 192 h 192"/>
                  <a:gd name="T6" fmla="*/ 0 w 348"/>
                  <a:gd name="T7" fmla="*/ 187 h 192"/>
                  <a:gd name="T8" fmla="*/ 0 w 348"/>
                  <a:gd name="T9" fmla="*/ 5 h 192"/>
                  <a:gd name="T10" fmla="*/ 5 w 348"/>
                  <a:gd name="T11" fmla="*/ 0 h 192"/>
                  <a:gd name="T12" fmla="*/ 343 w 348"/>
                  <a:gd name="T13" fmla="*/ 0 h 192"/>
                  <a:gd name="T14" fmla="*/ 348 w 348"/>
                  <a:gd name="T15" fmla="*/ 5 h 192"/>
                  <a:gd name="T16" fmla="*/ 348 w 348"/>
                  <a:gd name="T17"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192">
                    <a:moveTo>
                      <a:pt x="348" y="187"/>
                    </a:moveTo>
                    <a:cubicBezTo>
                      <a:pt x="348" y="190"/>
                      <a:pt x="345" y="192"/>
                      <a:pt x="343" y="192"/>
                    </a:cubicBezTo>
                    <a:cubicBezTo>
                      <a:pt x="5" y="192"/>
                      <a:pt x="5" y="192"/>
                      <a:pt x="5" y="192"/>
                    </a:cubicBezTo>
                    <a:cubicBezTo>
                      <a:pt x="2" y="192"/>
                      <a:pt x="0" y="190"/>
                      <a:pt x="0" y="187"/>
                    </a:cubicBezTo>
                    <a:cubicBezTo>
                      <a:pt x="0" y="5"/>
                      <a:pt x="0" y="5"/>
                      <a:pt x="0" y="5"/>
                    </a:cubicBezTo>
                    <a:cubicBezTo>
                      <a:pt x="0" y="2"/>
                      <a:pt x="2" y="0"/>
                      <a:pt x="5" y="0"/>
                    </a:cubicBezTo>
                    <a:cubicBezTo>
                      <a:pt x="343" y="0"/>
                      <a:pt x="343" y="0"/>
                      <a:pt x="343" y="0"/>
                    </a:cubicBezTo>
                    <a:cubicBezTo>
                      <a:pt x="345" y="0"/>
                      <a:pt x="348" y="2"/>
                      <a:pt x="348" y="5"/>
                    </a:cubicBezTo>
                    <a:lnTo>
                      <a:pt x="348" y="187"/>
                    </a:lnTo>
                    <a:close/>
                  </a:path>
                </a:pathLst>
              </a:custGeom>
              <a:solidFill>
                <a:srgbClr val="BAD80A"/>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098" name="Freeform 161"/>
              <p:cNvSpPr>
                <a:spLocks/>
              </p:cNvSpPr>
              <p:nvPr/>
            </p:nvSpPr>
            <p:spPr bwMode="auto">
              <a:xfrm>
                <a:off x="3467101" y="2659063"/>
                <a:ext cx="144463" cy="157163"/>
              </a:xfrm>
              <a:custGeom>
                <a:avLst/>
                <a:gdLst>
                  <a:gd name="T0" fmla="*/ 43 w 48"/>
                  <a:gd name="T1" fmla="*/ 9 h 52"/>
                  <a:gd name="T2" fmla="*/ 43 w 48"/>
                  <a:gd name="T3" fmla="*/ 26 h 52"/>
                  <a:gd name="T4" fmla="*/ 22 w 48"/>
                  <a:gd name="T5" fmla="*/ 47 h 52"/>
                  <a:gd name="T6" fmla="*/ 5 w 48"/>
                  <a:gd name="T7" fmla="*/ 47 h 52"/>
                  <a:gd name="T8" fmla="*/ 5 w 48"/>
                  <a:gd name="T9" fmla="*/ 30 h 52"/>
                  <a:gd name="T10" fmla="*/ 35 w 48"/>
                  <a:gd name="T11" fmla="*/ 0 h 52"/>
                  <a:gd name="T12" fmla="*/ 43 w 48"/>
                  <a:gd name="T13" fmla="*/ 9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43" y="9"/>
                    </a:moveTo>
                    <a:cubicBezTo>
                      <a:pt x="48" y="14"/>
                      <a:pt x="48" y="21"/>
                      <a:pt x="43" y="26"/>
                    </a:cubicBezTo>
                    <a:cubicBezTo>
                      <a:pt x="22" y="47"/>
                      <a:pt x="22" y="47"/>
                      <a:pt x="22" y="47"/>
                    </a:cubicBezTo>
                    <a:cubicBezTo>
                      <a:pt x="17" y="52"/>
                      <a:pt x="9" y="52"/>
                      <a:pt x="5" y="47"/>
                    </a:cubicBezTo>
                    <a:cubicBezTo>
                      <a:pt x="0" y="43"/>
                      <a:pt x="0" y="35"/>
                      <a:pt x="5" y="30"/>
                    </a:cubicBezTo>
                    <a:cubicBezTo>
                      <a:pt x="35" y="0"/>
                      <a:pt x="35" y="0"/>
                      <a:pt x="35" y="0"/>
                    </a:cubicBezTo>
                    <a:lnTo>
                      <a:pt x="43" y="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099" name="Freeform 162"/>
              <p:cNvSpPr>
                <a:spLocks/>
              </p:cNvSpPr>
              <p:nvPr/>
            </p:nvSpPr>
            <p:spPr bwMode="auto">
              <a:xfrm>
                <a:off x="3467101" y="2732088"/>
                <a:ext cx="87313" cy="220663"/>
              </a:xfrm>
              <a:custGeom>
                <a:avLst/>
                <a:gdLst>
                  <a:gd name="T0" fmla="*/ 0 w 29"/>
                  <a:gd name="T1" fmla="*/ 55 h 73"/>
                  <a:gd name="T2" fmla="*/ 15 w 29"/>
                  <a:gd name="T3" fmla="*/ 70 h 73"/>
                  <a:gd name="T4" fmla="*/ 15 w 29"/>
                  <a:gd name="T5" fmla="*/ 70 h 73"/>
                  <a:gd name="T6" fmla="*/ 29 w 29"/>
                  <a:gd name="T7" fmla="*/ 65 h 73"/>
                  <a:gd name="T8" fmla="*/ 29 w 29"/>
                  <a:gd name="T9" fmla="*/ 8 h 73"/>
                  <a:gd name="T10" fmla="*/ 15 w 29"/>
                  <a:gd name="T11" fmla="*/ 3 h 73"/>
                  <a:gd name="T12" fmla="*/ 15 w 29"/>
                  <a:gd name="T13" fmla="*/ 3 h 73"/>
                  <a:gd name="T14" fmla="*/ 0 w 29"/>
                  <a:gd name="T15" fmla="*/ 18 h 73"/>
                  <a:gd name="T16" fmla="*/ 0 w 29"/>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73">
                    <a:moveTo>
                      <a:pt x="0" y="55"/>
                    </a:moveTo>
                    <a:cubicBezTo>
                      <a:pt x="0" y="63"/>
                      <a:pt x="6" y="70"/>
                      <a:pt x="15" y="70"/>
                    </a:cubicBezTo>
                    <a:cubicBezTo>
                      <a:pt x="15" y="70"/>
                      <a:pt x="15" y="70"/>
                      <a:pt x="15" y="70"/>
                    </a:cubicBezTo>
                    <a:cubicBezTo>
                      <a:pt x="23" y="70"/>
                      <a:pt x="29" y="73"/>
                      <a:pt x="29" y="65"/>
                    </a:cubicBezTo>
                    <a:cubicBezTo>
                      <a:pt x="29" y="8"/>
                      <a:pt x="29" y="8"/>
                      <a:pt x="29" y="8"/>
                    </a:cubicBezTo>
                    <a:cubicBezTo>
                      <a:pt x="29" y="0"/>
                      <a:pt x="23" y="3"/>
                      <a:pt x="15" y="3"/>
                    </a:cubicBezTo>
                    <a:cubicBezTo>
                      <a:pt x="15" y="3"/>
                      <a:pt x="15" y="3"/>
                      <a:pt x="15" y="3"/>
                    </a:cubicBezTo>
                    <a:cubicBezTo>
                      <a:pt x="6" y="3"/>
                      <a:pt x="0" y="9"/>
                      <a:pt x="0" y="18"/>
                    </a:cubicBezTo>
                    <a:lnTo>
                      <a:pt x="0" y="55"/>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0" name="Freeform 163"/>
              <p:cNvSpPr>
                <a:spLocks/>
              </p:cNvSpPr>
              <p:nvPr/>
            </p:nvSpPr>
            <p:spPr bwMode="auto">
              <a:xfrm>
                <a:off x="3540126" y="2659063"/>
                <a:ext cx="41275" cy="36513"/>
              </a:xfrm>
              <a:custGeom>
                <a:avLst/>
                <a:gdLst>
                  <a:gd name="T0" fmla="*/ 11 w 14"/>
                  <a:gd name="T1" fmla="*/ 0 h 12"/>
                  <a:gd name="T2" fmla="*/ 14 w 14"/>
                  <a:gd name="T3" fmla="*/ 3 h 12"/>
                  <a:gd name="T4" fmla="*/ 9 w 14"/>
                  <a:gd name="T5" fmla="*/ 8 h 12"/>
                  <a:gd name="T6" fmla="*/ 0 w 14"/>
                  <a:gd name="T7" fmla="*/ 11 h 12"/>
                  <a:gd name="T8" fmla="*/ 11 w 14"/>
                  <a:gd name="T9" fmla="*/ 0 h 12"/>
                </a:gdLst>
                <a:ahLst/>
                <a:cxnLst>
                  <a:cxn ang="0">
                    <a:pos x="T0" y="T1"/>
                  </a:cxn>
                  <a:cxn ang="0">
                    <a:pos x="T2" y="T3"/>
                  </a:cxn>
                  <a:cxn ang="0">
                    <a:pos x="T4" y="T5"/>
                  </a:cxn>
                  <a:cxn ang="0">
                    <a:pos x="T6" y="T7"/>
                  </a:cxn>
                  <a:cxn ang="0">
                    <a:pos x="T8" y="T9"/>
                  </a:cxn>
                </a:cxnLst>
                <a:rect l="0" t="0" r="r" b="b"/>
                <a:pathLst>
                  <a:path w="14" h="12">
                    <a:moveTo>
                      <a:pt x="11" y="0"/>
                    </a:moveTo>
                    <a:cubicBezTo>
                      <a:pt x="14" y="3"/>
                      <a:pt x="14" y="3"/>
                      <a:pt x="14" y="3"/>
                    </a:cubicBezTo>
                    <a:cubicBezTo>
                      <a:pt x="9" y="8"/>
                      <a:pt x="9" y="8"/>
                      <a:pt x="9" y="8"/>
                    </a:cubicBezTo>
                    <a:cubicBezTo>
                      <a:pt x="7" y="11"/>
                      <a:pt x="3" y="12"/>
                      <a:pt x="0" y="11"/>
                    </a:cubicBezTo>
                    <a:lnTo>
                      <a:pt x="11" y="0"/>
                    </a:lnTo>
                    <a:close/>
                  </a:path>
                </a:pathLst>
              </a:custGeom>
              <a:solidFill>
                <a:srgbClr val="EFD9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1" name="Freeform 164"/>
              <p:cNvSpPr>
                <a:spLocks/>
              </p:cNvSpPr>
              <p:nvPr/>
            </p:nvSpPr>
            <p:spPr bwMode="auto">
              <a:xfrm>
                <a:off x="3524251" y="2882900"/>
                <a:ext cx="144463" cy="381000"/>
              </a:xfrm>
              <a:custGeom>
                <a:avLst/>
                <a:gdLst>
                  <a:gd name="T0" fmla="*/ 0 w 48"/>
                  <a:gd name="T1" fmla="*/ 0 h 126"/>
                  <a:gd name="T2" fmla="*/ 48 w 48"/>
                  <a:gd name="T3" fmla="*/ 63 h 126"/>
                  <a:gd name="T4" fmla="*/ 0 w 48"/>
                  <a:gd name="T5" fmla="*/ 126 h 126"/>
                  <a:gd name="T6" fmla="*/ 0 w 48"/>
                  <a:gd name="T7" fmla="*/ 0 h 126"/>
                </a:gdLst>
                <a:ahLst/>
                <a:cxnLst>
                  <a:cxn ang="0">
                    <a:pos x="T0" y="T1"/>
                  </a:cxn>
                  <a:cxn ang="0">
                    <a:pos x="T2" y="T3"/>
                  </a:cxn>
                  <a:cxn ang="0">
                    <a:pos x="T4" y="T5"/>
                  </a:cxn>
                  <a:cxn ang="0">
                    <a:pos x="T6" y="T7"/>
                  </a:cxn>
                </a:cxnLst>
                <a:rect l="0" t="0" r="r" b="b"/>
                <a:pathLst>
                  <a:path w="48" h="126">
                    <a:moveTo>
                      <a:pt x="0" y="0"/>
                    </a:moveTo>
                    <a:cubicBezTo>
                      <a:pt x="28" y="8"/>
                      <a:pt x="48" y="33"/>
                      <a:pt x="48" y="63"/>
                    </a:cubicBezTo>
                    <a:cubicBezTo>
                      <a:pt x="48" y="93"/>
                      <a:pt x="28" y="119"/>
                      <a:pt x="0" y="126"/>
                    </a:cubicBez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2" name="Freeform 165"/>
              <p:cNvSpPr>
                <a:spLocks/>
              </p:cNvSpPr>
              <p:nvPr/>
            </p:nvSpPr>
            <p:spPr bwMode="auto">
              <a:xfrm>
                <a:off x="3668713" y="3055938"/>
                <a:ext cx="120650" cy="77788"/>
              </a:xfrm>
              <a:custGeom>
                <a:avLst/>
                <a:gdLst>
                  <a:gd name="T0" fmla="*/ 26 w 40"/>
                  <a:gd name="T1" fmla="*/ 26 h 26"/>
                  <a:gd name="T2" fmla="*/ 0 w 40"/>
                  <a:gd name="T3" fmla="*/ 0 h 26"/>
                  <a:gd name="T4" fmla="*/ 40 w 40"/>
                  <a:gd name="T5" fmla="*/ 0 h 26"/>
                  <a:gd name="T6" fmla="*/ 26 w 40"/>
                  <a:gd name="T7" fmla="*/ 26 h 26"/>
                </a:gdLst>
                <a:ahLst/>
                <a:cxnLst>
                  <a:cxn ang="0">
                    <a:pos x="T0" y="T1"/>
                  </a:cxn>
                  <a:cxn ang="0">
                    <a:pos x="T2" y="T3"/>
                  </a:cxn>
                  <a:cxn ang="0">
                    <a:pos x="T4" y="T5"/>
                  </a:cxn>
                  <a:cxn ang="0">
                    <a:pos x="T6" y="T7"/>
                  </a:cxn>
                </a:cxnLst>
                <a:rect l="0" t="0" r="r" b="b"/>
                <a:pathLst>
                  <a:path w="40" h="26">
                    <a:moveTo>
                      <a:pt x="26" y="26"/>
                    </a:moveTo>
                    <a:cubicBezTo>
                      <a:pt x="0" y="0"/>
                      <a:pt x="0" y="0"/>
                      <a:pt x="0" y="0"/>
                    </a:cubicBezTo>
                    <a:cubicBezTo>
                      <a:pt x="40" y="0"/>
                      <a:pt x="40" y="0"/>
                      <a:pt x="40" y="0"/>
                    </a:cubicBezTo>
                    <a:cubicBezTo>
                      <a:pt x="38" y="10"/>
                      <a:pt x="33" y="19"/>
                      <a:pt x="26" y="2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6" name="TextBox 1125"/>
              <p:cNvSpPr txBox="1"/>
              <p:nvPr/>
            </p:nvSpPr>
            <p:spPr>
              <a:xfrm>
                <a:off x="3534023" y="2405361"/>
                <a:ext cx="1223320" cy="489365"/>
              </a:xfrm>
              <a:prstGeom prst="rect">
                <a:avLst/>
              </a:prstGeom>
              <a:noFill/>
            </p:spPr>
            <p:txBody>
              <a:bodyPr wrap="square" lIns="0" tIns="146304" rIns="0" bIns="146304" rtlCol="0" anchor="ctr" anchorCtr="0">
                <a:spAutoFit/>
              </a:bodyPr>
              <a:lstStyle/>
              <a:p>
                <a:pPr marL="0" marR="0" lvl="0" indent="0" algn="ctr" defTabSz="932688"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1 YEAR FREE</a:t>
                </a:r>
              </a:p>
            </p:txBody>
          </p:sp>
          <p:cxnSp>
            <p:nvCxnSpPr>
              <p:cNvPr id="295" name="Straight Connector 294"/>
              <p:cNvCxnSpPr/>
              <p:nvPr/>
            </p:nvCxnSpPr>
            <p:spPr>
              <a:xfrm>
                <a:off x="3722415" y="2444926"/>
                <a:ext cx="846536"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a:off x="3660384" y="2786063"/>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a:off x="3660384" y="2838450"/>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a:off x="3660384" y="2890045"/>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29" name="Group 1128"/>
              <p:cNvGrpSpPr/>
              <p:nvPr/>
            </p:nvGrpSpPr>
            <p:grpSpPr>
              <a:xfrm>
                <a:off x="3987801" y="2778125"/>
                <a:ext cx="811213" cy="569913"/>
                <a:chOff x="3987801" y="2778125"/>
                <a:chExt cx="811213" cy="569913"/>
              </a:xfrm>
            </p:grpSpPr>
            <p:sp>
              <p:nvSpPr>
                <p:cNvPr id="1103" name="Freeform 166"/>
                <p:cNvSpPr>
                  <a:spLocks/>
                </p:cNvSpPr>
                <p:nvPr/>
              </p:nvSpPr>
              <p:spPr bwMode="auto">
                <a:xfrm>
                  <a:off x="3987801" y="2778125"/>
                  <a:ext cx="236538" cy="231775"/>
                </a:xfrm>
                <a:custGeom>
                  <a:avLst/>
                  <a:gdLst>
                    <a:gd name="T0" fmla="*/ 78 w 78"/>
                    <a:gd name="T1" fmla="*/ 60 h 77"/>
                    <a:gd name="T2" fmla="*/ 23 w 78"/>
                    <a:gd name="T3" fmla="*/ 5 h 77"/>
                    <a:gd name="T4" fmla="*/ 5 w 78"/>
                    <a:gd name="T5" fmla="*/ 5 h 77"/>
                    <a:gd name="T6" fmla="*/ 5 w 78"/>
                    <a:gd name="T7" fmla="*/ 22 h 77"/>
                    <a:gd name="T8" fmla="*/ 60 w 78"/>
                    <a:gd name="T9" fmla="*/ 77 h 77"/>
                    <a:gd name="T10" fmla="*/ 78 w 78"/>
                    <a:gd name="T11" fmla="*/ 60 h 77"/>
                  </a:gdLst>
                  <a:ahLst/>
                  <a:cxnLst>
                    <a:cxn ang="0">
                      <a:pos x="T0" y="T1"/>
                    </a:cxn>
                    <a:cxn ang="0">
                      <a:pos x="T2" y="T3"/>
                    </a:cxn>
                    <a:cxn ang="0">
                      <a:pos x="T4" y="T5"/>
                    </a:cxn>
                    <a:cxn ang="0">
                      <a:pos x="T6" y="T7"/>
                    </a:cxn>
                    <a:cxn ang="0">
                      <a:pos x="T8" y="T9"/>
                    </a:cxn>
                    <a:cxn ang="0">
                      <a:pos x="T10" y="T11"/>
                    </a:cxn>
                  </a:cxnLst>
                  <a:rect l="0" t="0" r="r" b="b"/>
                  <a:pathLst>
                    <a:path w="78" h="77">
                      <a:moveTo>
                        <a:pt x="78" y="60"/>
                      </a:moveTo>
                      <a:cubicBezTo>
                        <a:pt x="23" y="5"/>
                        <a:pt x="23" y="5"/>
                        <a:pt x="23" y="5"/>
                      </a:cubicBezTo>
                      <a:cubicBezTo>
                        <a:pt x="18" y="0"/>
                        <a:pt x="10" y="0"/>
                        <a:pt x="5" y="5"/>
                      </a:cubicBezTo>
                      <a:cubicBezTo>
                        <a:pt x="0" y="10"/>
                        <a:pt x="0" y="17"/>
                        <a:pt x="5" y="22"/>
                      </a:cubicBezTo>
                      <a:cubicBezTo>
                        <a:pt x="60" y="77"/>
                        <a:pt x="60" y="77"/>
                        <a:pt x="60" y="77"/>
                      </a:cubicBezTo>
                      <a:lnTo>
                        <a:pt x="78" y="6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4" name="Freeform 167"/>
                <p:cNvSpPr>
                  <a:spLocks/>
                </p:cNvSpPr>
                <p:nvPr/>
              </p:nvSpPr>
              <p:spPr bwMode="auto">
                <a:xfrm>
                  <a:off x="4000501" y="2786063"/>
                  <a:ext cx="66675" cy="69850"/>
                </a:xfrm>
                <a:custGeom>
                  <a:avLst/>
                  <a:gdLst>
                    <a:gd name="T0" fmla="*/ 6 w 22"/>
                    <a:gd name="T1" fmla="*/ 6 h 23"/>
                    <a:gd name="T2" fmla="*/ 0 w 22"/>
                    <a:gd name="T3" fmla="*/ 13 h 23"/>
                    <a:gd name="T4" fmla="*/ 6 w 22"/>
                    <a:gd name="T5" fmla="*/ 19 h 23"/>
                    <a:gd name="T6" fmla="*/ 19 w 22"/>
                    <a:gd name="T7" fmla="*/ 19 h 23"/>
                    <a:gd name="T8" fmla="*/ 19 w 22"/>
                    <a:gd name="T9" fmla="*/ 7 h 23"/>
                    <a:gd name="T10" fmla="*/ 13 w 22"/>
                    <a:gd name="T11" fmla="*/ 0 h 23"/>
                    <a:gd name="T12" fmla="*/ 6 w 22"/>
                    <a:gd name="T13" fmla="*/ 6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6" y="6"/>
                      </a:moveTo>
                      <a:cubicBezTo>
                        <a:pt x="3" y="8"/>
                        <a:pt x="1" y="11"/>
                        <a:pt x="0" y="13"/>
                      </a:cubicBezTo>
                      <a:cubicBezTo>
                        <a:pt x="6" y="19"/>
                        <a:pt x="6" y="19"/>
                        <a:pt x="6" y="19"/>
                      </a:cubicBezTo>
                      <a:cubicBezTo>
                        <a:pt x="10" y="23"/>
                        <a:pt x="15" y="23"/>
                        <a:pt x="19" y="19"/>
                      </a:cubicBezTo>
                      <a:cubicBezTo>
                        <a:pt x="22" y="16"/>
                        <a:pt x="22" y="10"/>
                        <a:pt x="19" y="7"/>
                      </a:cubicBezTo>
                      <a:cubicBezTo>
                        <a:pt x="13" y="0"/>
                        <a:pt x="13" y="0"/>
                        <a:pt x="13" y="0"/>
                      </a:cubicBezTo>
                      <a:cubicBezTo>
                        <a:pt x="10" y="2"/>
                        <a:pt x="8" y="4"/>
                        <a:pt x="6" y="6"/>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5" name="Freeform 168"/>
                <p:cNvSpPr>
                  <a:spLocks/>
                </p:cNvSpPr>
                <p:nvPr/>
              </p:nvSpPr>
              <p:spPr bwMode="auto">
                <a:xfrm>
                  <a:off x="4033838" y="2822575"/>
                  <a:ext cx="33338" cy="30163"/>
                </a:xfrm>
                <a:custGeom>
                  <a:avLst/>
                  <a:gdLst>
                    <a:gd name="T0" fmla="*/ 3 w 11"/>
                    <a:gd name="T1" fmla="*/ 3 h 10"/>
                    <a:gd name="T2" fmla="*/ 1 w 11"/>
                    <a:gd name="T3" fmla="*/ 10 h 10"/>
                    <a:gd name="T4" fmla="*/ 8 w 11"/>
                    <a:gd name="T5" fmla="*/ 7 h 10"/>
                    <a:gd name="T6" fmla="*/ 10 w 11"/>
                    <a:gd name="T7" fmla="*/ 0 h 10"/>
                    <a:gd name="T8" fmla="*/ 3 w 11"/>
                    <a:gd name="T9" fmla="*/ 3 h 10"/>
                  </a:gdLst>
                  <a:ahLst/>
                  <a:cxnLst>
                    <a:cxn ang="0">
                      <a:pos x="T0" y="T1"/>
                    </a:cxn>
                    <a:cxn ang="0">
                      <a:pos x="T2" y="T3"/>
                    </a:cxn>
                    <a:cxn ang="0">
                      <a:pos x="T4" y="T5"/>
                    </a:cxn>
                    <a:cxn ang="0">
                      <a:pos x="T6" y="T7"/>
                    </a:cxn>
                    <a:cxn ang="0">
                      <a:pos x="T8" y="T9"/>
                    </a:cxn>
                  </a:cxnLst>
                  <a:rect l="0" t="0" r="r" b="b"/>
                  <a:pathLst>
                    <a:path w="11" h="10">
                      <a:moveTo>
                        <a:pt x="3" y="3"/>
                      </a:moveTo>
                      <a:cubicBezTo>
                        <a:pt x="1" y="5"/>
                        <a:pt x="0" y="7"/>
                        <a:pt x="1" y="10"/>
                      </a:cubicBezTo>
                      <a:cubicBezTo>
                        <a:pt x="3" y="10"/>
                        <a:pt x="6" y="9"/>
                        <a:pt x="8" y="7"/>
                      </a:cubicBezTo>
                      <a:cubicBezTo>
                        <a:pt x="10" y="5"/>
                        <a:pt x="11" y="3"/>
                        <a:pt x="10" y="0"/>
                      </a:cubicBezTo>
                      <a:cubicBezTo>
                        <a:pt x="8" y="0"/>
                        <a:pt x="5" y="1"/>
                        <a:pt x="3" y="3"/>
                      </a:cubicBezTo>
                      <a:close/>
                    </a:path>
                  </a:pathLst>
                </a:custGeom>
                <a:solidFill>
                  <a:srgbClr val="E0A3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6" name="Freeform 169"/>
                <p:cNvSpPr>
                  <a:spLocks/>
                </p:cNvSpPr>
                <p:nvPr/>
              </p:nvSpPr>
              <p:spPr bwMode="auto">
                <a:xfrm>
                  <a:off x="4064001" y="2852738"/>
                  <a:ext cx="30163" cy="30163"/>
                </a:xfrm>
                <a:custGeom>
                  <a:avLst/>
                  <a:gdLst>
                    <a:gd name="T0" fmla="*/ 10 w 10"/>
                    <a:gd name="T1" fmla="*/ 0 h 10"/>
                    <a:gd name="T2" fmla="*/ 3 w 10"/>
                    <a:gd name="T3" fmla="*/ 3 h 10"/>
                    <a:gd name="T4" fmla="*/ 0 w 10"/>
                    <a:gd name="T5" fmla="*/ 10 h 10"/>
                  </a:gdLst>
                  <a:ahLst/>
                  <a:cxnLst>
                    <a:cxn ang="0">
                      <a:pos x="T0" y="T1"/>
                    </a:cxn>
                    <a:cxn ang="0">
                      <a:pos x="T2" y="T3"/>
                    </a:cxn>
                    <a:cxn ang="0">
                      <a:pos x="T4" y="T5"/>
                    </a:cxn>
                  </a:cxnLst>
                  <a:rect l="0" t="0" r="r" b="b"/>
                  <a:pathLst>
                    <a:path w="10" h="10">
                      <a:moveTo>
                        <a:pt x="10" y="0"/>
                      </a:moveTo>
                      <a:cubicBezTo>
                        <a:pt x="8" y="0"/>
                        <a:pt x="5" y="1"/>
                        <a:pt x="3" y="3"/>
                      </a:cubicBezTo>
                      <a:cubicBezTo>
                        <a:pt x="1" y="5"/>
                        <a:pt x="0" y="7"/>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7" name="Freeform 170"/>
                <p:cNvSpPr>
                  <a:spLocks/>
                </p:cNvSpPr>
                <p:nvPr/>
              </p:nvSpPr>
              <p:spPr bwMode="auto">
                <a:xfrm>
                  <a:off x="4076701" y="2865438"/>
                  <a:ext cx="28575"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8" name="Freeform 171"/>
                <p:cNvSpPr>
                  <a:spLocks/>
                </p:cNvSpPr>
                <p:nvPr/>
              </p:nvSpPr>
              <p:spPr bwMode="auto">
                <a:xfrm>
                  <a:off x="4076701" y="2862263"/>
                  <a:ext cx="14288" cy="14288"/>
                </a:xfrm>
                <a:custGeom>
                  <a:avLst/>
                  <a:gdLst>
                    <a:gd name="T0" fmla="*/ 5 w 5"/>
                    <a:gd name="T1" fmla="*/ 0 h 5"/>
                    <a:gd name="T2" fmla="*/ 1 w 5"/>
                    <a:gd name="T3" fmla="*/ 2 h 5"/>
                    <a:gd name="T4" fmla="*/ 0 w 5"/>
                    <a:gd name="T5" fmla="*/ 5 h 5"/>
                  </a:gdLst>
                  <a:ahLst/>
                  <a:cxnLst>
                    <a:cxn ang="0">
                      <a:pos x="T0" y="T1"/>
                    </a:cxn>
                    <a:cxn ang="0">
                      <a:pos x="T2" y="T3"/>
                    </a:cxn>
                    <a:cxn ang="0">
                      <a:pos x="T4" y="T5"/>
                    </a:cxn>
                  </a:cxnLst>
                  <a:rect l="0" t="0" r="r" b="b"/>
                  <a:pathLst>
                    <a:path w="5" h="5">
                      <a:moveTo>
                        <a:pt x="5" y="0"/>
                      </a:moveTo>
                      <a:cubicBezTo>
                        <a:pt x="3" y="0"/>
                        <a:pt x="2" y="1"/>
                        <a:pt x="1" y="2"/>
                      </a:cubicBezTo>
                      <a:cubicBezTo>
                        <a:pt x="0" y="3"/>
                        <a:pt x="0"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9" name="Freeform 172"/>
                <p:cNvSpPr>
                  <a:spLocks/>
                </p:cNvSpPr>
                <p:nvPr/>
              </p:nvSpPr>
              <p:spPr bwMode="auto">
                <a:xfrm>
                  <a:off x="4081463" y="2868613"/>
                  <a:ext cx="15875" cy="17463"/>
                </a:xfrm>
                <a:custGeom>
                  <a:avLst/>
                  <a:gdLst>
                    <a:gd name="T0" fmla="*/ 0 w 5"/>
                    <a:gd name="T1" fmla="*/ 6 h 6"/>
                    <a:gd name="T2" fmla="*/ 3 w 5"/>
                    <a:gd name="T3" fmla="*/ 4 h 6"/>
                    <a:gd name="T4" fmla="*/ 5 w 5"/>
                    <a:gd name="T5" fmla="*/ 0 h 6"/>
                  </a:gdLst>
                  <a:ahLst/>
                  <a:cxnLst>
                    <a:cxn ang="0">
                      <a:pos x="T0" y="T1"/>
                    </a:cxn>
                    <a:cxn ang="0">
                      <a:pos x="T2" y="T3"/>
                    </a:cxn>
                    <a:cxn ang="0">
                      <a:pos x="T4" y="T5"/>
                    </a:cxn>
                  </a:cxnLst>
                  <a:rect l="0" t="0" r="r" b="b"/>
                  <a:pathLst>
                    <a:path w="5" h="6">
                      <a:moveTo>
                        <a:pt x="0" y="6"/>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0" name="Freeform 173"/>
                <p:cNvSpPr>
                  <a:spLocks/>
                </p:cNvSpPr>
                <p:nvPr/>
              </p:nvSpPr>
              <p:spPr bwMode="auto">
                <a:xfrm>
                  <a:off x="4130676" y="2916238"/>
                  <a:ext cx="30163" cy="30163"/>
                </a:xfrm>
                <a:custGeom>
                  <a:avLst/>
                  <a:gdLst>
                    <a:gd name="T0" fmla="*/ 10 w 10"/>
                    <a:gd name="T1" fmla="*/ 0 h 10"/>
                    <a:gd name="T2" fmla="*/ 3 w 10"/>
                    <a:gd name="T3" fmla="*/ 4 h 10"/>
                    <a:gd name="T4" fmla="*/ 0 w 10"/>
                    <a:gd name="T5" fmla="*/ 10 h 10"/>
                  </a:gdLst>
                  <a:ahLst/>
                  <a:cxnLst>
                    <a:cxn ang="0">
                      <a:pos x="T0" y="T1"/>
                    </a:cxn>
                    <a:cxn ang="0">
                      <a:pos x="T2" y="T3"/>
                    </a:cxn>
                    <a:cxn ang="0">
                      <a:pos x="T4" y="T5"/>
                    </a:cxn>
                  </a:cxnLst>
                  <a:rect l="0" t="0" r="r" b="b"/>
                  <a:pathLst>
                    <a:path w="10" h="10">
                      <a:moveTo>
                        <a:pt x="10" y="0"/>
                      </a:moveTo>
                      <a:cubicBezTo>
                        <a:pt x="7" y="1"/>
                        <a:pt x="5" y="2"/>
                        <a:pt x="3" y="4"/>
                      </a:cubicBezTo>
                      <a:cubicBezTo>
                        <a:pt x="1" y="6"/>
                        <a:pt x="0" y="8"/>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1" name="Freeform 174"/>
                <p:cNvSpPr>
                  <a:spLocks/>
                </p:cNvSpPr>
                <p:nvPr/>
              </p:nvSpPr>
              <p:spPr bwMode="auto">
                <a:xfrm>
                  <a:off x="4141788" y="2932113"/>
                  <a:ext cx="30163"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2" name="Freeform 175"/>
                <p:cNvSpPr>
                  <a:spLocks/>
                </p:cNvSpPr>
                <p:nvPr/>
              </p:nvSpPr>
              <p:spPr bwMode="auto">
                <a:xfrm>
                  <a:off x="4138613" y="2928938"/>
                  <a:ext cx="19050" cy="14288"/>
                </a:xfrm>
                <a:custGeom>
                  <a:avLst/>
                  <a:gdLst>
                    <a:gd name="T0" fmla="*/ 6 w 6"/>
                    <a:gd name="T1" fmla="*/ 0 h 5"/>
                    <a:gd name="T2" fmla="*/ 2 w 6"/>
                    <a:gd name="T3" fmla="*/ 2 h 5"/>
                    <a:gd name="T4" fmla="*/ 0 w 6"/>
                    <a:gd name="T5" fmla="*/ 5 h 5"/>
                  </a:gdLst>
                  <a:ahLst/>
                  <a:cxnLst>
                    <a:cxn ang="0">
                      <a:pos x="T0" y="T1"/>
                    </a:cxn>
                    <a:cxn ang="0">
                      <a:pos x="T2" y="T3"/>
                    </a:cxn>
                    <a:cxn ang="0">
                      <a:pos x="T4" y="T5"/>
                    </a:cxn>
                  </a:cxnLst>
                  <a:rect l="0" t="0" r="r" b="b"/>
                  <a:pathLst>
                    <a:path w="6" h="5">
                      <a:moveTo>
                        <a:pt x="6" y="0"/>
                      </a:moveTo>
                      <a:cubicBezTo>
                        <a:pt x="4" y="0"/>
                        <a:pt x="3" y="1"/>
                        <a:pt x="2" y="2"/>
                      </a:cubicBezTo>
                      <a:cubicBezTo>
                        <a:pt x="1" y="3"/>
                        <a:pt x="1"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3" name="Freeform 176"/>
                <p:cNvSpPr>
                  <a:spLocks/>
                </p:cNvSpPr>
                <p:nvPr/>
              </p:nvSpPr>
              <p:spPr bwMode="auto">
                <a:xfrm>
                  <a:off x="4148138" y="2933700"/>
                  <a:ext cx="15875" cy="15875"/>
                </a:xfrm>
                <a:custGeom>
                  <a:avLst/>
                  <a:gdLst>
                    <a:gd name="T0" fmla="*/ 0 w 5"/>
                    <a:gd name="T1" fmla="*/ 5 h 5"/>
                    <a:gd name="T2" fmla="*/ 3 w 5"/>
                    <a:gd name="T3" fmla="*/ 4 h 5"/>
                    <a:gd name="T4" fmla="*/ 5 w 5"/>
                    <a:gd name="T5" fmla="*/ 0 h 5"/>
                  </a:gdLst>
                  <a:ahLst/>
                  <a:cxnLst>
                    <a:cxn ang="0">
                      <a:pos x="T0" y="T1"/>
                    </a:cxn>
                    <a:cxn ang="0">
                      <a:pos x="T2" y="T3"/>
                    </a:cxn>
                    <a:cxn ang="0">
                      <a:pos x="T4" y="T5"/>
                    </a:cxn>
                  </a:cxnLst>
                  <a:rect l="0" t="0" r="r" b="b"/>
                  <a:pathLst>
                    <a:path w="5" h="5">
                      <a:moveTo>
                        <a:pt x="0" y="5"/>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4" name="Freeform 177"/>
                <p:cNvSpPr>
                  <a:spLocks/>
                </p:cNvSpPr>
                <p:nvPr/>
              </p:nvSpPr>
              <p:spPr bwMode="auto">
                <a:xfrm>
                  <a:off x="4187826" y="2801938"/>
                  <a:ext cx="231775" cy="157163"/>
                </a:xfrm>
                <a:custGeom>
                  <a:avLst/>
                  <a:gdLst>
                    <a:gd name="T0" fmla="*/ 77 w 77"/>
                    <a:gd name="T1" fmla="*/ 12 h 52"/>
                    <a:gd name="T2" fmla="*/ 70 w 77"/>
                    <a:gd name="T3" fmla="*/ 5 h 52"/>
                    <a:gd name="T4" fmla="*/ 53 w 77"/>
                    <a:gd name="T5" fmla="*/ 5 h 52"/>
                    <a:gd name="T6" fmla="*/ 44 w 77"/>
                    <a:gd name="T7" fmla="*/ 14 h 52"/>
                    <a:gd name="T8" fmla="*/ 27 w 77"/>
                    <a:gd name="T9" fmla="*/ 15 h 52"/>
                    <a:gd name="T10" fmla="*/ 18 w 77"/>
                    <a:gd name="T11" fmla="*/ 25 h 52"/>
                    <a:gd name="T12" fmla="*/ 5 w 77"/>
                    <a:gd name="T13" fmla="*/ 28 h 52"/>
                    <a:gd name="T14" fmla="*/ 5 w 77"/>
                    <a:gd name="T15" fmla="*/ 45 h 52"/>
                    <a:gd name="T16" fmla="*/ 12 w 77"/>
                    <a:gd name="T17" fmla="*/ 52 h 52"/>
                    <a:gd name="T18" fmla="*/ 26 w 77"/>
                    <a:gd name="T19" fmla="*/ 38 h 52"/>
                    <a:gd name="T20" fmla="*/ 27 w 77"/>
                    <a:gd name="T21" fmla="*/ 39 h 52"/>
                    <a:gd name="T22" fmla="*/ 31 w 77"/>
                    <a:gd name="T23" fmla="*/ 36 h 52"/>
                    <a:gd name="T24" fmla="*/ 34 w 77"/>
                    <a:gd name="T25" fmla="*/ 39 h 52"/>
                    <a:gd name="T26" fmla="*/ 48 w 77"/>
                    <a:gd name="T27" fmla="*/ 25 h 52"/>
                    <a:gd name="T28" fmla="*/ 58 w 77"/>
                    <a:gd name="T29" fmla="*/ 35 h 52"/>
                    <a:gd name="T30" fmla="*/ 70 w 77"/>
                    <a:gd name="T31" fmla="*/ 22 h 52"/>
                    <a:gd name="T32" fmla="*/ 68 w 77"/>
                    <a:gd name="T33" fmla="*/ 21 h 52"/>
                    <a:gd name="T34" fmla="*/ 77 w 77"/>
                    <a:gd name="T35"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52">
                      <a:moveTo>
                        <a:pt x="77" y="12"/>
                      </a:moveTo>
                      <a:cubicBezTo>
                        <a:pt x="70" y="5"/>
                        <a:pt x="70" y="5"/>
                        <a:pt x="70" y="5"/>
                      </a:cubicBezTo>
                      <a:cubicBezTo>
                        <a:pt x="65" y="0"/>
                        <a:pt x="57" y="0"/>
                        <a:pt x="53" y="5"/>
                      </a:cubicBezTo>
                      <a:cubicBezTo>
                        <a:pt x="44" y="14"/>
                        <a:pt x="44" y="14"/>
                        <a:pt x="44" y="14"/>
                      </a:cubicBezTo>
                      <a:cubicBezTo>
                        <a:pt x="39" y="10"/>
                        <a:pt x="32" y="10"/>
                        <a:pt x="27" y="15"/>
                      </a:cubicBezTo>
                      <a:cubicBezTo>
                        <a:pt x="18" y="25"/>
                        <a:pt x="18" y="25"/>
                        <a:pt x="18" y="25"/>
                      </a:cubicBezTo>
                      <a:cubicBezTo>
                        <a:pt x="13" y="23"/>
                        <a:pt x="8" y="24"/>
                        <a:pt x="5" y="28"/>
                      </a:cubicBezTo>
                      <a:cubicBezTo>
                        <a:pt x="0" y="32"/>
                        <a:pt x="0" y="40"/>
                        <a:pt x="5" y="45"/>
                      </a:cubicBezTo>
                      <a:cubicBezTo>
                        <a:pt x="12" y="52"/>
                        <a:pt x="12" y="52"/>
                        <a:pt x="12" y="52"/>
                      </a:cubicBezTo>
                      <a:cubicBezTo>
                        <a:pt x="26" y="38"/>
                        <a:pt x="26" y="38"/>
                        <a:pt x="26" y="38"/>
                      </a:cubicBezTo>
                      <a:cubicBezTo>
                        <a:pt x="27" y="39"/>
                        <a:pt x="27" y="39"/>
                        <a:pt x="27" y="39"/>
                      </a:cubicBezTo>
                      <a:cubicBezTo>
                        <a:pt x="31" y="36"/>
                        <a:pt x="31" y="36"/>
                        <a:pt x="31" y="36"/>
                      </a:cubicBezTo>
                      <a:cubicBezTo>
                        <a:pt x="34" y="39"/>
                        <a:pt x="34" y="39"/>
                        <a:pt x="34" y="39"/>
                      </a:cubicBezTo>
                      <a:cubicBezTo>
                        <a:pt x="48" y="25"/>
                        <a:pt x="48" y="25"/>
                        <a:pt x="48" y="25"/>
                      </a:cubicBezTo>
                      <a:cubicBezTo>
                        <a:pt x="58" y="35"/>
                        <a:pt x="58" y="35"/>
                        <a:pt x="58" y="35"/>
                      </a:cubicBezTo>
                      <a:cubicBezTo>
                        <a:pt x="70" y="22"/>
                        <a:pt x="70" y="22"/>
                        <a:pt x="70" y="22"/>
                      </a:cubicBezTo>
                      <a:cubicBezTo>
                        <a:pt x="68" y="21"/>
                        <a:pt x="68" y="21"/>
                        <a:pt x="68" y="21"/>
                      </a:cubicBezTo>
                      <a:lnTo>
                        <a:pt x="77" y="12"/>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5" name="Freeform 178"/>
                <p:cNvSpPr>
                  <a:spLocks/>
                </p:cNvSpPr>
                <p:nvPr/>
              </p:nvSpPr>
              <p:spPr bwMode="auto">
                <a:xfrm>
                  <a:off x="4160838" y="2838450"/>
                  <a:ext cx="406400" cy="401638"/>
                </a:xfrm>
                <a:custGeom>
                  <a:avLst/>
                  <a:gdLst>
                    <a:gd name="T0" fmla="*/ 150 w 256"/>
                    <a:gd name="T1" fmla="*/ 253 h 253"/>
                    <a:gd name="T2" fmla="*/ 256 w 256"/>
                    <a:gd name="T3" fmla="*/ 184 h 253"/>
                    <a:gd name="T4" fmla="*/ 163 w 256"/>
                    <a:gd name="T5" fmla="*/ 0 h 253"/>
                    <a:gd name="T6" fmla="*/ 127 w 256"/>
                    <a:gd name="T7" fmla="*/ 30 h 253"/>
                    <a:gd name="T8" fmla="*/ 83 w 256"/>
                    <a:gd name="T9" fmla="*/ 53 h 253"/>
                    <a:gd name="T10" fmla="*/ 36 w 256"/>
                    <a:gd name="T11" fmla="*/ 72 h 253"/>
                    <a:gd name="T12" fmla="*/ 0 w 256"/>
                    <a:gd name="T13" fmla="*/ 102 h 253"/>
                    <a:gd name="T14" fmla="*/ 150 w 256"/>
                    <a:gd name="T15" fmla="*/ 253 h 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6" h="253">
                      <a:moveTo>
                        <a:pt x="150" y="253"/>
                      </a:moveTo>
                      <a:lnTo>
                        <a:pt x="256" y="184"/>
                      </a:lnTo>
                      <a:lnTo>
                        <a:pt x="163" y="0"/>
                      </a:lnTo>
                      <a:lnTo>
                        <a:pt x="127" y="30"/>
                      </a:lnTo>
                      <a:lnTo>
                        <a:pt x="83" y="53"/>
                      </a:lnTo>
                      <a:lnTo>
                        <a:pt x="36" y="72"/>
                      </a:lnTo>
                      <a:lnTo>
                        <a:pt x="0" y="102"/>
                      </a:lnTo>
                      <a:lnTo>
                        <a:pt x="150" y="25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6" name="Freeform 179"/>
                <p:cNvSpPr>
                  <a:spLocks/>
                </p:cNvSpPr>
                <p:nvPr/>
              </p:nvSpPr>
              <p:spPr bwMode="auto">
                <a:xfrm>
                  <a:off x="4208463" y="2889250"/>
                  <a:ext cx="87313" cy="87313"/>
                </a:xfrm>
                <a:custGeom>
                  <a:avLst/>
                  <a:gdLst>
                    <a:gd name="T0" fmla="*/ 29 w 29"/>
                    <a:gd name="T1" fmla="*/ 12 h 29"/>
                    <a:gd name="T2" fmla="*/ 22 w 29"/>
                    <a:gd name="T3" fmla="*/ 5 h 29"/>
                    <a:gd name="T4" fmla="*/ 5 w 29"/>
                    <a:gd name="T5" fmla="*/ 5 h 29"/>
                    <a:gd name="T6" fmla="*/ 5 w 29"/>
                    <a:gd name="T7" fmla="*/ 23 h 29"/>
                    <a:gd name="T8" fmla="*/ 11 w 29"/>
                    <a:gd name="T9" fmla="*/ 29 h 29"/>
                    <a:gd name="T10" fmla="*/ 29 w 29"/>
                    <a:gd name="T11" fmla="*/ 12 h 29"/>
                  </a:gdLst>
                  <a:ahLst/>
                  <a:cxnLst>
                    <a:cxn ang="0">
                      <a:pos x="T0" y="T1"/>
                    </a:cxn>
                    <a:cxn ang="0">
                      <a:pos x="T2" y="T3"/>
                    </a:cxn>
                    <a:cxn ang="0">
                      <a:pos x="T4" y="T5"/>
                    </a:cxn>
                    <a:cxn ang="0">
                      <a:pos x="T6" y="T7"/>
                    </a:cxn>
                    <a:cxn ang="0">
                      <a:pos x="T8" y="T9"/>
                    </a:cxn>
                    <a:cxn ang="0">
                      <a:pos x="T10" y="T11"/>
                    </a:cxn>
                  </a:cxnLst>
                  <a:rect l="0" t="0" r="r" b="b"/>
                  <a:pathLst>
                    <a:path w="29" h="29">
                      <a:moveTo>
                        <a:pt x="29" y="12"/>
                      </a:moveTo>
                      <a:cubicBezTo>
                        <a:pt x="22" y="5"/>
                        <a:pt x="22" y="5"/>
                        <a:pt x="22" y="5"/>
                      </a:cubicBezTo>
                      <a:cubicBezTo>
                        <a:pt x="17" y="0"/>
                        <a:pt x="9" y="0"/>
                        <a:pt x="5" y="5"/>
                      </a:cubicBezTo>
                      <a:cubicBezTo>
                        <a:pt x="0" y="10"/>
                        <a:pt x="0" y="18"/>
                        <a:pt x="5" y="23"/>
                      </a:cubicBezTo>
                      <a:cubicBezTo>
                        <a:pt x="11" y="29"/>
                        <a:pt x="11" y="29"/>
                        <a:pt x="11" y="29"/>
                      </a:cubicBezTo>
                      <a:lnTo>
                        <a:pt x="29" y="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7" name="Freeform 180"/>
                <p:cNvSpPr>
                  <a:spLocks/>
                </p:cNvSpPr>
                <p:nvPr/>
              </p:nvSpPr>
              <p:spPr bwMode="auto">
                <a:xfrm>
                  <a:off x="4275138" y="2852738"/>
                  <a:ext cx="87313" cy="87313"/>
                </a:xfrm>
                <a:custGeom>
                  <a:avLst/>
                  <a:gdLst>
                    <a:gd name="T0" fmla="*/ 29 w 29"/>
                    <a:gd name="T1" fmla="*/ 11 h 29"/>
                    <a:gd name="T2" fmla="*/ 22 w 29"/>
                    <a:gd name="T3" fmla="*/ 4 h 29"/>
                    <a:gd name="T4" fmla="*/ 5 w 29"/>
                    <a:gd name="T5" fmla="*/ 4 h 29"/>
                    <a:gd name="T6" fmla="*/ 5 w 29"/>
                    <a:gd name="T7" fmla="*/ 22 h 29"/>
                    <a:gd name="T8" fmla="*/ 12 w 29"/>
                    <a:gd name="T9" fmla="*/ 29 h 29"/>
                    <a:gd name="T10" fmla="*/ 29 w 29"/>
                    <a:gd name="T11" fmla="*/ 11 h 29"/>
                  </a:gdLst>
                  <a:ahLst/>
                  <a:cxnLst>
                    <a:cxn ang="0">
                      <a:pos x="T0" y="T1"/>
                    </a:cxn>
                    <a:cxn ang="0">
                      <a:pos x="T2" y="T3"/>
                    </a:cxn>
                    <a:cxn ang="0">
                      <a:pos x="T4" y="T5"/>
                    </a:cxn>
                    <a:cxn ang="0">
                      <a:pos x="T6" y="T7"/>
                    </a:cxn>
                    <a:cxn ang="0">
                      <a:pos x="T8" y="T9"/>
                    </a:cxn>
                    <a:cxn ang="0">
                      <a:pos x="T10" y="T11"/>
                    </a:cxn>
                  </a:cxnLst>
                  <a:rect l="0" t="0" r="r" b="b"/>
                  <a:pathLst>
                    <a:path w="29" h="29">
                      <a:moveTo>
                        <a:pt x="29" y="11"/>
                      </a:moveTo>
                      <a:cubicBezTo>
                        <a:pt x="22" y="4"/>
                        <a:pt x="22" y="4"/>
                        <a:pt x="22" y="4"/>
                      </a:cubicBezTo>
                      <a:cubicBezTo>
                        <a:pt x="18" y="0"/>
                        <a:pt x="10" y="0"/>
                        <a:pt x="5" y="4"/>
                      </a:cubicBezTo>
                      <a:cubicBezTo>
                        <a:pt x="0" y="9"/>
                        <a:pt x="0" y="17"/>
                        <a:pt x="5" y="22"/>
                      </a:cubicBezTo>
                      <a:cubicBezTo>
                        <a:pt x="12" y="29"/>
                        <a:pt x="12" y="29"/>
                        <a:pt x="12" y="29"/>
                      </a:cubicBezTo>
                      <a:lnTo>
                        <a:pt x="29" y="11"/>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9" name="Freeform 182"/>
                <p:cNvSpPr>
                  <a:spLocks/>
                </p:cNvSpPr>
                <p:nvPr/>
              </p:nvSpPr>
              <p:spPr bwMode="auto">
                <a:xfrm>
                  <a:off x="4165601" y="3027363"/>
                  <a:ext cx="266700" cy="190500"/>
                </a:xfrm>
                <a:custGeom>
                  <a:avLst/>
                  <a:gdLst>
                    <a:gd name="T0" fmla="*/ 88 w 88"/>
                    <a:gd name="T1" fmla="*/ 63 h 63"/>
                    <a:gd name="T2" fmla="*/ 23 w 88"/>
                    <a:gd name="T3" fmla="*/ 40 h 63"/>
                    <a:gd name="T4" fmla="*/ 30 w 88"/>
                    <a:gd name="T5" fmla="*/ 0 h 63"/>
                    <a:gd name="T6" fmla="*/ 88 w 88"/>
                    <a:gd name="T7" fmla="*/ 63 h 63"/>
                  </a:gdLst>
                  <a:ahLst/>
                  <a:cxnLst>
                    <a:cxn ang="0">
                      <a:pos x="T0" y="T1"/>
                    </a:cxn>
                    <a:cxn ang="0">
                      <a:pos x="T2" y="T3"/>
                    </a:cxn>
                    <a:cxn ang="0">
                      <a:pos x="T4" y="T5"/>
                    </a:cxn>
                    <a:cxn ang="0">
                      <a:pos x="T6" y="T7"/>
                    </a:cxn>
                  </a:cxnLst>
                  <a:rect l="0" t="0" r="r" b="b"/>
                  <a:pathLst>
                    <a:path w="88" h="63">
                      <a:moveTo>
                        <a:pt x="88" y="63"/>
                      </a:moveTo>
                      <a:cubicBezTo>
                        <a:pt x="88" y="63"/>
                        <a:pt x="42" y="60"/>
                        <a:pt x="23" y="40"/>
                      </a:cubicBezTo>
                      <a:cubicBezTo>
                        <a:pt x="0" y="15"/>
                        <a:pt x="30" y="0"/>
                        <a:pt x="30" y="0"/>
                      </a:cubicBezTo>
                      <a:lnTo>
                        <a:pt x="88" y="6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0" name="Freeform 183"/>
                <p:cNvSpPr>
                  <a:spLocks/>
                </p:cNvSpPr>
                <p:nvPr/>
              </p:nvSpPr>
              <p:spPr bwMode="auto">
                <a:xfrm>
                  <a:off x="4148138" y="3009900"/>
                  <a:ext cx="147638" cy="153988"/>
                </a:xfrm>
                <a:custGeom>
                  <a:avLst/>
                  <a:gdLst>
                    <a:gd name="T0" fmla="*/ 45 w 49"/>
                    <a:gd name="T1" fmla="*/ 32 h 51"/>
                    <a:gd name="T2" fmla="*/ 44 w 49"/>
                    <a:gd name="T3" fmla="*/ 47 h 51"/>
                    <a:gd name="T4" fmla="*/ 44 w 49"/>
                    <a:gd name="T5" fmla="*/ 47 h 51"/>
                    <a:gd name="T6" fmla="*/ 29 w 49"/>
                    <a:gd name="T7" fmla="*/ 46 h 51"/>
                    <a:gd name="T8" fmla="*/ 4 w 49"/>
                    <a:gd name="T9" fmla="*/ 19 h 51"/>
                    <a:gd name="T10" fmla="*/ 5 w 49"/>
                    <a:gd name="T11" fmla="*/ 4 h 51"/>
                    <a:gd name="T12" fmla="*/ 5 w 49"/>
                    <a:gd name="T13" fmla="*/ 4 h 51"/>
                    <a:gd name="T14" fmla="*/ 20 w 49"/>
                    <a:gd name="T15" fmla="*/ 5 h 51"/>
                    <a:gd name="T16" fmla="*/ 45 w 49"/>
                    <a:gd name="T17"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1">
                      <a:moveTo>
                        <a:pt x="45" y="32"/>
                      </a:moveTo>
                      <a:cubicBezTo>
                        <a:pt x="49" y="36"/>
                        <a:pt x="49" y="43"/>
                        <a:pt x="44" y="47"/>
                      </a:cubicBezTo>
                      <a:cubicBezTo>
                        <a:pt x="44" y="47"/>
                        <a:pt x="44" y="47"/>
                        <a:pt x="44" y="47"/>
                      </a:cubicBezTo>
                      <a:cubicBezTo>
                        <a:pt x="40" y="51"/>
                        <a:pt x="33" y="50"/>
                        <a:pt x="29" y="46"/>
                      </a:cubicBezTo>
                      <a:cubicBezTo>
                        <a:pt x="4" y="19"/>
                        <a:pt x="4" y="19"/>
                        <a:pt x="4" y="19"/>
                      </a:cubicBezTo>
                      <a:cubicBezTo>
                        <a:pt x="0" y="15"/>
                        <a:pt x="1" y="8"/>
                        <a:pt x="5" y="4"/>
                      </a:cubicBezTo>
                      <a:cubicBezTo>
                        <a:pt x="5" y="4"/>
                        <a:pt x="5" y="4"/>
                        <a:pt x="5" y="4"/>
                      </a:cubicBezTo>
                      <a:cubicBezTo>
                        <a:pt x="9" y="0"/>
                        <a:pt x="16" y="1"/>
                        <a:pt x="20" y="5"/>
                      </a:cubicBezTo>
                      <a:lnTo>
                        <a:pt x="45" y="3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1" name="Freeform 184"/>
                <p:cNvSpPr>
                  <a:spLocks/>
                </p:cNvSpPr>
                <p:nvPr/>
              </p:nvSpPr>
              <p:spPr bwMode="auto">
                <a:xfrm>
                  <a:off x="4160838" y="3000375"/>
                  <a:ext cx="84138" cy="96838"/>
                </a:xfrm>
                <a:custGeom>
                  <a:avLst/>
                  <a:gdLst>
                    <a:gd name="T0" fmla="*/ 10 w 28"/>
                    <a:gd name="T1" fmla="*/ 27 h 32"/>
                    <a:gd name="T2" fmla="*/ 9 w 28"/>
                    <a:gd name="T3" fmla="*/ 9 h 32"/>
                    <a:gd name="T4" fmla="*/ 28 w 28"/>
                    <a:gd name="T5" fmla="*/ 18 h 32"/>
                    <a:gd name="T6" fmla="*/ 21 w 28"/>
                    <a:gd name="T7" fmla="*/ 32 h 32"/>
                    <a:gd name="T8" fmla="*/ 10 w 28"/>
                    <a:gd name="T9" fmla="*/ 27 h 32"/>
                  </a:gdLst>
                  <a:ahLst/>
                  <a:cxnLst>
                    <a:cxn ang="0">
                      <a:pos x="T0" y="T1"/>
                    </a:cxn>
                    <a:cxn ang="0">
                      <a:pos x="T2" y="T3"/>
                    </a:cxn>
                    <a:cxn ang="0">
                      <a:pos x="T4" y="T5"/>
                    </a:cxn>
                    <a:cxn ang="0">
                      <a:pos x="T6" y="T7"/>
                    </a:cxn>
                    <a:cxn ang="0">
                      <a:pos x="T8" y="T9"/>
                    </a:cxn>
                  </a:cxnLst>
                  <a:rect l="0" t="0" r="r" b="b"/>
                  <a:pathLst>
                    <a:path w="28" h="32">
                      <a:moveTo>
                        <a:pt x="10" y="27"/>
                      </a:moveTo>
                      <a:cubicBezTo>
                        <a:pt x="10" y="27"/>
                        <a:pt x="18" y="18"/>
                        <a:pt x="9" y="9"/>
                      </a:cubicBezTo>
                      <a:cubicBezTo>
                        <a:pt x="0" y="0"/>
                        <a:pt x="28" y="18"/>
                        <a:pt x="28" y="18"/>
                      </a:cubicBezTo>
                      <a:cubicBezTo>
                        <a:pt x="21" y="32"/>
                        <a:pt x="21" y="32"/>
                        <a:pt x="21" y="32"/>
                      </a:cubicBezTo>
                      <a:lnTo>
                        <a:pt x="10" y="27"/>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2" name="Freeform 185"/>
                <p:cNvSpPr>
                  <a:spLocks/>
                </p:cNvSpPr>
                <p:nvPr/>
              </p:nvSpPr>
              <p:spPr bwMode="auto">
                <a:xfrm>
                  <a:off x="4067176" y="2973388"/>
                  <a:ext cx="157163" cy="109538"/>
                </a:xfrm>
                <a:custGeom>
                  <a:avLst/>
                  <a:gdLst>
                    <a:gd name="T0" fmla="*/ 5 w 52"/>
                    <a:gd name="T1" fmla="*/ 7 h 36"/>
                    <a:gd name="T2" fmla="*/ 0 w 52"/>
                    <a:gd name="T3" fmla="*/ 16 h 36"/>
                    <a:gd name="T4" fmla="*/ 9 w 52"/>
                    <a:gd name="T5" fmla="*/ 21 h 36"/>
                    <a:gd name="T6" fmla="*/ 36 w 52"/>
                    <a:gd name="T7" fmla="*/ 34 h 36"/>
                    <a:gd name="T8" fmla="*/ 50 w 52"/>
                    <a:gd name="T9" fmla="*/ 29 h 36"/>
                    <a:gd name="T10" fmla="*/ 45 w 52"/>
                    <a:gd name="T11" fmla="*/ 16 h 36"/>
                    <a:gd name="T12" fmla="*/ 18 w 52"/>
                    <a:gd name="T13" fmla="*/ 3 h 36"/>
                    <a:gd name="T14" fmla="*/ 5 w 52"/>
                    <a:gd name="T15" fmla="*/ 7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6">
                      <a:moveTo>
                        <a:pt x="5" y="7"/>
                      </a:moveTo>
                      <a:cubicBezTo>
                        <a:pt x="0" y="16"/>
                        <a:pt x="0" y="16"/>
                        <a:pt x="0" y="16"/>
                      </a:cubicBezTo>
                      <a:cubicBezTo>
                        <a:pt x="9" y="21"/>
                        <a:pt x="9" y="21"/>
                        <a:pt x="9" y="21"/>
                      </a:cubicBezTo>
                      <a:cubicBezTo>
                        <a:pt x="36" y="34"/>
                        <a:pt x="36" y="34"/>
                        <a:pt x="36" y="34"/>
                      </a:cubicBezTo>
                      <a:cubicBezTo>
                        <a:pt x="41" y="36"/>
                        <a:pt x="47" y="34"/>
                        <a:pt x="50" y="29"/>
                      </a:cubicBezTo>
                      <a:cubicBezTo>
                        <a:pt x="52" y="25"/>
                        <a:pt x="50" y="19"/>
                        <a:pt x="45" y="16"/>
                      </a:cubicBezTo>
                      <a:cubicBezTo>
                        <a:pt x="18" y="3"/>
                        <a:pt x="18" y="3"/>
                        <a:pt x="18" y="3"/>
                      </a:cubicBezTo>
                      <a:cubicBezTo>
                        <a:pt x="13" y="0"/>
                        <a:pt x="7" y="2"/>
                        <a:pt x="5" y="7"/>
                      </a:cubicBez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3" name="Freeform 186"/>
                <p:cNvSpPr>
                  <a:spLocks/>
                </p:cNvSpPr>
                <p:nvPr/>
              </p:nvSpPr>
              <p:spPr bwMode="auto">
                <a:xfrm>
                  <a:off x="4067176" y="3006725"/>
                  <a:ext cx="57150" cy="42863"/>
                </a:xfrm>
                <a:custGeom>
                  <a:avLst/>
                  <a:gdLst>
                    <a:gd name="T0" fmla="*/ 12 w 19"/>
                    <a:gd name="T1" fmla="*/ 5 h 14"/>
                    <a:gd name="T2" fmla="*/ 3 w 19"/>
                    <a:gd name="T3" fmla="*/ 0 h 14"/>
                    <a:gd name="T4" fmla="*/ 0 w 19"/>
                    <a:gd name="T5" fmla="*/ 5 h 14"/>
                    <a:gd name="T6" fmla="*/ 9 w 19"/>
                    <a:gd name="T7" fmla="*/ 10 h 14"/>
                    <a:gd name="T8" fmla="*/ 19 w 19"/>
                    <a:gd name="T9" fmla="*/ 14 h 14"/>
                    <a:gd name="T10" fmla="*/ 12 w 19"/>
                    <a:gd name="T11" fmla="*/ 5 h 14"/>
                  </a:gdLst>
                  <a:ahLst/>
                  <a:cxnLst>
                    <a:cxn ang="0">
                      <a:pos x="T0" y="T1"/>
                    </a:cxn>
                    <a:cxn ang="0">
                      <a:pos x="T2" y="T3"/>
                    </a:cxn>
                    <a:cxn ang="0">
                      <a:pos x="T4" y="T5"/>
                    </a:cxn>
                    <a:cxn ang="0">
                      <a:pos x="T6" y="T7"/>
                    </a:cxn>
                    <a:cxn ang="0">
                      <a:pos x="T8" y="T9"/>
                    </a:cxn>
                    <a:cxn ang="0">
                      <a:pos x="T10" y="T11"/>
                    </a:cxn>
                  </a:cxnLst>
                  <a:rect l="0" t="0" r="r" b="b"/>
                  <a:pathLst>
                    <a:path w="19" h="14">
                      <a:moveTo>
                        <a:pt x="12" y="5"/>
                      </a:moveTo>
                      <a:cubicBezTo>
                        <a:pt x="3" y="0"/>
                        <a:pt x="3" y="0"/>
                        <a:pt x="3" y="0"/>
                      </a:cubicBezTo>
                      <a:cubicBezTo>
                        <a:pt x="0" y="5"/>
                        <a:pt x="0" y="5"/>
                        <a:pt x="0" y="5"/>
                      </a:cubicBezTo>
                      <a:cubicBezTo>
                        <a:pt x="9" y="10"/>
                        <a:pt x="9" y="10"/>
                        <a:pt x="9" y="10"/>
                      </a:cubicBezTo>
                      <a:cubicBezTo>
                        <a:pt x="19" y="14"/>
                        <a:pt x="19" y="14"/>
                        <a:pt x="19" y="14"/>
                      </a:cubicBezTo>
                      <a:cubicBezTo>
                        <a:pt x="18" y="10"/>
                        <a:pt x="16" y="7"/>
                        <a:pt x="12" y="5"/>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4" name="Freeform 187"/>
                <p:cNvSpPr>
                  <a:spLocks/>
                </p:cNvSpPr>
                <p:nvPr/>
              </p:nvSpPr>
              <p:spPr bwMode="auto">
                <a:xfrm>
                  <a:off x="4121151" y="2982913"/>
                  <a:ext cx="84138" cy="66675"/>
                </a:xfrm>
                <a:custGeom>
                  <a:avLst/>
                  <a:gdLst>
                    <a:gd name="T0" fmla="*/ 13 w 28"/>
                    <a:gd name="T1" fmla="*/ 6 h 22"/>
                    <a:gd name="T2" fmla="*/ 28 w 28"/>
                    <a:gd name="T3" fmla="*/ 22 h 22"/>
                    <a:gd name="T4" fmla="*/ 0 w 28"/>
                    <a:gd name="T5" fmla="*/ 0 h 22"/>
                    <a:gd name="T6" fmla="*/ 13 w 28"/>
                    <a:gd name="T7" fmla="*/ 6 h 22"/>
                  </a:gdLst>
                  <a:ahLst/>
                  <a:cxnLst>
                    <a:cxn ang="0">
                      <a:pos x="T0" y="T1"/>
                    </a:cxn>
                    <a:cxn ang="0">
                      <a:pos x="T2" y="T3"/>
                    </a:cxn>
                    <a:cxn ang="0">
                      <a:pos x="T4" y="T5"/>
                    </a:cxn>
                    <a:cxn ang="0">
                      <a:pos x="T6" y="T7"/>
                    </a:cxn>
                  </a:cxnLst>
                  <a:rect l="0" t="0" r="r" b="b"/>
                  <a:pathLst>
                    <a:path w="28" h="22">
                      <a:moveTo>
                        <a:pt x="13" y="6"/>
                      </a:moveTo>
                      <a:cubicBezTo>
                        <a:pt x="28" y="22"/>
                        <a:pt x="28" y="22"/>
                        <a:pt x="28" y="22"/>
                      </a:cubicBezTo>
                      <a:cubicBezTo>
                        <a:pt x="28" y="22"/>
                        <a:pt x="3" y="22"/>
                        <a:pt x="0" y="0"/>
                      </a:cubicBezTo>
                      <a:cubicBezTo>
                        <a:pt x="8" y="4"/>
                        <a:pt x="13" y="6"/>
                        <a:pt x="13" y="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5" name="Freeform 188"/>
                <p:cNvSpPr>
                  <a:spLocks/>
                </p:cNvSpPr>
                <p:nvPr/>
              </p:nvSpPr>
              <p:spPr bwMode="auto">
                <a:xfrm>
                  <a:off x="4343401" y="3043238"/>
                  <a:ext cx="455613" cy="304800"/>
                </a:xfrm>
                <a:custGeom>
                  <a:avLst/>
                  <a:gdLst>
                    <a:gd name="T0" fmla="*/ 109 w 287"/>
                    <a:gd name="T1" fmla="*/ 0 h 192"/>
                    <a:gd name="T2" fmla="*/ 287 w 287"/>
                    <a:gd name="T3" fmla="*/ 139 h 192"/>
                    <a:gd name="T4" fmla="*/ 95 w 287"/>
                    <a:gd name="T5" fmla="*/ 192 h 192"/>
                    <a:gd name="T6" fmla="*/ 0 w 287"/>
                    <a:gd name="T7" fmla="*/ 89 h 192"/>
                    <a:gd name="T8" fmla="*/ 109 w 287"/>
                    <a:gd name="T9" fmla="*/ 0 h 192"/>
                  </a:gdLst>
                  <a:ahLst/>
                  <a:cxnLst>
                    <a:cxn ang="0">
                      <a:pos x="T0" y="T1"/>
                    </a:cxn>
                    <a:cxn ang="0">
                      <a:pos x="T2" y="T3"/>
                    </a:cxn>
                    <a:cxn ang="0">
                      <a:pos x="T4" y="T5"/>
                    </a:cxn>
                    <a:cxn ang="0">
                      <a:pos x="T6" y="T7"/>
                    </a:cxn>
                    <a:cxn ang="0">
                      <a:pos x="T8" y="T9"/>
                    </a:cxn>
                  </a:cxnLst>
                  <a:rect l="0" t="0" r="r" b="b"/>
                  <a:pathLst>
                    <a:path w="287" h="192">
                      <a:moveTo>
                        <a:pt x="109" y="0"/>
                      </a:moveTo>
                      <a:lnTo>
                        <a:pt x="287" y="139"/>
                      </a:lnTo>
                      <a:lnTo>
                        <a:pt x="95" y="192"/>
                      </a:lnTo>
                      <a:lnTo>
                        <a:pt x="0" y="89"/>
                      </a:lnTo>
                      <a:lnTo>
                        <a:pt x="109"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grpSp>
        </p:grpSp>
      </p:grpSp>
      <p:grpSp>
        <p:nvGrpSpPr>
          <p:cNvPr id="302" name="Group 301"/>
          <p:cNvGrpSpPr/>
          <p:nvPr/>
        </p:nvGrpSpPr>
        <p:grpSpPr>
          <a:xfrm>
            <a:off x="5549182" y="2281789"/>
            <a:ext cx="1610489" cy="1946836"/>
            <a:chOff x="5503728" y="2213527"/>
            <a:chExt cx="1610489" cy="1946836"/>
          </a:xfrm>
        </p:grpSpPr>
        <p:sp>
          <p:nvSpPr>
            <p:cNvPr id="134" name="Rectangle 133"/>
            <p:cNvSpPr/>
            <p:nvPr/>
          </p:nvSpPr>
          <p:spPr>
            <a:xfrm>
              <a:off x="5503728" y="3466393"/>
              <a:ext cx="1610489" cy="69397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Free </a:t>
              </a:r>
              <a:b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b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Training</a:t>
              </a:r>
            </a:p>
          </p:txBody>
        </p:sp>
        <p:pic>
          <p:nvPicPr>
            <p:cNvPr id="303" name="Picture 302"/>
            <p:cNvPicPr>
              <a:picLocks noChangeAspect="1"/>
            </p:cNvPicPr>
            <p:nvPr/>
          </p:nvPicPr>
          <p:blipFill>
            <a:blip r:embed="rId4"/>
            <a:stretch>
              <a:fillRect/>
            </a:stretch>
          </p:blipFill>
          <p:spPr>
            <a:xfrm flipH="1">
              <a:off x="5899272" y="2213527"/>
              <a:ext cx="819400" cy="1205398"/>
            </a:xfrm>
            <a:prstGeom prst="rect">
              <a:avLst/>
            </a:prstGeom>
          </p:spPr>
        </p:pic>
      </p:grpSp>
      <p:grpSp>
        <p:nvGrpSpPr>
          <p:cNvPr id="298" name="Group 297"/>
          <p:cNvGrpSpPr/>
          <p:nvPr/>
        </p:nvGrpSpPr>
        <p:grpSpPr>
          <a:xfrm>
            <a:off x="7694139" y="2281637"/>
            <a:ext cx="1745006" cy="1946989"/>
            <a:chOff x="7453007" y="2213374"/>
            <a:chExt cx="1745006" cy="1946989"/>
          </a:xfrm>
        </p:grpSpPr>
        <p:sp>
          <p:nvSpPr>
            <p:cNvPr id="142" name="Rectangle 141"/>
            <p:cNvSpPr/>
            <p:nvPr/>
          </p:nvSpPr>
          <p:spPr>
            <a:xfrm>
              <a:off x="7520266" y="3466393"/>
              <a:ext cx="1610489" cy="69397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Free </a:t>
              </a:r>
              <a:b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b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Tools</a:t>
              </a:r>
            </a:p>
          </p:txBody>
        </p:sp>
        <p:grpSp>
          <p:nvGrpSpPr>
            <p:cNvPr id="1140" name="Group 1139"/>
            <p:cNvGrpSpPr/>
            <p:nvPr/>
          </p:nvGrpSpPr>
          <p:grpSpPr>
            <a:xfrm>
              <a:off x="7453007" y="2213374"/>
              <a:ext cx="1745006" cy="1177578"/>
              <a:chOff x="7353454" y="2213374"/>
              <a:chExt cx="1745006" cy="1177578"/>
            </a:xfrm>
          </p:grpSpPr>
          <p:grpSp>
            <p:nvGrpSpPr>
              <p:cNvPr id="1139" name="Group 1138"/>
              <p:cNvGrpSpPr/>
              <p:nvPr/>
            </p:nvGrpSpPr>
            <p:grpSpPr>
              <a:xfrm>
                <a:off x="7353454" y="2213374"/>
                <a:ext cx="1517514" cy="1152575"/>
                <a:chOff x="7377113" y="1308100"/>
                <a:chExt cx="1277937" cy="847725"/>
              </a:xfrm>
            </p:grpSpPr>
            <p:sp>
              <p:nvSpPr>
                <p:cNvPr id="1132" name="AutoShape 190"/>
                <p:cNvSpPr>
                  <a:spLocks noChangeAspect="1" noChangeArrowheads="1" noTextEdit="1"/>
                </p:cNvSpPr>
                <p:nvPr/>
              </p:nvSpPr>
              <p:spPr bwMode="auto">
                <a:xfrm>
                  <a:off x="7377113" y="1308100"/>
                  <a:ext cx="1277937"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33" name="Rectangle 192"/>
                <p:cNvSpPr>
                  <a:spLocks noChangeArrowheads="1"/>
                </p:cNvSpPr>
                <p:nvPr/>
              </p:nvSpPr>
              <p:spPr bwMode="auto">
                <a:xfrm>
                  <a:off x="7844201" y="1393963"/>
                  <a:ext cx="564787" cy="761862"/>
                </a:xfrm>
                <a:prstGeom prst="rect">
                  <a:avLst/>
                </a:prstGeom>
                <a:solidFill>
                  <a:srgbClr val="D83B0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34" name="Rectangle 193"/>
                <p:cNvSpPr>
                  <a:spLocks noChangeArrowheads="1"/>
                </p:cNvSpPr>
                <p:nvPr/>
              </p:nvSpPr>
              <p:spPr bwMode="auto">
                <a:xfrm>
                  <a:off x="7586663" y="1393963"/>
                  <a:ext cx="271895" cy="761862"/>
                </a:xfrm>
                <a:prstGeom prst="rect">
                  <a:avLst/>
                </a:prstGeom>
                <a:solidFill>
                  <a:srgbClr val="A32B0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35" name="Freeform 194"/>
                <p:cNvSpPr>
                  <a:spLocks/>
                </p:cNvSpPr>
                <p:nvPr/>
              </p:nvSpPr>
              <p:spPr bwMode="auto">
                <a:xfrm>
                  <a:off x="7466520" y="1394833"/>
                  <a:ext cx="392039" cy="216395"/>
                </a:xfrm>
                <a:custGeom>
                  <a:avLst/>
                  <a:gdLst>
                    <a:gd name="T0" fmla="*/ 215 w 348"/>
                    <a:gd name="T1" fmla="*/ 133 h 133"/>
                    <a:gd name="T2" fmla="*/ 0 w 348"/>
                    <a:gd name="T3" fmla="*/ 133 h 133"/>
                    <a:gd name="T4" fmla="*/ 130 w 348"/>
                    <a:gd name="T5" fmla="*/ 0 h 133"/>
                    <a:gd name="T6" fmla="*/ 348 w 348"/>
                    <a:gd name="T7" fmla="*/ 0 h 133"/>
                    <a:gd name="T8" fmla="*/ 215 w 348"/>
                    <a:gd name="T9" fmla="*/ 133 h 133"/>
                    <a:gd name="connsiteX0" fmla="*/ 4375 w 8197"/>
                    <a:gd name="connsiteY0" fmla="*/ 10000 h 10000"/>
                    <a:gd name="connsiteX1" fmla="*/ 0 w 8197"/>
                    <a:gd name="connsiteY1" fmla="*/ 10000 h 10000"/>
                    <a:gd name="connsiteX2" fmla="*/ 1933 w 8197"/>
                    <a:gd name="connsiteY2" fmla="*/ 0 h 10000"/>
                    <a:gd name="connsiteX3" fmla="*/ 8197 w 8197"/>
                    <a:gd name="connsiteY3" fmla="*/ 0 h 10000"/>
                    <a:gd name="connsiteX4" fmla="*/ 4375 w 8197"/>
                    <a:gd name="connsiteY4" fmla="*/ 10000 h 10000"/>
                    <a:gd name="connsiteX0" fmla="*/ 7639 w 10000"/>
                    <a:gd name="connsiteY0" fmla="*/ 10249 h 10249"/>
                    <a:gd name="connsiteX1" fmla="*/ 0 w 10000"/>
                    <a:gd name="connsiteY1" fmla="*/ 10000 h 10249"/>
                    <a:gd name="connsiteX2" fmla="*/ 2358 w 10000"/>
                    <a:gd name="connsiteY2" fmla="*/ 0 h 10249"/>
                    <a:gd name="connsiteX3" fmla="*/ 10000 w 10000"/>
                    <a:gd name="connsiteY3" fmla="*/ 0 h 10249"/>
                    <a:gd name="connsiteX4" fmla="*/ 7639 w 10000"/>
                    <a:gd name="connsiteY4" fmla="*/ 10249 h 10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249">
                      <a:moveTo>
                        <a:pt x="7639" y="10249"/>
                      </a:moveTo>
                      <a:lnTo>
                        <a:pt x="0" y="10000"/>
                      </a:lnTo>
                      <a:lnTo>
                        <a:pt x="2358" y="0"/>
                      </a:lnTo>
                      <a:lnTo>
                        <a:pt x="10000" y="0"/>
                      </a:lnTo>
                      <a:lnTo>
                        <a:pt x="7639" y="10249"/>
                      </a:lnTo>
                      <a:close/>
                    </a:path>
                  </a:pathLst>
                </a:custGeom>
                <a:solidFill>
                  <a:srgbClr val="D83B0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36" name="Freeform 195"/>
                <p:cNvSpPr>
                  <a:spLocks/>
                </p:cNvSpPr>
                <p:nvPr/>
              </p:nvSpPr>
              <p:spPr bwMode="auto">
                <a:xfrm>
                  <a:off x="7864148" y="1394833"/>
                  <a:ext cx="673941" cy="209443"/>
                </a:xfrm>
                <a:custGeom>
                  <a:avLst/>
                  <a:gdLst>
                    <a:gd name="T0" fmla="*/ 457 w 457"/>
                    <a:gd name="T1" fmla="*/ 133 h 133"/>
                    <a:gd name="T2" fmla="*/ 157 w 457"/>
                    <a:gd name="T3" fmla="*/ 133 h 133"/>
                    <a:gd name="T4" fmla="*/ 0 w 457"/>
                    <a:gd name="T5" fmla="*/ 0 h 133"/>
                    <a:gd name="T6" fmla="*/ 300 w 457"/>
                    <a:gd name="T7" fmla="*/ 0 h 133"/>
                    <a:gd name="T8" fmla="*/ 457 w 457"/>
                    <a:gd name="T9" fmla="*/ 133 h 133"/>
                    <a:gd name="connsiteX0" fmla="*/ 10000 w 10000"/>
                    <a:gd name="connsiteY0" fmla="*/ 10000 h 10000"/>
                    <a:gd name="connsiteX1" fmla="*/ 3435 w 10000"/>
                    <a:gd name="connsiteY1" fmla="*/ 10000 h 10000"/>
                    <a:gd name="connsiteX2" fmla="*/ 0 w 10000"/>
                    <a:gd name="connsiteY2" fmla="*/ 0 h 10000"/>
                    <a:gd name="connsiteX3" fmla="*/ 8660 w 10000"/>
                    <a:gd name="connsiteY3" fmla="*/ 0 h 10000"/>
                    <a:gd name="connsiteX4" fmla="*/ 10000 w 10000"/>
                    <a:gd name="connsiteY4" fmla="*/ 10000 h 10000"/>
                    <a:gd name="connsiteX0" fmla="*/ 10667 w 10667"/>
                    <a:gd name="connsiteY0" fmla="*/ 10000 h 10000"/>
                    <a:gd name="connsiteX1" fmla="*/ 3435 w 10667"/>
                    <a:gd name="connsiteY1" fmla="*/ 10000 h 10000"/>
                    <a:gd name="connsiteX2" fmla="*/ 0 w 10667"/>
                    <a:gd name="connsiteY2" fmla="*/ 0 h 10000"/>
                    <a:gd name="connsiteX3" fmla="*/ 8660 w 10667"/>
                    <a:gd name="connsiteY3" fmla="*/ 0 h 10000"/>
                    <a:gd name="connsiteX4" fmla="*/ 10667 w 10667"/>
                    <a:gd name="connsiteY4" fmla="*/ 10000 h 10000"/>
                    <a:gd name="connsiteX0" fmla="*/ 10667 w 10667"/>
                    <a:gd name="connsiteY0" fmla="*/ 10000 h 10084"/>
                    <a:gd name="connsiteX1" fmla="*/ 1467 w 10667"/>
                    <a:gd name="connsiteY1" fmla="*/ 10084 h 10084"/>
                    <a:gd name="connsiteX2" fmla="*/ 0 w 10667"/>
                    <a:gd name="connsiteY2" fmla="*/ 0 h 10084"/>
                    <a:gd name="connsiteX3" fmla="*/ 8660 w 10667"/>
                    <a:gd name="connsiteY3" fmla="*/ 0 h 10084"/>
                    <a:gd name="connsiteX4" fmla="*/ 10667 w 10667"/>
                    <a:gd name="connsiteY4" fmla="*/ 10000 h 10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7" h="10084">
                      <a:moveTo>
                        <a:pt x="10667" y="10000"/>
                      </a:moveTo>
                      <a:lnTo>
                        <a:pt x="1467" y="10084"/>
                      </a:lnTo>
                      <a:lnTo>
                        <a:pt x="0" y="0"/>
                      </a:lnTo>
                      <a:lnTo>
                        <a:pt x="8660" y="0"/>
                      </a:lnTo>
                      <a:lnTo>
                        <a:pt x="10667" y="10000"/>
                      </a:lnTo>
                      <a:close/>
                    </a:path>
                  </a:pathLst>
                </a:custGeom>
                <a:solidFill>
                  <a:srgbClr val="FE4A0A"/>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grpSp>
          <p:pic>
            <p:nvPicPr>
              <p:cNvPr id="304" name="Picture 303"/>
              <p:cNvPicPr>
                <a:picLocks noChangeAspect="1"/>
              </p:cNvPicPr>
              <p:nvPr/>
            </p:nvPicPr>
            <p:blipFill>
              <a:blip r:embed="rId5"/>
              <a:stretch>
                <a:fillRect/>
              </a:stretch>
            </p:blipFill>
            <p:spPr>
              <a:xfrm>
                <a:off x="8203393" y="2481212"/>
                <a:ext cx="895067" cy="909740"/>
              </a:xfrm>
              <a:prstGeom prst="rect">
                <a:avLst/>
              </a:prstGeom>
            </p:spPr>
          </p:pic>
        </p:grpSp>
      </p:grpSp>
      <p:grpSp>
        <p:nvGrpSpPr>
          <p:cNvPr id="301" name="Group 300"/>
          <p:cNvGrpSpPr/>
          <p:nvPr/>
        </p:nvGrpSpPr>
        <p:grpSpPr>
          <a:xfrm>
            <a:off x="9973615" y="2284413"/>
            <a:ext cx="1610489" cy="1793351"/>
            <a:chOff x="9851377" y="2216150"/>
            <a:chExt cx="1610489" cy="1793351"/>
          </a:xfrm>
        </p:grpSpPr>
        <p:sp>
          <p:nvSpPr>
            <p:cNvPr id="177" name="Rectangle 176"/>
            <p:cNvSpPr/>
            <p:nvPr/>
          </p:nvSpPr>
          <p:spPr>
            <a:xfrm>
              <a:off x="9851377" y="3617256"/>
              <a:ext cx="1610489" cy="392245"/>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Webinars</a:t>
              </a:r>
            </a:p>
          </p:txBody>
        </p:sp>
        <p:grpSp>
          <p:nvGrpSpPr>
            <p:cNvPr id="292" name="Group 291"/>
            <p:cNvGrpSpPr/>
            <p:nvPr/>
          </p:nvGrpSpPr>
          <p:grpSpPr>
            <a:xfrm>
              <a:off x="10039877" y="2216150"/>
              <a:ext cx="1233488" cy="1268413"/>
              <a:chOff x="9902825" y="2216150"/>
              <a:chExt cx="1233488" cy="1268413"/>
            </a:xfrm>
          </p:grpSpPr>
          <p:sp>
            <p:nvSpPr>
              <p:cNvPr id="1142" name="AutoShape 199"/>
              <p:cNvSpPr>
                <a:spLocks noChangeAspect="1" noChangeArrowheads="1" noTextEdit="1"/>
              </p:cNvSpPr>
              <p:nvPr/>
            </p:nvSpPr>
            <p:spPr bwMode="auto">
              <a:xfrm>
                <a:off x="9902825" y="2216150"/>
                <a:ext cx="1228725"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3" name="Freeform 201"/>
              <p:cNvSpPr>
                <a:spLocks/>
              </p:cNvSpPr>
              <p:nvPr/>
            </p:nvSpPr>
            <p:spPr bwMode="auto">
              <a:xfrm>
                <a:off x="9907588" y="2216150"/>
                <a:ext cx="1228725" cy="1231900"/>
              </a:xfrm>
              <a:custGeom>
                <a:avLst/>
                <a:gdLst>
                  <a:gd name="T0" fmla="*/ 178 w 306"/>
                  <a:gd name="T1" fmla="*/ 305 h 307"/>
                  <a:gd name="T2" fmla="*/ 173 w 306"/>
                  <a:gd name="T3" fmla="*/ 305 h 307"/>
                  <a:gd name="T4" fmla="*/ 1 w 306"/>
                  <a:gd name="T5" fmla="*/ 133 h 307"/>
                  <a:gd name="T6" fmla="*/ 1 w 306"/>
                  <a:gd name="T7" fmla="*/ 128 h 307"/>
                  <a:gd name="T8" fmla="*/ 128 w 306"/>
                  <a:gd name="T9" fmla="*/ 2 h 307"/>
                  <a:gd name="T10" fmla="*/ 133 w 306"/>
                  <a:gd name="T11" fmla="*/ 2 h 307"/>
                  <a:gd name="T12" fmla="*/ 305 w 306"/>
                  <a:gd name="T13" fmla="*/ 174 h 307"/>
                  <a:gd name="T14" fmla="*/ 305 w 306"/>
                  <a:gd name="T15" fmla="*/ 179 h 307"/>
                  <a:gd name="T16" fmla="*/ 178 w 306"/>
                  <a:gd name="T17"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 h="307">
                    <a:moveTo>
                      <a:pt x="178" y="305"/>
                    </a:moveTo>
                    <a:cubicBezTo>
                      <a:pt x="177" y="307"/>
                      <a:pt x="175" y="307"/>
                      <a:pt x="173" y="305"/>
                    </a:cubicBezTo>
                    <a:cubicBezTo>
                      <a:pt x="1" y="133"/>
                      <a:pt x="1" y="133"/>
                      <a:pt x="1" y="133"/>
                    </a:cubicBezTo>
                    <a:cubicBezTo>
                      <a:pt x="0" y="132"/>
                      <a:pt x="0" y="130"/>
                      <a:pt x="1" y="128"/>
                    </a:cubicBezTo>
                    <a:cubicBezTo>
                      <a:pt x="128" y="2"/>
                      <a:pt x="128" y="2"/>
                      <a:pt x="128" y="2"/>
                    </a:cubicBezTo>
                    <a:cubicBezTo>
                      <a:pt x="129" y="0"/>
                      <a:pt x="131" y="0"/>
                      <a:pt x="133" y="2"/>
                    </a:cubicBezTo>
                    <a:cubicBezTo>
                      <a:pt x="305" y="174"/>
                      <a:pt x="305" y="174"/>
                      <a:pt x="305" y="174"/>
                    </a:cubicBezTo>
                    <a:cubicBezTo>
                      <a:pt x="306" y="175"/>
                      <a:pt x="306" y="177"/>
                      <a:pt x="305" y="179"/>
                    </a:cubicBezTo>
                    <a:lnTo>
                      <a:pt x="178" y="3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4" name="Freeform 202"/>
              <p:cNvSpPr>
                <a:spLocks/>
              </p:cNvSpPr>
              <p:nvPr/>
            </p:nvSpPr>
            <p:spPr bwMode="auto">
              <a:xfrm>
                <a:off x="10015538" y="2324100"/>
                <a:ext cx="1016000" cy="1011238"/>
              </a:xfrm>
              <a:custGeom>
                <a:avLst/>
                <a:gdLst>
                  <a:gd name="T0" fmla="*/ 151 w 253"/>
                  <a:gd name="T1" fmla="*/ 251 h 252"/>
                  <a:gd name="T2" fmla="*/ 147 w 253"/>
                  <a:gd name="T3" fmla="*/ 251 h 252"/>
                  <a:gd name="T4" fmla="*/ 2 w 253"/>
                  <a:gd name="T5" fmla="*/ 105 h 252"/>
                  <a:gd name="T6" fmla="*/ 2 w 253"/>
                  <a:gd name="T7" fmla="*/ 101 h 252"/>
                  <a:gd name="T8" fmla="*/ 102 w 253"/>
                  <a:gd name="T9" fmla="*/ 1 h 252"/>
                  <a:gd name="T10" fmla="*/ 106 w 253"/>
                  <a:gd name="T11" fmla="*/ 1 h 252"/>
                  <a:gd name="T12" fmla="*/ 251 w 253"/>
                  <a:gd name="T13" fmla="*/ 147 h 252"/>
                  <a:gd name="T14" fmla="*/ 251 w 253"/>
                  <a:gd name="T15" fmla="*/ 151 h 252"/>
                  <a:gd name="T16" fmla="*/ 151 w 253"/>
                  <a:gd name="T17" fmla="*/ 25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252">
                    <a:moveTo>
                      <a:pt x="151" y="251"/>
                    </a:moveTo>
                    <a:cubicBezTo>
                      <a:pt x="150" y="252"/>
                      <a:pt x="148" y="252"/>
                      <a:pt x="147" y="251"/>
                    </a:cubicBezTo>
                    <a:cubicBezTo>
                      <a:pt x="2" y="105"/>
                      <a:pt x="2" y="105"/>
                      <a:pt x="2" y="105"/>
                    </a:cubicBezTo>
                    <a:cubicBezTo>
                      <a:pt x="0" y="104"/>
                      <a:pt x="0" y="102"/>
                      <a:pt x="2" y="101"/>
                    </a:cubicBezTo>
                    <a:cubicBezTo>
                      <a:pt x="102" y="1"/>
                      <a:pt x="102" y="1"/>
                      <a:pt x="102" y="1"/>
                    </a:cubicBezTo>
                    <a:cubicBezTo>
                      <a:pt x="103" y="0"/>
                      <a:pt x="105" y="0"/>
                      <a:pt x="106" y="1"/>
                    </a:cubicBezTo>
                    <a:cubicBezTo>
                      <a:pt x="251" y="147"/>
                      <a:pt x="251" y="147"/>
                      <a:pt x="251" y="147"/>
                    </a:cubicBezTo>
                    <a:cubicBezTo>
                      <a:pt x="253" y="148"/>
                      <a:pt x="253" y="150"/>
                      <a:pt x="251" y="151"/>
                    </a:cubicBezTo>
                    <a:lnTo>
                      <a:pt x="151" y="25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5" name="Freeform 203"/>
              <p:cNvSpPr>
                <a:spLocks/>
              </p:cNvSpPr>
              <p:nvPr/>
            </p:nvSpPr>
            <p:spPr bwMode="auto">
              <a:xfrm>
                <a:off x="10753725" y="2584450"/>
                <a:ext cx="17463" cy="17463"/>
              </a:xfrm>
              <a:custGeom>
                <a:avLst/>
                <a:gdLst>
                  <a:gd name="T0" fmla="*/ 3 w 4"/>
                  <a:gd name="T1" fmla="*/ 3 h 4"/>
                  <a:gd name="T2" fmla="*/ 0 w 4"/>
                  <a:gd name="T3" fmla="*/ 3 h 4"/>
                  <a:gd name="T4" fmla="*/ 1 w 4"/>
                  <a:gd name="T5" fmla="*/ 0 h 4"/>
                  <a:gd name="T6" fmla="*/ 3 w 4"/>
                  <a:gd name="T7" fmla="*/ 0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4"/>
                      <a:pt x="1" y="4"/>
                      <a:pt x="0" y="3"/>
                    </a:cubicBezTo>
                    <a:cubicBezTo>
                      <a:pt x="0" y="2"/>
                      <a:pt x="0" y="1"/>
                      <a:pt x="1" y="0"/>
                    </a:cubicBezTo>
                    <a:cubicBezTo>
                      <a:pt x="1" y="0"/>
                      <a:pt x="2" y="0"/>
                      <a:pt x="3" y="0"/>
                    </a:cubicBezTo>
                    <a:cubicBezTo>
                      <a:pt x="4" y="1"/>
                      <a:pt x="4" y="2"/>
                      <a:pt x="3" y="3"/>
                    </a:cubicBez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cxnSp>
            <p:nvCxnSpPr>
              <p:cNvPr id="328" name="Straight Connector 327"/>
              <p:cNvCxnSpPr/>
              <p:nvPr/>
            </p:nvCxnSpPr>
            <p:spPr>
              <a:xfrm>
                <a:off x="10104571" y="273526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a:off x="10146823" y="269430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a:off x="10272121" y="2596276"/>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a:off x="10314121" y="2554265"/>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91" name="Group 290"/>
              <p:cNvGrpSpPr/>
              <p:nvPr/>
            </p:nvGrpSpPr>
            <p:grpSpPr>
              <a:xfrm>
                <a:off x="10802938" y="2917825"/>
                <a:ext cx="39688" cy="566738"/>
                <a:chOff x="10802938" y="2917825"/>
                <a:chExt cx="39688" cy="566738"/>
              </a:xfrm>
            </p:grpSpPr>
            <p:sp>
              <p:nvSpPr>
                <p:cNvPr id="1146" name="Rectangle 204"/>
                <p:cNvSpPr>
                  <a:spLocks noChangeArrowheads="1"/>
                </p:cNvSpPr>
                <p:nvPr/>
              </p:nvSpPr>
              <p:spPr bwMode="auto">
                <a:xfrm>
                  <a:off x="10802938" y="3379788"/>
                  <a:ext cx="396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8" name="Freeform 206"/>
                <p:cNvSpPr>
                  <a:spLocks/>
                </p:cNvSpPr>
                <p:nvPr/>
              </p:nvSpPr>
              <p:spPr bwMode="auto">
                <a:xfrm>
                  <a:off x="10802938" y="3471863"/>
                  <a:ext cx="39688" cy="12700"/>
                </a:xfrm>
                <a:custGeom>
                  <a:avLst/>
                  <a:gdLst>
                    <a:gd name="T0" fmla="*/ 10 w 10"/>
                    <a:gd name="T1" fmla="*/ 1 h 3"/>
                    <a:gd name="T2" fmla="*/ 10 w 10"/>
                    <a:gd name="T3" fmla="*/ 0 h 3"/>
                    <a:gd name="T4" fmla="*/ 0 w 10"/>
                    <a:gd name="T5" fmla="*/ 0 h 3"/>
                    <a:gd name="T6" fmla="*/ 0 w 10"/>
                    <a:gd name="T7" fmla="*/ 1 h 3"/>
                    <a:gd name="T8" fmla="*/ 2 w 10"/>
                    <a:gd name="T9" fmla="*/ 3 h 3"/>
                    <a:gd name="T10" fmla="*/ 8 w 10"/>
                    <a:gd name="T11" fmla="*/ 3 h 3"/>
                    <a:gd name="T12" fmla="*/ 10 w 10"/>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0" h="3">
                      <a:moveTo>
                        <a:pt x="10" y="1"/>
                      </a:moveTo>
                      <a:cubicBezTo>
                        <a:pt x="10" y="0"/>
                        <a:pt x="10" y="0"/>
                        <a:pt x="10" y="0"/>
                      </a:cubicBezTo>
                      <a:cubicBezTo>
                        <a:pt x="0" y="0"/>
                        <a:pt x="0" y="0"/>
                        <a:pt x="0" y="0"/>
                      </a:cubicBezTo>
                      <a:cubicBezTo>
                        <a:pt x="0" y="1"/>
                        <a:pt x="0" y="1"/>
                        <a:pt x="0" y="1"/>
                      </a:cubicBezTo>
                      <a:cubicBezTo>
                        <a:pt x="0" y="2"/>
                        <a:pt x="1" y="3"/>
                        <a:pt x="2" y="3"/>
                      </a:cubicBezTo>
                      <a:cubicBezTo>
                        <a:pt x="8" y="3"/>
                        <a:pt x="8" y="3"/>
                        <a:pt x="8" y="3"/>
                      </a:cubicBezTo>
                      <a:cubicBezTo>
                        <a:pt x="9" y="3"/>
                        <a:pt x="10" y="2"/>
                        <a:pt x="10" y="1"/>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9" name="Freeform 207"/>
                <p:cNvSpPr>
                  <a:spLocks/>
                </p:cNvSpPr>
                <p:nvPr/>
              </p:nvSpPr>
              <p:spPr bwMode="auto">
                <a:xfrm>
                  <a:off x="10814050" y="2917825"/>
                  <a:ext cx="15875" cy="23813"/>
                </a:xfrm>
                <a:custGeom>
                  <a:avLst/>
                  <a:gdLst>
                    <a:gd name="T0" fmla="*/ 0 w 4"/>
                    <a:gd name="T1" fmla="*/ 2 h 6"/>
                    <a:gd name="T2" fmla="*/ 0 w 4"/>
                    <a:gd name="T3" fmla="*/ 6 h 6"/>
                    <a:gd name="T4" fmla="*/ 4 w 4"/>
                    <a:gd name="T5" fmla="*/ 6 h 6"/>
                    <a:gd name="T6" fmla="*/ 4 w 4"/>
                    <a:gd name="T7" fmla="*/ 2 h 6"/>
                    <a:gd name="T8" fmla="*/ 2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cubicBezTo>
                        <a:pt x="0" y="6"/>
                        <a:pt x="0" y="6"/>
                        <a:pt x="0" y="6"/>
                      </a:cubicBezTo>
                      <a:cubicBezTo>
                        <a:pt x="4" y="6"/>
                        <a:pt x="4" y="6"/>
                        <a:pt x="4" y="6"/>
                      </a:cubicBezTo>
                      <a:cubicBezTo>
                        <a:pt x="4" y="2"/>
                        <a:pt x="4" y="2"/>
                        <a:pt x="4" y="2"/>
                      </a:cubicBezTo>
                      <a:cubicBezTo>
                        <a:pt x="4" y="1"/>
                        <a:pt x="3" y="0"/>
                        <a:pt x="2"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50" name="Freeform 208"/>
                <p:cNvSpPr>
                  <a:spLocks/>
                </p:cNvSpPr>
                <p:nvPr/>
              </p:nvSpPr>
              <p:spPr bwMode="auto">
                <a:xfrm>
                  <a:off x="10802938" y="2941638"/>
                  <a:ext cx="39688" cy="84138"/>
                </a:xfrm>
                <a:custGeom>
                  <a:avLst/>
                  <a:gdLst>
                    <a:gd name="T0" fmla="*/ 10 w 10"/>
                    <a:gd name="T1" fmla="*/ 10 h 21"/>
                    <a:gd name="T2" fmla="*/ 7 w 10"/>
                    <a:gd name="T3" fmla="*/ 0 h 21"/>
                    <a:gd name="T4" fmla="*/ 3 w 10"/>
                    <a:gd name="T5" fmla="*/ 0 h 21"/>
                    <a:gd name="T6" fmla="*/ 0 w 10"/>
                    <a:gd name="T7" fmla="*/ 10 h 21"/>
                    <a:gd name="T8" fmla="*/ 0 w 10"/>
                    <a:gd name="T9" fmla="*/ 21 h 21"/>
                    <a:gd name="T10" fmla="*/ 4 w 10"/>
                    <a:gd name="T11" fmla="*/ 21 h 21"/>
                    <a:gd name="T12" fmla="*/ 5 w 10"/>
                    <a:gd name="T13" fmla="*/ 21 h 21"/>
                    <a:gd name="T14" fmla="*/ 10 w 10"/>
                    <a:gd name="T15" fmla="*/ 21 h 21"/>
                    <a:gd name="T16" fmla="*/ 10 w 10"/>
                    <a:gd name="T17"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1">
                      <a:moveTo>
                        <a:pt x="10" y="10"/>
                      </a:moveTo>
                      <a:cubicBezTo>
                        <a:pt x="10" y="7"/>
                        <a:pt x="9" y="1"/>
                        <a:pt x="7" y="0"/>
                      </a:cubicBezTo>
                      <a:cubicBezTo>
                        <a:pt x="3" y="0"/>
                        <a:pt x="3" y="0"/>
                        <a:pt x="3" y="0"/>
                      </a:cubicBezTo>
                      <a:cubicBezTo>
                        <a:pt x="1" y="1"/>
                        <a:pt x="0" y="7"/>
                        <a:pt x="0" y="10"/>
                      </a:cubicBezTo>
                      <a:cubicBezTo>
                        <a:pt x="0" y="21"/>
                        <a:pt x="0" y="21"/>
                        <a:pt x="0" y="21"/>
                      </a:cubicBezTo>
                      <a:cubicBezTo>
                        <a:pt x="4" y="21"/>
                        <a:pt x="4" y="21"/>
                        <a:pt x="4" y="21"/>
                      </a:cubicBezTo>
                      <a:cubicBezTo>
                        <a:pt x="5" y="21"/>
                        <a:pt x="5" y="21"/>
                        <a:pt x="5" y="21"/>
                      </a:cubicBezTo>
                      <a:cubicBezTo>
                        <a:pt x="10" y="21"/>
                        <a:pt x="10" y="21"/>
                        <a:pt x="10" y="21"/>
                      </a:cubicBezTo>
                      <a:lnTo>
                        <a:pt x="10"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51" name="Freeform 209"/>
                <p:cNvSpPr>
                  <a:spLocks/>
                </p:cNvSpPr>
                <p:nvPr/>
              </p:nvSpPr>
              <p:spPr bwMode="auto">
                <a:xfrm>
                  <a:off x="10814050" y="3424238"/>
                  <a:ext cx="15875" cy="47625"/>
                </a:xfrm>
                <a:custGeom>
                  <a:avLst/>
                  <a:gdLst>
                    <a:gd name="T0" fmla="*/ 1 w 4"/>
                    <a:gd name="T1" fmla="*/ 12 h 12"/>
                    <a:gd name="T2" fmla="*/ 0 w 4"/>
                    <a:gd name="T3" fmla="*/ 11 h 12"/>
                    <a:gd name="T4" fmla="*/ 0 w 4"/>
                    <a:gd name="T5" fmla="*/ 1 h 12"/>
                    <a:gd name="T6" fmla="*/ 1 w 4"/>
                    <a:gd name="T7" fmla="*/ 0 h 12"/>
                    <a:gd name="T8" fmla="*/ 2 w 4"/>
                    <a:gd name="T9" fmla="*/ 0 h 12"/>
                    <a:gd name="T10" fmla="*/ 4 w 4"/>
                    <a:gd name="T11" fmla="*/ 1 h 12"/>
                    <a:gd name="T12" fmla="*/ 4 w 4"/>
                    <a:gd name="T13" fmla="*/ 11 h 12"/>
                    <a:gd name="T14" fmla="*/ 2 w 4"/>
                    <a:gd name="T15" fmla="*/ 12 h 12"/>
                    <a:gd name="T16" fmla="*/ 1 w 4"/>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1" y="12"/>
                      </a:moveTo>
                      <a:cubicBezTo>
                        <a:pt x="0" y="12"/>
                        <a:pt x="0" y="12"/>
                        <a:pt x="0" y="11"/>
                      </a:cubicBezTo>
                      <a:cubicBezTo>
                        <a:pt x="0" y="1"/>
                        <a:pt x="0" y="1"/>
                        <a:pt x="0" y="1"/>
                      </a:cubicBezTo>
                      <a:cubicBezTo>
                        <a:pt x="0" y="0"/>
                        <a:pt x="0" y="0"/>
                        <a:pt x="1" y="0"/>
                      </a:cubicBezTo>
                      <a:cubicBezTo>
                        <a:pt x="2" y="0"/>
                        <a:pt x="2" y="0"/>
                        <a:pt x="2" y="0"/>
                      </a:cubicBezTo>
                      <a:cubicBezTo>
                        <a:pt x="3" y="0"/>
                        <a:pt x="4" y="0"/>
                        <a:pt x="4" y="1"/>
                      </a:cubicBezTo>
                      <a:cubicBezTo>
                        <a:pt x="4" y="11"/>
                        <a:pt x="4" y="11"/>
                        <a:pt x="4" y="11"/>
                      </a:cubicBezTo>
                      <a:cubicBezTo>
                        <a:pt x="4" y="12"/>
                        <a:pt x="3" y="12"/>
                        <a:pt x="2" y="12"/>
                      </a:cubicBezTo>
                      <a:lnTo>
                        <a:pt x="1" y="1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7" name="Rectangle 205"/>
                <p:cNvSpPr>
                  <a:spLocks noChangeArrowheads="1"/>
                </p:cNvSpPr>
                <p:nvPr/>
              </p:nvSpPr>
              <p:spPr bwMode="auto">
                <a:xfrm>
                  <a:off x="10802938" y="3025775"/>
                  <a:ext cx="39688" cy="3540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grpSp>
        </p:grpSp>
      </p:grpSp>
    </p:spTree>
    <p:extLst>
      <p:ext uri="{BB962C8B-B14F-4D97-AF65-F5344CB8AC3E}">
        <p14:creationId xmlns:p14="http://schemas.microsoft.com/office/powerpoint/2010/main" val="21519192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25" fill="hold">
                                          <p:stCondLst>
                                            <p:cond delay="0"/>
                                          </p:stCondLst>
                                        </p:cTn>
                                        <p:tgtEl>
                                          <p:spTgt spid="83"/>
                                        </p:tgtEl>
                                        <p:attrNameLst>
                                          <p:attrName>r</p:attrName>
                                        </p:attrNameLst>
                                      </p:cBhvr>
                                    </p:animRot>
                                    <p:animRot by="-240000">
                                      <p:cBhvr>
                                        <p:cTn id="7" dur="250" fill="hold">
                                          <p:stCondLst>
                                            <p:cond delay="250"/>
                                          </p:stCondLst>
                                        </p:cTn>
                                        <p:tgtEl>
                                          <p:spTgt spid="83"/>
                                        </p:tgtEl>
                                        <p:attrNameLst>
                                          <p:attrName>r</p:attrName>
                                        </p:attrNameLst>
                                      </p:cBhvr>
                                    </p:animRot>
                                    <p:animRot by="240000">
                                      <p:cBhvr>
                                        <p:cTn id="8" dur="250" fill="hold">
                                          <p:stCondLst>
                                            <p:cond delay="500"/>
                                          </p:stCondLst>
                                        </p:cTn>
                                        <p:tgtEl>
                                          <p:spTgt spid="83"/>
                                        </p:tgtEl>
                                        <p:attrNameLst>
                                          <p:attrName>r</p:attrName>
                                        </p:attrNameLst>
                                      </p:cBhvr>
                                    </p:animRot>
                                    <p:animRot by="-240000">
                                      <p:cBhvr>
                                        <p:cTn id="9" dur="250" fill="hold">
                                          <p:stCondLst>
                                            <p:cond delay="750"/>
                                          </p:stCondLst>
                                        </p:cTn>
                                        <p:tgtEl>
                                          <p:spTgt spid="83"/>
                                        </p:tgtEl>
                                        <p:attrNameLst>
                                          <p:attrName>r</p:attrName>
                                        </p:attrNameLst>
                                      </p:cBhvr>
                                    </p:animRot>
                                    <p:animRot by="120000">
                                      <p:cBhvr>
                                        <p:cTn id="10" dur="250" fill="hold">
                                          <p:stCondLst>
                                            <p:cond delay="1000"/>
                                          </p:stCondLst>
                                        </p:cTn>
                                        <p:tgtEl>
                                          <p:spTgt spid="83"/>
                                        </p:tgtEl>
                                        <p:attrNameLst>
                                          <p:attrName>r</p:attrName>
                                        </p:attrNameLst>
                                      </p:cBhvr>
                                    </p:animRot>
                                  </p:childTnLst>
                                </p:cTn>
                              </p:par>
                            </p:childTnLst>
                          </p:cTn>
                        </p:par>
                        <p:par>
                          <p:cTn id="11" fill="hold">
                            <p:stCondLst>
                              <p:cond delay="1250"/>
                            </p:stCondLst>
                            <p:childTnLst>
                              <p:par>
                                <p:cTn id="12" presetID="64" presetClass="path" presetSubtype="0" decel="100000" fill="hold" nodeType="afterEffect">
                                  <p:stCondLst>
                                    <p:cond delay="0"/>
                                  </p:stCondLst>
                                  <p:childTnLst>
                                    <p:animMotion origin="layout" path="M -2.08333E-7 -2.59259E-6 L -2.08333E-7 -1.0169 " pathEditMode="relative" rAng="0" ptsTypes="AA">
                                      <p:cBhvr>
                                        <p:cTn id="13" dur="2000" fill="hold"/>
                                        <p:tgtEl>
                                          <p:spTgt spid="83"/>
                                        </p:tgtEl>
                                        <p:attrNameLst>
                                          <p:attrName>ppt_x</p:attrName>
                                          <p:attrName>ppt_y</p:attrName>
                                        </p:attrNameLst>
                                      </p:cBhvr>
                                      <p:rCtr x="0" y="-50856"/>
                                    </p:animMotion>
                                  </p:childTnLst>
                                </p:cTn>
                              </p:par>
                            </p:childTnLst>
                          </p:cTn>
                        </p:par>
                        <p:par>
                          <p:cTn id="14" fill="hold">
                            <p:stCondLst>
                              <p:cond delay="3250"/>
                            </p:stCondLst>
                            <p:childTnLst>
                              <p:par>
                                <p:cTn id="15" presetID="10" presetClass="entr" presetSubtype="0" fill="hold" nodeType="afterEffect">
                                  <p:stCondLst>
                                    <p:cond delay="0"/>
                                  </p:stCondLst>
                                  <p:childTnLst>
                                    <p:set>
                                      <p:cBhvr>
                                        <p:cTn id="16" dur="1" fill="hold">
                                          <p:stCondLst>
                                            <p:cond delay="0"/>
                                          </p:stCondLst>
                                        </p:cTn>
                                        <p:tgtEl>
                                          <p:spTgt spid="294"/>
                                        </p:tgtEl>
                                        <p:attrNameLst>
                                          <p:attrName>style.visibility</p:attrName>
                                        </p:attrNameLst>
                                      </p:cBhvr>
                                      <p:to>
                                        <p:strVal val="visible"/>
                                      </p:to>
                                    </p:set>
                                    <p:animEffect transition="in" filter="fade">
                                      <p:cBhvr>
                                        <p:cTn id="17" dur="1000"/>
                                        <p:tgtEl>
                                          <p:spTgt spid="294"/>
                                        </p:tgtEl>
                                      </p:cBhvr>
                                    </p:animEffect>
                                  </p:childTnLst>
                                </p:cTn>
                              </p:par>
                              <p:par>
                                <p:cTn id="18" presetID="42" presetClass="path" presetSubtype="0" accel="50000" decel="50000" fill="hold" nodeType="withEffect">
                                  <p:stCondLst>
                                    <p:cond delay="0"/>
                                  </p:stCondLst>
                                  <p:childTnLst>
                                    <p:animMotion origin="layout" path="M -2.27981E-6 -0.08375 L -2.27981E-6 -2.00182E-6 " pathEditMode="relative" rAng="0" ptsTypes="AA">
                                      <p:cBhvr>
                                        <p:cTn id="19" dur="1000" fill="hold"/>
                                        <p:tgtEl>
                                          <p:spTgt spid="294"/>
                                        </p:tgtEl>
                                        <p:attrNameLst>
                                          <p:attrName>ppt_x</p:attrName>
                                          <p:attrName>ppt_y</p:attrName>
                                        </p:attrNameLst>
                                      </p:cBhvr>
                                      <p:rCtr x="0" y="4176"/>
                                    </p:animMotion>
                                  </p:childTnLst>
                                </p:cTn>
                              </p:par>
                            </p:childTnLst>
                          </p:cTn>
                        </p:par>
                        <p:par>
                          <p:cTn id="20" fill="hold">
                            <p:stCondLst>
                              <p:cond delay="4250"/>
                            </p:stCondLst>
                            <p:childTnLst>
                              <p:par>
                                <p:cTn id="21" presetID="10" presetClass="entr" presetSubtype="0" fill="hold" nodeType="afterEffect">
                                  <p:stCondLst>
                                    <p:cond delay="0"/>
                                  </p:stCondLst>
                                  <p:childTnLst>
                                    <p:set>
                                      <p:cBhvr>
                                        <p:cTn id="22" dur="1" fill="hold">
                                          <p:stCondLst>
                                            <p:cond delay="0"/>
                                          </p:stCondLst>
                                        </p:cTn>
                                        <p:tgtEl>
                                          <p:spTgt spid="297"/>
                                        </p:tgtEl>
                                        <p:attrNameLst>
                                          <p:attrName>style.visibility</p:attrName>
                                        </p:attrNameLst>
                                      </p:cBhvr>
                                      <p:to>
                                        <p:strVal val="visible"/>
                                      </p:to>
                                    </p:set>
                                    <p:animEffect transition="in" filter="fade">
                                      <p:cBhvr>
                                        <p:cTn id="23" dur="1000"/>
                                        <p:tgtEl>
                                          <p:spTgt spid="297"/>
                                        </p:tgtEl>
                                      </p:cBhvr>
                                    </p:animEffect>
                                  </p:childTnLst>
                                </p:cTn>
                              </p:par>
                              <p:par>
                                <p:cTn id="24" presetID="42" presetClass="path" presetSubtype="0" accel="50000" decel="50000" fill="hold" nodeType="withEffect">
                                  <p:stCondLst>
                                    <p:cond delay="0"/>
                                  </p:stCondLst>
                                  <p:childTnLst>
                                    <p:animMotion origin="layout" path="M 3.75E-6 -0.0838 L 3.75E-6 1.85185E-6 " pathEditMode="relative" rAng="0" ptsTypes="AA">
                                      <p:cBhvr>
                                        <p:cTn id="25" dur="1000" fill="hold"/>
                                        <p:tgtEl>
                                          <p:spTgt spid="297"/>
                                        </p:tgtEl>
                                        <p:attrNameLst>
                                          <p:attrName>ppt_x</p:attrName>
                                          <p:attrName>ppt_y</p:attrName>
                                        </p:attrNameLst>
                                      </p:cBhvr>
                                      <p:rCtr x="0" y="4190"/>
                                    </p:animMotion>
                                  </p:childTnLst>
                                </p:cTn>
                              </p:par>
                            </p:childTnLst>
                          </p:cTn>
                        </p:par>
                        <p:par>
                          <p:cTn id="26" fill="hold">
                            <p:stCondLst>
                              <p:cond delay="5250"/>
                            </p:stCondLst>
                            <p:childTnLst>
                              <p:par>
                                <p:cTn id="27" presetID="10" presetClass="entr" presetSubtype="0" fill="hold" nodeType="afterEffect">
                                  <p:stCondLst>
                                    <p:cond delay="0"/>
                                  </p:stCondLst>
                                  <p:childTnLst>
                                    <p:set>
                                      <p:cBhvr>
                                        <p:cTn id="28" dur="1" fill="hold">
                                          <p:stCondLst>
                                            <p:cond delay="0"/>
                                          </p:stCondLst>
                                        </p:cTn>
                                        <p:tgtEl>
                                          <p:spTgt spid="302"/>
                                        </p:tgtEl>
                                        <p:attrNameLst>
                                          <p:attrName>style.visibility</p:attrName>
                                        </p:attrNameLst>
                                      </p:cBhvr>
                                      <p:to>
                                        <p:strVal val="visible"/>
                                      </p:to>
                                    </p:set>
                                    <p:animEffect transition="in" filter="fade">
                                      <p:cBhvr>
                                        <p:cTn id="29" dur="1000"/>
                                        <p:tgtEl>
                                          <p:spTgt spid="302"/>
                                        </p:tgtEl>
                                      </p:cBhvr>
                                    </p:animEffect>
                                  </p:childTnLst>
                                </p:cTn>
                              </p:par>
                              <p:par>
                                <p:cTn id="30" presetID="42" presetClass="path" presetSubtype="0" accel="50000" decel="50000" fill="hold" nodeType="withEffect">
                                  <p:stCondLst>
                                    <p:cond delay="0"/>
                                  </p:stCondLst>
                                  <p:childTnLst>
                                    <p:animMotion origin="layout" path="M -2.27981E-6 -0.08375 L -2.27981E-6 -2.00182E-6 " pathEditMode="relative" rAng="0" ptsTypes="AA">
                                      <p:cBhvr>
                                        <p:cTn id="31" dur="1000" fill="hold"/>
                                        <p:tgtEl>
                                          <p:spTgt spid="302"/>
                                        </p:tgtEl>
                                        <p:attrNameLst>
                                          <p:attrName>ppt_x</p:attrName>
                                          <p:attrName>ppt_y</p:attrName>
                                        </p:attrNameLst>
                                      </p:cBhvr>
                                      <p:rCtr x="0" y="4176"/>
                                    </p:animMotion>
                                  </p:childTnLst>
                                </p:cTn>
                              </p:par>
                            </p:childTnLst>
                          </p:cTn>
                        </p:par>
                        <p:par>
                          <p:cTn id="32" fill="hold">
                            <p:stCondLst>
                              <p:cond delay="6250"/>
                            </p:stCondLst>
                            <p:childTnLst>
                              <p:par>
                                <p:cTn id="33" presetID="10" presetClass="entr" presetSubtype="0" fill="hold" nodeType="afterEffect">
                                  <p:stCondLst>
                                    <p:cond delay="0"/>
                                  </p:stCondLst>
                                  <p:childTnLst>
                                    <p:set>
                                      <p:cBhvr>
                                        <p:cTn id="34" dur="1" fill="hold">
                                          <p:stCondLst>
                                            <p:cond delay="0"/>
                                          </p:stCondLst>
                                        </p:cTn>
                                        <p:tgtEl>
                                          <p:spTgt spid="298"/>
                                        </p:tgtEl>
                                        <p:attrNameLst>
                                          <p:attrName>style.visibility</p:attrName>
                                        </p:attrNameLst>
                                      </p:cBhvr>
                                      <p:to>
                                        <p:strVal val="visible"/>
                                      </p:to>
                                    </p:set>
                                    <p:animEffect transition="in" filter="fade">
                                      <p:cBhvr>
                                        <p:cTn id="35" dur="1000"/>
                                        <p:tgtEl>
                                          <p:spTgt spid="298"/>
                                        </p:tgtEl>
                                      </p:cBhvr>
                                    </p:animEffect>
                                  </p:childTnLst>
                                </p:cTn>
                              </p:par>
                              <p:par>
                                <p:cTn id="36" presetID="42" presetClass="path" presetSubtype="0" accel="50000" decel="50000" fill="hold" nodeType="withEffect">
                                  <p:stCondLst>
                                    <p:cond delay="0"/>
                                  </p:stCondLst>
                                  <p:childTnLst>
                                    <p:animMotion origin="layout" path="M -2.27981E-6 -0.08375 L -2.27981E-6 -2.00182E-6 " pathEditMode="relative" rAng="0" ptsTypes="AA">
                                      <p:cBhvr>
                                        <p:cTn id="37" dur="1000" fill="hold"/>
                                        <p:tgtEl>
                                          <p:spTgt spid="298"/>
                                        </p:tgtEl>
                                        <p:attrNameLst>
                                          <p:attrName>ppt_x</p:attrName>
                                          <p:attrName>ppt_y</p:attrName>
                                        </p:attrNameLst>
                                      </p:cBhvr>
                                      <p:rCtr x="0" y="4176"/>
                                    </p:animMotion>
                                  </p:childTnLst>
                                </p:cTn>
                              </p:par>
                            </p:childTnLst>
                          </p:cTn>
                        </p:par>
                        <p:par>
                          <p:cTn id="38" fill="hold">
                            <p:stCondLst>
                              <p:cond delay="7250"/>
                            </p:stCondLst>
                            <p:childTnLst>
                              <p:par>
                                <p:cTn id="39" presetID="10" presetClass="entr" presetSubtype="0" fill="hold" nodeType="afterEffect">
                                  <p:stCondLst>
                                    <p:cond delay="0"/>
                                  </p:stCondLst>
                                  <p:childTnLst>
                                    <p:set>
                                      <p:cBhvr>
                                        <p:cTn id="40" dur="1" fill="hold">
                                          <p:stCondLst>
                                            <p:cond delay="0"/>
                                          </p:stCondLst>
                                        </p:cTn>
                                        <p:tgtEl>
                                          <p:spTgt spid="301"/>
                                        </p:tgtEl>
                                        <p:attrNameLst>
                                          <p:attrName>style.visibility</p:attrName>
                                        </p:attrNameLst>
                                      </p:cBhvr>
                                      <p:to>
                                        <p:strVal val="visible"/>
                                      </p:to>
                                    </p:set>
                                    <p:animEffect transition="in" filter="fade">
                                      <p:cBhvr>
                                        <p:cTn id="41" dur="1000"/>
                                        <p:tgtEl>
                                          <p:spTgt spid="301"/>
                                        </p:tgtEl>
                                      </p:cBhvr>
                                    </p:animEffect>
                                  </p:childTnLst>
                                </p:cTn>
                              </p:par>
                              <p:par>
                                <p:cTn id="42" presetID="42" presetClass="path" presetSubtype="0" accel="50000" decel="50000" fill="hold" nodeType="withEffect">
                                  <p:stCondLst>
                                    <p:cond delay="0"/>
                                  </p:stCondLst>
                                  <p:childTnLst>
                                    <p:animMotion origin="layout" path="M -2.27981E-6 -0.08375 L -2.27981E-6 -2.00182E-6 " pathEditMode="relative" rAng="0" ptsTypes="AA">
                                      <p:cBhvr>
                                        <p:cTn id="43" dur="1000" fill="hold"/>
                                        <p:tgtEl>
                                          <p:spTgt spid="301"/>
                                        </p:tgtEl>
                                        <p:attrNameLst>
                                          <p:attrName>ppt_x</p:attrName>
                                          <p:attrName>ppt_y</p:attrName>
                                        </p:attrNameLst>
                                      </p:cBhvr>
                                      <p:rCtr x="0" y="4176"/>
                                    </p:animMotion>
                                  </p:childTnLst>
                                </p:cTn>
                              </p:par>
                            </p:childTnLst>
                          </p:cTn>
                        </p:par>
                        <p:par>
                          <p:cTn id="44" fill="hold">
                            <p:stCondLst>
                              <p:cond delay="8250"/>
                            </p:stCondLst>
                            <p:childTnLst>
                              <p:par>
                                <p:cTn id="45" presetID="10" presetClass="entr" presetSubtype="0" fill="hold" grpId="0" nodeType="after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1000"/>
                                        <p:tgtEl>
                                          <p:spTgt spid="7">
                                            <p:txEl>
                                              <p:pRg st="0" end="0"/>
                                            </p:txEl>
                                          </p:spTgt>
                                        </p:tgtEl>
                                      </p:cBhvr>
                                    </p:animEffect>
                                  </p:childTnLst>
                                </p:cTn>
                              </p:par>
                              <p:par>
                                <p:cTn id="48" presetID="42" presetClass="path" presetSubtype="0" accel="50000" decel="50000" fill="hold" grpId="1" nodeType="withEffect">
                                  <p:stCondLst>
                                    <p:cond delay="0"/>
                                  </p:stCondLst>
                                  <p:childTnLst>
                                    <p:animMotion origin="layout" path="M -2.27981E-6 -0.08375 L -2.27981E-6 -2.00182E-6 " pathEditMode="relative" rAng="0" ptsTypes="AA">
                                      <p:cBhvr>
                                        <p:cTn id="49" dur="1000" fill="hold"/>
                                        <p:tgtEl>
                                          <p:spTgt spid="7">
                                            <p:txEl>
                                              <p:pRg st="0" end="0"/>
                                            </p:txEl>
                                          </p:spTgt>
                                        </p:tgtEl>
                                        <p:attrNameLst>
                                          <p:attrName>ppt_x</p:attrName>
                                          <p:attrName>ppt_y</p:attrName>
                                        </p:attrNameLst>
                                      </p:cBhvr>
                                      <p:rCtr x="0" y="41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AutoShape 118"/>
          <p:cNvSpPr>
            <a:spLocks noChangeAspect="1" noChangeArrowheads="1" noTextEdit="1"/>
          </p:cNvSpPr>
          <p:nvPr/>
        </p:nvSpPr>
        <p:spPr bwMode="auto">
          <a:xfrm>
            <a:off x="8221187" y="1498983"/>
            <a:ext cx="3644838" cy="3325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167" name="AutoShape 151"/>
          <p:cNvSpPr>
            <a:spLocks noChangeAspect="1" noChangeArrowheads="1" noTextEdit="1"/>
          </p:cNvSpPr>
          <p:nvPr/>
        </p:nvSpPr>
        <p:spPr bwMode="auto">
          <a:xfrm>
            <a:off x="8210294" y="4919716"/>
            <a:ext cx="3655732" cy="1536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182" name="AutoShape 167"/>
          <p:cNvSpPr>
            <a:spLocks noChangeAspect="1" noChangeArrowheads="1" noTextEdit="1"/>
          </p:cNvSpPr>
          <p:nvPr/>
        </p:nvSpPr>
        <p:spPr bwMode="auto">
          <a:xfrm>
            <a:off x="6316284" y="4919716"/>
            <a:ext cx="1699472" cy="1536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191" name="AutoShape 177"/>
          <p:cNvSpPr>
            <a:spLocks noChangeAspect="1" noChangeArrowheads="1" noTextEdit="1"/>
          </p:cNvSpPr>
          <p:nvPr/>
        </p:nvSpPr>
        <p:spPr bwMode="auto">
          <a:xfrm>
            <a:off x="4400487" y="4919716"/>
            <a:ext cx="1710366" cy="1536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231" name="AutoShape 219"/>
          <p:cNvSpPr>
            <a:spLocks noChangeAspect="1" noChangeArrowheads="1" noTextEdit="1"/>
          </p:cNvSpPr>
          <p:nvPr/>
        </p:nvSpPr>
        <p:spPr bwMode="auto">
          <a:xfrm>
            <a:off x="2484692" y="3240475"/>
            <a:ext cx="1710367" cy="153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268" name="AutoShape 257"/>
          <p:cNvSpPr>
            <a:spLocks noChangeAspect="1" noChangeArrowheads="1" noTextEdit="1"/>
          </p:cNvSpPr>
          <p:nvPr/>
        </p:nvSpPr>
        <p:spPr bwMode="auto">
          <a:xfrm>
            <a:off x="581346" y="3240475"/>
            <a:ext cx="1697915" cy="153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9" name="AutoShape 3"/>
          <p:cNvSpPr>
            <a:spLocks noChangeAspect="1" noChangeArrowheads="1" noTextEdit="1"/>
          </p:cNvSpPr>
          <p:nvPr/>
        </p:nvSpPr>
        <p:spPr bwMode="auto">
          <a:xfrm>
            <a:off x="581345" y="1498982"/>
            <a:ext cx="1697916" cy="1545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96" name="AutoShape 77"/>
          <p:cNvSpPr>
            <a:spLocks noChangeAspect="1" noChangeArrowheads="1" noTextEdit="1"/>
          </p:cNvSpPr>
          <p:nvPr/>
        </p:nvSpPr>
        <p:spPr bwMode="auto">
          <a:xfrm>
            <a:off x="4400488" y="1498984"/>
            <a:ext cx="1710365" cy="1545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nvGrpSpPr>
          <p:cNvPr id="20" name="Group 19"/>
          <p:cNvGrpSpPr/>
          <p:nvPr/>
        </p:nvGrpSpPr>
        <p:grpSpPr>
          <a:xfrm>
            <a:off x="446695" y="1211263"/>
            <a:ext cx="5524839" cy="1865385"/>
            <a:chOff x="446695" y="1211263"/>
            <a:chExt cx="5524839" cy="1865385"/>
          </a:xfrm>
        </p:grpSpPr>
        <p:sp>
          <p:nvSpPr>
            <p:cNvPr id="25" name="Rectangle 5"/>
            <p:cNvSpPr>
              <a:spLocks noChangeArrowheads="1"/>
            </p:cNvSpPr>
            <p:nvPr/>
          </p:nvSpPr>
          <p:spPr bwMode="auto">
            <a:xfrm>
              <a:off x="446695" y="1211263"/>
              <a:ext cx="5524839" cy="1865385"/>
            </a:xfrm>
            <a:prstGeom prst="rect">
              <a:avLst/>
            </a:prstGeom>
            <a:solidFill>
              <a:schemeClr val="accent6"/>
            </a:solidFill>
            <a:ln>
              <a:noFill/>
            </a:ln>
          </p:spPr>
          <p:txBody>
            <a:bodyPr vert="horz" wrap="square" lIns="182880" tIns="44821" rIns="89642" bIns="44821" numCol="1" anchor="ctr" anchorCtr="0" compatLnSpc="1">
              <a:prstTxWarp prst="textNoShape">
                <a:avLst/>
              </a:prstTxWarp>
            </a:bodyPr>
            <a:lstStyle/>
            <a:p>
              <a:pPr marL="0" marR="0" lvl="0" indent="0" algn="l" defTabSz="914367" rtl="0" eaLnBrk="1" fontAlgn="auto" latinLnBrk="0" hangingPunct="1">
                <a:lnSpc>
                  <a:spcPct val="80000"/>
                </a:lnSpc>
                <a:spcBef>
                  <a:spcPts val="588"/>
                </a:spcBef>
                <a:spcAft>
                  <a:spcPts val="588"/>
                </a:spcAft>
                <a:buClrTx/>
                <a:buSzTx/>
                <a:buFontTx/>
                <a:buNone/>
                <a:tabLst/>
                <a:defRPr/>
              </a:pPr>
              <a: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Office 365 Network</a:t>
              </a:r>
            </a:p>
            <a:p>
              <a:pPr marL="0" marR="0" lvl="0" indent="0" algn="l" defTabSz="914367" rtl="0" eaLnBrk="1" fontAlgn="auto" latinLnBrk="0" hangingPunct="1">
                <a:lnSpc>
                  <a:spcPct val="80000"/>
                </a:lnSpc>
                <a:spcBef>
                  <a:spcPts val="588"/>
                </a:spcBef>
                <a:spcAft>
                  <a:spcPts val="588"/>
                </a:spcAft>
                <a:buClrTx/>
                <a:buSzTx/>
                <a:buFontTx/>
                <a:buNone/>
                <a:tabLst/>
                <a:defRPr/>
              </a:pPr>
              <a:r>
                <a:rPr kumimoji="0" lang="en-US" sz="1800" b="0" i="0" u="none" strike="noStrike" kern="1200" cap="none" spc="0" normalizeH="0" baseline="0" noProof="0" dirty="0">
                  <a:ln>
                    <a:noFill/>
                  </a:ln>
                  <a:solidFill>
                    <a:srgbClr val="404040"/>
                  </a:solidFill>
                  <a:effectLst/>
                  <a:uLnTx/>
                  <a:uFillTx/>
                  <a:latin typeface="Segoe UI"/>
                  <a:ea typeface="+mn-ea"/>
                  <a:cs typeface="+mn-cs"/>
                  <a:hlinkClick r:id="rId3"/>
                </a:rPr>
                <a:t>https://www.yammer.com/itpronetwork</a:t>
              </a:r>
              <a:r>
                <a:rPr kumimoji="0" lang="en-US" sz="1800" b="0" i="0" u="none" strike="noStrike" kern="1200" cap="none" spc="0" normalizeH="0" baseline="0" noProof="0" dirty="0">
                  <a:ln>
                    <a:noFill/>
                  </a:ln>
                  <a:solidFill>
                    <a:srgbClr val="404040"/>
                  </a:solidFill>
                  <a:effectLst/>
                  <a:uLnTx/>
                  <a:uFillTx/>
                  <a:latin typeface="Segoe UI"/>
                  <a:ea typeface="+mn-ea"/>
                  <a:cs typeface="+mn-cs"/>
                </a:rPr>
                <a:t> </a:t>
              </a:r>
            </a:p>
          </p:txBody>
        </p:sp>
        <p:sp>
          <p:nvSpPr>
            <p:cNvPr id="318" name="Freeform 9"/>
            <p:cNvSpPr>
              <a:spLocks noChangeAspect="1" noEditPoints="1"/>
            </p:cNvSpPr>
            <p:nvPr/>
          </p:nvSpPr>
          <p:spPr bwMode="black">
            <a:xfrm>
              <a:off x="4932958" y="1756934"/>
              <a:ext cx="865676" cy="818616"/>
            </a:xfrm>
            <a:custGeom>
              <a:avLst/>
              <a:gdLst>
                <a:gd name="T0" fmla="*/ 513 w 589"/>
                <a:gd name="T1" fmla="*/ 0 h 556"/>
                <a:gd name="T2" fmla="*/ 76 w 589"/>
                <a:gd name="T3" fmla="*/ 0 h 556"/>
                <a:gd name="T4" fmla="*/ 0 w 589"/>
                <a:gd name="T5" fmla="*/ 76 h 556"/>
                <a:gd name="T6" fmla="*/ 0 w 589"/>
                <a:gd name="T7" fmla="*/ 412 h 556"/>
                <a:gd name="T8" fmla="*/ 76 w 589"/>
                <a:gd name="T9" fmla="*/ 488 h 556"/>
                <a:gd name="T10" fmla="*/ 155 w 589"/>
                <a:gd name="T11" fmla="*/ 488 h 556"/>
                <a:gd name="T12" fmla="*/ 155 w 589"/>
                <a:gd name="T13" fmla="*/ 556 h 556"/>
                <a:gd name="T14" fmla="*/ 251 w 589"/>
                <a:gd name="T15" fmla="*/ 488 h 556"/>
                <a:gd name="T16" fmla="*/ 513 w 589"/>
                <a:gd name="T17" fmla="*/ 488 h 556"/>
                <a:gd name="T18" fmla="*/ 589 w 589"/>
                <a:gd name="T19" fmla="*/ 412 h 556"/>
                <a:gd name="T20" fmla="*/ 589 w 589"/>
                <a:gd name="T21" fmla="*/ 76 h 556"/>
                <a:gd name="T22" fmla="*/ 513 w 589"/>
                <a:gd name="T23" fmla="*/ 0 h 556"/>
                <a:gd name="T24" fmla="*/ 413 w 589"/>
                <a:gd name="T25" fmla="*/ 119 h 556"/>
                <a:gd name="T26" fmla="*/ 439 w 589"/>
                <a:gd name="T27" fmla="*/ 126 h 556"/>
                <a:gd name="T28" fmla="*/ 432 w 589"/>
                <a:gd name="T29" fmla="*/ 153 h 556"/>
                <a:gd name="T30" fmla="*/ 322 w 589"/>
                <a:gd name="T31" fmla="*/ 193 h 556"/>
                <a:gd name="T32" fmla="*/ 413 w 589"/>
                <a:gd name="T33" fmla="*/ 119 h 556"/>
                <a:gd name="T34" fmla="*/ 315 w 589"/>
                <a:gd name="T35" fmla="*/ 108 h 556"/>
                <a:gd name="T36" fmla="*/ 314 w 589"/>
                <a:gd name="T37" fmla="*/ 109 h 556"/>
                <a:gd name="T38" fmla="*/ 315 w 589"/>
                <a:gd name="T39" fmla="*/ 109 h 556"/>
                <a:gd name="T40" fmla="*/ 313 w 589"/>
                <a:gd name="T41" fmla="*/ 113 h 556"/>
                <a:gd name="T42" fmla="*/ 223 w 589"/>
                <a:gd name="T43" fmla="*/ 337 h 556"/>
                <a:gd name="T44" fmla="*/ 144 w 589"/>
                <a:gd name="T45" fmla="*/ 405 h 556"/>
                <a:gd name="T46" fmla="*/ 123 w 589"/>
                <a:gd name="T47" fmla="*/ 403 h 556"/>
                <a:gd name="T48" fmla="*/ 111 w 589"/>
                <a:gd name="T49" fmla="*/ 381 h 556"/>
                <a:gd name="T50" fmla="*/ 129 w 589"/>
                <a:gd name="T51" fmla="*/ 368 h 556"/>
                <a:gd name="T52" fmla="*/ 141 w 589"/>
                <a:gd name="T53" fmla="*/ 368 h 556"/>
                <a:gd name="T54" fmla="*/ 185 w 589"/>
                <a:gd name="T55" fmla="*/ 329 h 556"/>
                <a:gd name="T56" fmla="*/ 190 w 589"/>
                <a:gd name="T57" fmla="*/ 318 h 556"/>
                <a:gd name="T58" fmla="*/ 104 w 589"/>
                <a:gd name="T59" fmla="*/ 107 h 556"/>
                <a:gd name="T60" fmla="*/ 116 w 589"/>
                <a:gd name="T61" fmla="*/ 81 h 556"/>
                <a:gd name="T62" fmla="*/ 143 w 589"/>
                <a:gd name="T63" fmla="*/ 91 h 556"/>
                <a:gd name="T64" fmla="*/ 144 w 589"/>
                <a:gd name="T65" fmla="*/ 94 h 556"/>
                <a:gd name="T66" fmla="*/ 144 w 589"/>
                <a:gd name="T67" fmla="*/ 94 h 556"/>
                <a:gd name="T68" fmla="*/ 211 w 589"/>
                <a:gd name="T69" fmla="*/ 265 h 556"/>
                <a:gd name="T70" fmla="*/ 213 w 589"/>
                <a:gd name="T71" fmla="*/ 265 h 556"/>
                <a:gd name="T72" fmla="*/ 276 w 589"/>
                <a:gd name="T73" fmla="*/ 97 h 556"/>
                <a:gd name="T74" fmla="*/ 277 w 589"/>
                <a:gd name="T75" fmla="*/ 97 h 556"/>
                <a:gd name="T76" fmla="*/ 277 w 589"/>
                <a:gd name="T77" fmla="*/ 96 h 556"/>
                <a:gd name="T78" fmla="*/ 277 w 589"/>
                <a:gd name="T79" fmla="*/ 95 h 556"/>
                <a:gd name="T80" fmla="*/ 302 w 589"/>
                <a:gd name="T81" fmla="*/ 83 h 556"/>
                <a:gd name="T82" fmla="*/ 315 w 589"/>
                <a:gd name="T83" fmla="*/ 108 h 556"/>
                <a:gd name="T84" fmla="*/ 439 w 589"/>
                <a:gd name="T85" fmla="*/ 363 h 556"/>
                <a:gd name="T86" fmla="*/ 413 w 589"/>
                <a:gd name="T87" fmla="*/ 370 h 556"/>
                <a:gd name="T88" fmla="*/ 322 w 589"/>
                <a:gd name="T89" fmla="*/ 296 h 556"/>
                <a:gd name="T90" fmla="*/ 432 w 589"/>
                <a:gd name="T91" fmla="*/ 336 h 556"/>
                <a:gd name="T92" fmla="*/ 439 w 589"/>
                <a:gd name="T93" fmla="*/ 363 h 556"/>
                <a:gd name="T94" fmla="*/ 467 w 589"/>
                <a:gd name="T95" fmla="*/ 263 h 556"/>
                <a:gd name="T96" fmla="*/ 351 w 589"/>
                <a:gd name="T97" fmla="*/ 244 h 556"/>
                <a:gd name="T98" fmla="*/ 467 w 589"/>
                <a:gd name="T99" fmla="*/ 224 h 556"/>
                <a:gd name="T100" fmla="*/ 486 w 589"/>
                <a:gd name="T101" fmla="*/ 243 h 556"/>
                <a:gd name="T102" fmla="*/ 467 w 589"/>
                <a:gd name="T103" fmla="*/ 263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9" h="556">
                  <a:moveTo>
                    <a:pt x="513" y="0"/>
                  </a:moveTo>
                  <a:cubicBezTo>
                    <a:pt x="76" y="0"/>
                    <a:pt x="76" y="0"/>
                    <a:pt x="76" y="0"/>
                  </a:cubicBezTo>
                  <a:cubicBezTo>
                    <a:pt x="35" y="0"/>
                    <a:pt x="0" y="34"/>
                    <a:pt x="0" y="76"/>
                  </a:cubicBezTo>
                  <a:cubicBezTo>
                    <a:pt x="0" y="412"/>
                    <a:pt x="0" y="412"/>
                    <a:pt x="0" y="412"/>
                  </a:cubicBezTo>
                  <a:cubicBezTo>
                    <a:pt x="0" y="454"/>
                    <a:pt x="35" y="488"/>
                    <a:pt x="76" y="488"/>
                  </a:cubicBezTo>
                  <a:cubicBezTo>
                    <a:pt x="155" y="488"/>
                    <a:pt x="155" y="488"/>
                    <a:pt x="155" y="488"/>
                  </a:cubicBezTo>
                  <a:cubicBezTo>
                    <a:pt x="155" y="556"/>
                    <a:pt x="155" y="556"/>
                    <a:pt x="155" y="556"/>
                  </a:cubicBezTo>
                  <a:cubicBezTo>
                    <a:pt x="251" y="488"/>
                    <a:pt x="251" y="488"/>
                    <a:pt x="251" y="488"/>
                  </a:cubicBezTo>
                  <a:cubicBezTo>
                    <a:pt x="513" y="488"/>
                    <a:pt x="513" y="488"/>
                    <a:pt x="513" y="488"/>
                  </a:cubicBezTo>
                  <a:cubicBezTo>
                    <a:pt x="554" y="488"/>
                    <a:pt x="589" y="454"/>
                    <a:pt x="589" y="412"/>
                  </a:cubicBezTo>
                  <a:cubicBezTo>
                    <a:pt x="589" y="76"/>
                    <a:pt x="589" y="76"/>
                    <a:pt x="589" y="76"/>
                  </a:cubicBezTo>
                  <a:cubicBezTo>
                    <a:pt x="589" y="34"/>
                    <a:pt x="554" y="0"/>
                    <a:pt x="513" y="0"/>
                  </a:cubicBezTo>
                  <a:close/>
                  <a:moveTo>
                    <a:pt x="413" y="119"/>
                  </a:moveTo>
                  <a:cubicBezTo>
                    <a:pt x="422" y="114"/>
                    <a:pt x="434" y="117"/>
                    <a:pt x="439" y="126"/>
                  </a:cubicBezTo>
                  <a:cubicBezTo>
                    <a:pt x="445" y="136"/>
                    <a:pt x="441" y="147"/>
                    <a:pt x="432" y="153"/>
                  </a:cubicBezTo>
                  <a:cubicBezTo>
                    <a:pt x="423" y="158"/>
                    <a:pt x="328" y="203"/>
                    <a:pt x="322" y="193"/>
                  </a:cubicBezTo>
                  <a:cubicBezTo>
                    <a:pt x="317" y="184"/>
                    <a:pt x="403" y="124"/>
                    <a:pt x="413" y="119"/>
                  </a:cubicBezTo>
                  <a:close/>
                  <a:moveTo>
                    <a:pt x="315" y="108"/>
                  </a:moveTo>
                  <a:cubicBezTo>
                    <a:pt x="315" y="108"/>
                    <a:pt x="315" y="108"/>
                    <a:pt x="314" y="109"/>
                  </a:cubicBezTo>
                  <a:cubicBezTo>
                    <a:pt x="315" y="109"/>
                    <a:pt x="315" y="109"/>
                    <a:pt x="315" y="109"/>
                  </a:cubicBezTo>
                  <a:cubicBezTo>
                    <a:pt x="314" y="110"/>
                    <a:pt x="314" y="111"/>
                    <a:pt x="313" y="113"/>
                  </a:cubicBezTo>
                  <a:cubicBezTo>
                    <a:pt x="309" y="122"/>
                    <a:pt x="223" y="337"/>
                    <a:pt x="223" y="337"/>
                  </a:cubicBezTo>
                  <a:cubicBezTo>
                    <a:pt x="207" y="377"/>
                    <a:pt x="191" y="405"/>
                    <a:pt x="144" y="405"/>
                  </a:cubicBezTo>
                  <a:cubicBezTo>
                    <a:pt x="137" y="405"/>
                    <a:pt x="130" y="404"/>
                    <a:pt x="123" y="403"/>
                  </a:cubicBezTo>
                  <a:cubicBezTo>
                    <a:pt x="114" y="400"/>
                    <a:pt x="108" y="391"/>
                    <a:pt x="111" y="381"/>
                  </a:cubicBezTo>
                  <a:cubicBezTo>
                    <a:pt x="113" y="373"/>
                    <a:pt x="121" y="367"/>
                    <a:pt x="129" y="368"/>
                  </a:cubicBezTo>
                  <a:cubicBezTo>
                    <a:pt x="130" y="368"/>
                    <a:pt x="138" y="368"/>
                    <a:pt x="141" y="368"/>
                  </a:cubicBezTo>
                  <a:cubicBezTo>
                    <a:pt x="167" y="368"/>
                    <a:pt x="176" y="353"/>
                    <a:pt x="185" y="329"/>
                  </a:cubicBezTo>
                  <a:cubicBezTo>
                    <a:pt x="190" y="318"/>
                    <a:pt x="190" y="318"/>
                    <a:pt x="190" y="318"/>
                  </a:cubicBezTo>
                  <a:cubicBezTo>
                    <a:pt x="190" y="318"/>
                    <a:pt x="112" y="128"/>
                    <a:pt x="104" y="107"/>
                  </a:cubicBezTo>
                  <a:cubicBezTo>
                    <a:pt x="100" y="96"/>
                    <a:pt x="106" y="85"/>
                    <a:pt x="116" y="81"/>
                  </a:cubicBezTo>
                  <a:cubicBezTo>
                    <a:pt x="127" y="77"/>
                    <a:pt x="138" y="82"/>
                    <a:pt x="143" y="91"/>
                  </a:cubicBezTo>
                  <a:cubicBezTo>
                    <a:pt x="144" y="94"/>
                    <a:pt x="144" y="94"/>
                    <a:pt x="144" y="94"/>
                  </a:cubicBezTo>
                  <a:cubicBezTo>
                    <a:pt x="144" y="94"/>
                    <a:pt x="144" y="94"/>
                    <a:pt x="144" y="94"/>
                  </a:cubicBezTo>
                  <a:cubicBezTo>
                    <a:pt x="211" y="265"/>
                    <a:pt x="211" y="265"/>
                    <a:pt x="211" y="265"/>
                  </a:cubicBezTo>
                  <a:cubicBezTo>
                    <a:pt x="213" y="265"/>
                    <a:pt x="213" y="265"/>
                    <a:pt x="213" y="265"/>
                  </a:cubicBezTo>
                  <a:cubicBezTo>
                    <a:pt x="213" y="265"/>
                    <a:pt x="270" y="115"/>
                    <a:pt x="276" y="97"/>
                  </a:cubicBezTo>
                  <a:cubicBezTo>
                    <a:pt x="277" y="97"/>
                    <a:pt x="277" y="97"/>
                    <a:pt x="277" y="97"/>
                  </a:cubicBezTo>
                  <a:cubicBezTo>
                    <a:pt x="277" y="96"/>
                    <a:pt x="277" y="96"/>
                    <a:pt x="277" y="96"/>
                  </a:cubicBezTo>
                  <a:cubicBezTo>
                    <a:pt x="277" y="96"/>
                    <a:pt x="277" y="95"/>
                    <a:pt x="277" y="95"/>
                  </a:cubicBezTo>
                  <a:cubicBezTo>
                    <a:pt x="281" y="85"/>
                    <a:pt x="292" y="80"/>
                    <a:pt x="302" y="83"/>
                  </a:cubicBezTo>
                  <a:cubicBezTo>
                    <a:pt x="312" y="86"/>
                    <a:pt x="318" y="97"/>
                    <a:pt x="315" y="108"/>
                  </a:cubicBezTo>
                  <a:close/>
                  <a:moveTo>
                    <a:pt x="439" y="363"/>
                  </a:moveTo>
                  <a:cubicBezTo>
                    <a:pt x="434" y="372"/>
                    <a:pt x="422" y="376"/>
                    <a:pt x="413" y="370"/>
                  </a:cubicBezTo>
                  <a:cubicBezTo>
                    <a:pt x="403" y="365"/>
                    <a:pt x="317" y="305"/>
                    <a:pt x="322" y="296"/>
                  </a:cubicBezTo>
                  <a:cubicBezTo>
                    <a:pt x="328" y="286"/>
                    <a:pt x="423" y="331"/>
                    <a:pt x="432" y="336"/>
                  </a:cubicBezTo>
                  <a:cubicBezTo>
                    <a:pt x="441" y="342"/>
                    <a:pt x="445" y="353"/>
                    <a:pt x="439" y="363"/>
                  </a:cubicBezTo>
                  <a:close/>
                  <a:moveTo>
                    <a:pt x="467" y="263"/>
                  </a:moveTo>
                  <a:cubicBezTo>
                    <a:pt x="456" y="263"/>
                    <a:pt x="351" y="255"/>
                    <a:pt x="351" y="244"/>
                  </a:cubicBezTo>
                  <a:cubicBezTo>
                    <a:pt x="351" y="234"/>
                    <a:pt x="456" y="224"/>
                    <a:pt x="467" y="224"/>
                  </a:cubicBezTo>
                  <a:cubicBezTo>
                    <a:pt x="477" y="224"/>
                    <a:pt x="486" y="232"/>
                    <a:pt x="486" y="243"/>
                  </a:cubicBezTo>
                  <a:cubicBezTo>
                    <a:pt x="486" y="254"/>
                    <a:pt x="477" y="263"/>
                    <a:pt x="467" y="263"/>
                  </a:cubicBez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505050"/>
                </a:solidFill>
                <a:effectLst/>
                <a:uLnTx/>
                <a:uFillTx/>
                <a:latin typeface="Segoe UI"/>
                <a:ea typeface="+mn-ea"/>
                <a:cs typeface="+mn-cs"/>
              </a:endParaRPr>
            </a:p>
          </p:txBody>
        </p:sp>
      </p:grpSp>
      <p:grpSp>
        <p:nvGrpSpPr>
          <p:cNvPr id="22" name="Group 21"/>
          <p:cNvGrpSpPr/>
          <p:nvPr/>
        </p:nvGrpSpPr>
        <p:grpSpPr>
          <a:xfrm>
            <a:off x="8206628" y="1217640"/>
            <a:ext cx="3783948" cy="3622263"/>
            <a:chOff x="8206628" y="1217640"/>
            <a:chExt cx="3783948" cy="3622263"/>
          </a:xfrm>
        </p:grpSpPr>
        <p:grpSp>
          <p:nvGrpSpPr>
            <p:cNvPr id="14" name="Group 13"/>
            <p:cNvGrpSpPr/>
            <p:nvPr/>
          </p:nvGrpSpPr>
          <p:grpSpPr>
            <a:xfrm>
              <a:off x="10137980" y="1225066"/>
              <a:ext cx="1836984" cy="3614837"/>
              <a:chOff x="10137980" y="1225066"/>
              <a:chExt cx="1836984" cy="3614837"/>
            </a:xfrm>
          </p:grpSpPr>
          <p:sp>
            <p:nvSpPr>
              <p:cNvPr id="342"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48"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grpSp>
          <p:nvGrpSpPr>
            <p:cNvPr id="13" name="Group 12"/>
            <p:cNvGrpSpPr/>
            <p:nvPr/>
          </p:nvGrpSpPr>
          <p:grpSpPr>
            <a:xfrm>
              <a:off x="8206628" y="1217640"/>
              <a:ext cx="3783948" cy="1856191"/>
              <a:chOff x="8206628" y="1217640"/>
              <a:chExt cx="3783948" cy="1856191"/>
            </a:xfrm>
          </p:grpSpPr>
          <p:sp>
            <p:nvSpPr>
              <p:cNvPr id="136"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43" name="Rectangle 103"/>
              <p:cNvSpPr/>
              <p:nvPr/>
            </p:nvSpPr>
            <p:spPr>
              <a:xfrm>
                <a:off x="8232083" y="2240200"/>
                <a:ext cx="3633944" cy="358283"/>
              </a:xfrm>
              <a:prstGeom prst="rect">
                <a:avLst/>
              </a:prstGeom>
            </p:spPr>
            <p:txBody>
              <a:bodyPr wrap="square" lIns="0" rIns="0" bIns="89642" anchor="b" anchorCtr="0">
                <a:spAutoFit/>
              </a:bodyPr>
              <a:lstStyle/>
              <a:p>
                <a:pPr marL="0" marR="0" lvl="0" indent="0" algn="ctr" defTabSz="914367" rtl="0" eaLnBrk="1" fontAlgn="auto" latinLnBrk="0" hangingPunct="1">
                  <a:lnSpc>
                    <a:spcPct val="80000"/>
                  </a:lnSpc>
                  <a:spcBef>
                    <a:spcPts val="588"/>
                  </a:spcBef>
                  <a:spcAft>
                    <a:spcPts val="588"/>
                  </a:spcAft>
                  <a:buClrTx/>
                  <a:buSzTx/>
                  <a:buFontTx/>
                  <a:buNone/>
                  <a:tabLst/>
                  <a:defRPr/>
                </a:pPr>
                <a:r>
                  <a:rPr kumimoji="0" lang="en-US" sz="1800" b="0" i="0" u="none" strike="noStrike" kern="1200" cap="none" spc="0" normalizeH="0" baseline="0" noProof="0" dirty="0">
                    <a:ln>
                      <a:noFill/>
                    </a:ln>
                    <a:solidFill>
                      <a:srgbClr val="404040"/>
                    </a:solidFill>
                    <a:effectLst/>
                    <a:uLnTx/>
                    <a:uFillTx/>
                    <a:latin typeface="Segoe UI"/>
                    <a:ea typeface="+mn-ea"/>
                    <a:cs typeface="+mn-cs"/>
                    <a:hlinkClick r:id="rId4"/>
                  </a:rPr>
                  <a:t>@</a:t>
                </a:r>
                <a:r>
                  <a:rPr kumimoji="0" lang="en-US" sz="1800" b="0" i="0" u="none" strike="noStrike" kern="1200" cap="none" spc="0" normalizeH="0" baseline="0" noProof="0" dirty="0" err="1">
                    <a:ln>
                      <a:noFill/>
                    </a:ln>
                    <a:solidFill>
                      <a:srgbClr val="404040"/>
                    </a:solidFill>
                    <a:effectLst/>
                    <a:uLnTx/>
                    <a:uFillTx/>
                    <a:latin typeface="Segoe UI"/>
                    <a:ea typeface="+mn-ea"/>
                    <a:cs typeface="+mn-cs"/>
                    <a:hlinkClick r:id="rId4"/>
                  </a:rPr>
                  <a:t>OfficeDev</a:t>
                </a:r>
                <a:r>
                  <a:rPr kumimoji="0" lang="en-US" sz="1800" b="0" i="0" u="none" strike="noStrike" kern="1200" cap="none" spc="0" normalizeH="0" baseline="0" noProof="0" dirty="0">
                    <a:ln>
                      <a:noFill/>
                    </a:ln>
                    <a:solidFill>
                      <a:srgbClr val="404040"/>
                    </a:solidFill>
                    <a:effectLst/>
                    <a:uLnTx/>
                    <a:uFillTx/>
                    <a:latin typeface="Segoe UI"/>
                    <a:ea typeface="+mn-ea"/>
                    <a:cs typeface="+mn-cs"/>
                  </a:rPr>
                  <a:t> </a:t>
                </a:r>
              </a:p>
            </p:txBody>
          </p:sp>
          <p:sp>
            <p:nvSpPr>
              <p:cNvPr id="344" name="Rectangle 104"/>
              <p:cNvSpPr/>
              <p:nvPr/>
            </p:nvSpPr>
            <p:spPr>
              <a:xfrm>
                <a:off x="8247644" y="1490659"/>
                <a:ext cx="3644837" cy="850899"/>
              </a:xfrm>
              <a:prstGeom prst="rect">
                <a:avLst/>
              </a:prstGeom>
            </p:spPr>
            <p:txBody>
              <a:bodyPr wrap="square" lIns="179285" tIns="143428" rIns="179285" bIns="89642">
                <a:spAutoFit/>
              </a:bodyPr>
              <a:lstStyle/>
              <a:p>
                <a:pPr marL="0" marR="0" lvl="0" indent="0" algn="ctr" defTabSz="914367" rtl="0" eaLnBrk="1" fontAlgn="auto" latinLnBrk="0" hangingPunct="1">
                  <a:lnSpc>
                    <a:spcPct val="100000"/>
                  </a:lnSpc>
                  <a:spcBef>
                    <a:spcPts val="588"/>
                  </a:spcBef>
                  <a:spcAft>
                    <a:spcPts val="588"/>
                  </a:spcAft>
                  <a:buClrTx/>
                  <a:buSzTx/>
                  <a:buFontTx/>
                  <a:buNone/>
                  <a:tabLst/>
                  <a:defRPr/>
                </a:pPr>
                <a: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Twitter</a:t>
                </a:r>
              </a:p>
            </p:txBody>
          </p:sp>
        </p:grpSp>
      </p:grpSp>
      <p:grpSp>
        <p:nvGrpSpPr>
          <p:cNvPr id="566" name="Group 565"/>
          <p:cNvGrpSpPr/>
          <p:nvPr/>
        </p:nvGrpSpPr>
        <p:grpSpPr>
          <a:xfrm>
            <a:off x="8222186" y="3155795"/>
            <a:ext cx="1836214" cy="1684108"/>
            <a:chOff x="8272463" y="3235325"/>
            <a:chExt cx="1761331" cy="1615428"/>
          </a:xfrm>
        </p:grpSpPr>
        <p:sp>
          <p:nvSpPr>
            <p:cNvPr id="341"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nvGrpSpPr>
            <p:cNvPr id="455" name="Group 454"/>
            <p:cNvGrpSpPr/>
            <p:nvPr/>
          </p:nvGrpSpPr>
          <p:grpSpPr>
            <a:xfrm>
              <a:off x="8385175" y="3462338"/>
              <a:ext cx="1535113" cy="1117599"/>
              <a:chOff x="8385175" y="3462338"/>
              <a:chExt cx="1535113" cy="1117599"/>
            </a:xfrm>
          </p:grpSpPr>
          <p:sp>
            <p:nvSpPr>
              <p:cNvPr id="370"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1"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2"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3"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4"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5"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6"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7"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4"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5"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6"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7"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8"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9"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90"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91"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92"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93"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94"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pic>
            <p:nvPicPr>
              <p:cNvPr id="409" name="Picture 408"/>
              <p:cNvPicPr>
                <a:picLocks noChangeAspect="1"/>
              </p:cNvPicPr>
              <p:nvPr/>
            </p:nvPicPr>
            <p:blipFill>
              <a:blip r:embed="rId5"/>
              <a:stretch>
                <a:fillRect/>
              </a:stretch>
            </p:blipFill>
            <p:spPr>
              <a:xfrm>
                <a:off x="8749942" y="3693929"/>
                <a:ext cx="307105" cy="443035"/>
              </a:xfrm>
              <a:prstGeom prst="rect">
                <a:avLst/>
              </a:prstGeom>
            </p:spPr>
          </p:pic>
          <p:grpSp>
            <p:nvGrpSpPr>
              <p:cNvPr id="454" name="Group 453"/>
              <p:cNvGrpSpPr/>
              <p:nvPr/>
            </p:nvGrpSpPr>
            <p:grpSpPr>
              <a:xfrm rot="5400000">
                <a:off x="9166188" y="3758283"/>
                <a:ext cx="306387" cy="444499"/>
                <a:chOff x="6878638" y="-701675"/>
                <a:chExt cx="306387" cy="444499"/>
              </a:xfrm>
            </p:grpSpPr>
            <p:sp>
              <p:nvSpPr>
                <p:cNvPr id="412"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3"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4"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5"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6"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7"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8"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9"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0"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1"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2"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3"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4"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5"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6"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7"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8"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9"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0"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1"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2"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3"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4"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5"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6"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7"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8"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9"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0"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1"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2"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3"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4"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5"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6"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7"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8"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9"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50"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51"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52"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53"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grpSp>
      </p:grpSp>
      <p:grpSp>
        <p:nvGrpSpPr>
          <p:cNvPr id="558" name="Group 557"/>
          <p:cNvGrpSpPr/>
          <p:nvPr/>
        </p:nvGrpSpPr>
        <p:grpSpPr>
          <a:xfrm>
            <a:off x="4422352" y="4917049"/>
            <a:ext cx="1777726" cy="1605636"/>
            <a:chOff x="4362450" y="4945063"/>
            <a:chExt cx="1738312" cy="1570037"/>
          </a:xfrm>
        </p:grpSpPr>
        <p:sp>
          <p:nvSpPr>
            <p:cNvPr id="192"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pic>
          <p:nvPicPr>
            <p:cNvPr id="456" name="Picture 455"/>
            <p:cNvPicPr>
              <a:picLocks noChangeAspect="1"/>
            </p:cNvPicPr>
            <p:nvPr/>
          </p:nvPicPr>
          <p:blipFill>
            <a:blip r:embed="rId6"/>
            <a:stretch>
              <a:fillRect/>
            </a:stretch>
          </p:blipFill>
          <p:spPr>
            <a:xfrm>
              <a:off x="4411773" y="5203812"/>
              <a:ext cx="1639667" cy="1052538"/>
            </a:xfrm>
            <a:prstGeom prst="rect">
              <a:avLst/>
            </a:prstGeom>
          </p:spPr>
        </p:pic>
      </p:grpSp>
      <p:grpSp>
        <p:nvGrpSpPr>
          <p:cNvPr id="565" name="Group 564"/>
          <p:cNvGrpSpPr/>
          <p:nvPr/>
        </p:nvGrpSpPr>
        <p:grpSpPr>
          <a:xfrm>
            <a:off x="6055069" y="1211264"/>
            <a:ext cx="2073249" cy="1864351"/>
            <a:chOff x="6312693" y="1447156"/>
            <a:chExt cx="1766094" cy="1588144"/>
          </a:xfrm>
        </p:grpSpPr>
        <p:sp>
          <p:nvSpPr>
            <p:cNvPr id="115"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nvGrpSpPr>
            <p:cNvPr id="549" name="Group 548"/>
            <p:cNvGrpSpPr/>
            <p:nvPr/>
          </p:nvGrpSpPr>
          <p:grpSpPr>
            <a:xfrm>
              <a:off x="6318250" y="1458913"/>
              <a:ext cx="1733550" cy="1576387"/>
              <a:chOff x="6318250" y="1458913"/>
              <a:chExt cx="1733550" cy="1576387"/>
            </a:xfrm>
          </p:grpSpPr>
          <p:sp>
            <p:nvSpPr>
              <p:cNvPr id="11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0"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1"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2"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3"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4"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5"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6"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7"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8"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9"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0"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1"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2"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3"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4"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5"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6"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7"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8"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9"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0"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1"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2"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3"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4"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5"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6"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7"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8"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9"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0"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1"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2"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3"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4"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5"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6"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7"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8"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9"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00"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01" name="Rectangle 461"/>
              <p:cNvSpPr>
                <a:spLocks noChangeArrowheads="1"/>
              </p:cNvSpPr>
              <p:nvPr/>
            </p:nvSpPr>
            <p:spPr bwMode="auto">
              <a:xfrm>
                <a:off x="6865938" y="1868488"/>
                <a:ext cx="19622"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S</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2" name="Rectangle 462"/>
              <p:cNvSpPr>
                <a:spLocks noChangeArrowheads="1"/>
              </p:cNvSpPr>
              <p:nvPr/>
            </p:nvSpPr>
            <p:spPr bwMode="auto">
              <a:xfrm>
                <a:off x="6888163" y="1868488"/>
                <a:ext cx="11447"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t</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3" name="Rectangle 463"/>
              <p:cNvSpPr>
                <a:spLocks noChangeArrowheads="1"/>
              </p:cNvSpPr>
              <p:nvPr/>
            </p:nvSpPr>
            <p:spPr bwMode="auto">
              <a:xfrm>
                <a:off x="6902451" y="1868488"/>
                <a:ext cx="19622"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a</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4" name="Rectangle 464"/>
              <p:cNvSpPr>
                <a:spLocks noChangeArrowheads="1"/>
              </p:cNvSpPr>
              <p:nvPr/>
            </p:nvSpPr>
            <p:spPr bwMode="auto">
              <a:xfrm>
                <a:off x="6923088" y="1868488"/>
                <a:ext cx="13081"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r</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5" name="Rectangle 465"/>
              <p:cNvSpPr>
                <a:spLocks noChangeArrowheads="1"/>
              </p:cNvSpPr>
              <p:nvPr/>
            </p:nvSpPr>
            <p:spPr bwMode="auto">
              <a:xfrm>
                <a:off x="6940551" y="1868488"/>
                <a:ext cx="11447"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t</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6"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07"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08"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09"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0"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1"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2"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3"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4"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5"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6"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7"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8"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9"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0"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1"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2"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3"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4"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5"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6"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7"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8"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9"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0"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1"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2"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3"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4"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5"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6"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7"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8"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9" name="Rectangle 499"/>
              <p:cNvSpPr>
                <a:spLocks noChangeArrowheads="1"/>
              </p:cNvSpPr>
              <p:nvPr/>
            </p:nvSpPr>
            <p:spPr bwMode="auto">
              <a:xfrm>
                <a:off x="6865938" y="1868488"/>
                <a:ext cx="19622"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S</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0" name="Rectangle 500"/>
              <p:cNvSpPr>
                <a:spLocks noChangeArrowheads="1"/>
              </p:cNvSpPr>
              <p:nvPr/>
            </p:nvSpPr>
            <p:spPr bwMode="auto">
              <a:xfrm>
                <a:off x="6888163" y="1868488"/>
                <a:ext cx="11447"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t</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1" name="Rectangle 501"/>
              <p:cNvSpPr>
                <a:spLocks noChangeArrowheads="1"/>
              </p:cNvSpPr>
              <p:nvPr/>
            </p:nvSpPr>
            <p:spPr bwMode="auto">
              <a:xfrm>
                <a:off x="6902451" y="1868488"/>
                <a:ext cx="19622"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a</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2" name="Rectangle 502"/>
              <p:cNvSpPr>
                <a:spLocks noChangeArrowheads="1"/>
              </p:cNvSpPr>
              <p:nvPr/>
            </p:nvSpPr>
            <p:spPr bwMode="auto">
              <a:xfrm>
                <a:off x="6923088" y="1868488"/>
                <a:ext cx="13081"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r</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3" name="Rectangle 503"/>
              <p:cNvSpPr>
                <a:spLocks noChangeArrowheads="1"/>
              </p:cNvSpPr>
              <p:nvPr/>
            </p:nvSpPr>
            <p:spPr bwMode="auto">
              <a:xfrm>
                <a:off x="6940551" y="1868488"/>
                <a:ext cx="11447"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t</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4"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5"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6"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7"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8"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grpSp>
      <p:grpSp>
        <p:nvGrpSpPr>
          <p:cNvPr id="21" name="Group 20"/>
          <p:cNvGrpSpPr/>
          <p:nvPr/>
        </p:nvGrpSpPr>
        <p:grpSpPr>
          <a:xfrm>
            <a:off x="446695" y="3155795"/>
            <a:ext cx="3894750" cy="3357310"/>
            <a:chOff x="446695" y="3155795"/>
            <a:chExt cx="3894750" cy="3357310"/>
          </a:xfrm>
        </p:grpSpPr>
        <p:grpSp>
          <p:nvGrpSpPr>
            <p:cNvPr id="19" name="Group 18"/>
            <p:cNvGrpSpPr/>
            <p:nvPr/>
          </p:nvGrpSpPr>
          <p:grpSpPr>
            <a:xfrm>
              <a:off x="446695" y="3155795"/>
              <a:ext cx="1862135" cy="3357310"/>
              <a:chOff x="446695" y="3155795"/>
              <a:chExt cx="1862135" cy="3357310"/>
            </a:xfrm>
          </p:grpSpPr>
          <p:sp>
            <p:nvSpPr>
              <p:cNvPr id="227" name="Rectangle 203"/>
              <p:cNvSpPr>
                <a:spLocks noChangeArrowheads="1"/>
              </p:cNvSpPr>
              <p:nvPr/>
            </p:nvSpPr>
            <p:spPr bwMode="auto">
              <a:xfrm>
                <a:off x="446695" y="3155795"/>
                <a:ext cx="1862135" cy="3357310"/>
              </a:xfrm>
              <a:prstGeom prst="rect">
                <a:avLst/>
              </a:prstGeom>
              <a:solidFill>
                <a:srgbClr val="8346C6"/>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nvGrpSpPr>
              <p:cNvPr id="359" name="Group 120"/>
              <p:cNvGrpSpPr/>
              <p:nvPr/>
            </p:nvGrpSpPr>
            <p:grpSpPr>
              <a:xfrm>
                <a:off x="882393" y="3526501"/>
                <a:ext cx="1006676" cy="1102030"/>
                <a:chOff x="4924425" y="-1920875"/>
                <a:chExt cx="1173163" cy="1284287"/>
              </a:xfrm>
              <a:solidFill>
                <a:schemeClr val="bg1"/>
              </a:solidFill>
            </p:grpSpPr>
            <p:sp>
              <p:nvSpPr>
                <p:cNvPr id="353"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54"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55"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56"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57"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58"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grpSp>
        <p:sp>
          <p:nvSpPr>
            <p:cNvPr id="215" name="Rectangle 203"/>
            <p:cNvSpPr>
              <a:spLocks noChangeArrowheads="1"/>
            </p:cNvSpPr>
            <p:nvPr/>
          </p:nvSpPr>
          <p:spPr bwMode="auto">
            <a:xfrm>
              <a:off x="461603" y="4916603"/>
              <a:ext cx="3879842" cy="1596502"/>
            </a:xfrm>
            <a:prstGeom prst="rect">
              <a:avLst/>
            </a:prstGeom>
            <a:solidFill>
              <a:srgbClr val="8346C6"/>
            </a:solidFill>
            <a:ln>
              <a:noFill/>
            </a:ln>
          </p:spPr>
          <p:txBody>
            <a:bodyPr vert="horz" wrap="square" lIns="89642" tIns="44821" rIns="89642" bIns="44821" numCol="1" anchor="ctr" anchorCtr="0" compatLnSpc="1">
              <a:prstTxWarp prst="textNoShape">
                <a:avLst/>
              </a:prstTxWarp>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Podcasts</a:t>
              </a:r>
              <a:br>
                <a:rPr kumimoji="0" lang="en-US" sz="1765" b="0" i="0" u="none" strike="noStrike" kern="1200" cap="none" spc="0" normalizeH="0" baseline="0" noProof="0" dirty="0">
                  <a:ln>
                    <a:noFill/>
                  </a:ln>
                  <a:solidFill>
                    <a:srgbClr val="404040"/>
                  </a:solidFill>
                  <a:effectLst/>
                  <a:uLnTx/>
                  <a:uFillTx/>
                  <a:latin typeface="Segoe UI"/>
                  <a:ea typeface="+mn-ea"/>
                  <a:cs typeface="+mn-cs"/>
                </a:rPr>
              </a:br>
              <a:r>
                <a:rPr kumimoji="0" lang="en-US" sz="1800" b="0" i="0" u="none" strike="noStrike" kern="1200" cap="none" spc="-50" normalizeH="0" baseline="0" noProof="0" dirty="0">
                  <a:ln>
                    <a:noFill/>
                  </a:ln>
                  <a:solidFill>
                    <a:srgbClr val="404040"/>
                  </a:solidFill>
                  <a:effectLst/>
                  <a:uLnTx/>
                  <a:uFillTx/>
                  <a:latin typeface="Segoe UI"/>
                  <a:ea typeface="+mn-ea"/>
                  <a:cs typeface="+mn-cs"/>
                  <a:hlinkClick r:id="rId7"/>
                </a:rPr>
                <a:t>http://</a:t>
              </a:r>
              <a:r>
                <a:rPr kumimoji="0" lang="en-US" sz="1800" b="0" i="0" u="none" strike="noStrike" kern="1200" cap="none" spc="0" normalizeH="0" baseline="0" noProof="0" dirty="0">
                  <a:ln>
                    <a:noFill/>
                  </a:ln>
                  <a:solidFill>
                    <a:srgbClr val="404040"/>
                  </a:solidFill>
                  <a:effectLst/>
                  <a:uLnTx/>
                  <a:uFillTx/>
                  <a:latin typeface="Segoe UI"/>
                  <a:ea typeface="+mn-ea"/>
                  <a:cs typeface="+mn-cs"/>
                  <a:hlinkClick r:id="rId7"/>
                </a:rPr>
                <a:t>dev.office.com/podcasts</a:t>
              </a:r>
              <a:r>
                <a:rPr kumimoji="0" lang="en-US" sz="1800" b="0" i="0" u="none" strike="noStrike" kern="1200" cap="none" spc="-50" normalizeH="0" baseline="0" noProof="0" dirty="0">
                  <a:ln>
                    <a:noFill/>
                  </a:ln>
                  <a:solidFill>
                    <a:srgbClr val="404040"/>
                  </a:solidFill>
                  <a:effectLst/>
                  <a:uLnTx/>
                  <a:uFillTx/>
                  <a:latin typeface="Segoe UI"/>
                  <a:ea typeface="+mn-ea"/>
                  <a:cs typeface="+mn-cs"/>
                </a:rPr>
                <a:t> </a:t>
              </a: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a:ln>
                  <a:noFill/>
                </a:ln>
                <a:solidFill>
                  <a:srgbClr val="404040"/>
                </a:solidFill>
                <a:effectLst/>
                <a:uLnTx/>
                <a:uFillTx/>
                <a:latin typeface="Segoe UI"/>
                <a:ea typeface="+mn-ea"/>
                <a:cs typeface="+mn-cs"/>
              </a:endParaRPr>
            </a:p>
          </p:txBody>
        </p:sp>
      </p:grpSp>
      <p:grpSp>
        <p:nvGrpSpPr>
          <p:cNvPr id="15" name="Group 14"/>
          <p:cNvGrpSpPr/>
          <p:nvPr/>
        </p:nvGrpSpPr>
        <p:grpSpPr>
          <a:xfrm>
            <a:off x="10134295" y="4916603"/>
            <a:ext cx="1844980" cy="1598497"/>
            <a:chOff x="10134295" y="4916603"/>
            <a:chExt cx="1844980" cy="1598497"/>
          </a:xfrm>
        </p:grpSpPr>
        <p:sp>
          <p:nvSpPr>
            <p:cNvPr id="222" name="Rectangle 153"/>
            <p:cNvSpPr>
              <a:spLocks noChangeArrowheads="1"/>
            </p:cNvSpPr>
            <p:nvPr/>
          </p:nvSpPr>
          <p:spPr bwMode="auto">
            <a:xfrm>
              <a:off x="10134295" y="4916603"/>
              <a:ext cx="1844980" cy="1598497"/>
            </a:xfrm>
            <a:prstGeom prst="rect">
              <a:avLst/>
            </a:prstGeom>
            <a:solidFill>
              <a:srgbClr val="008272"/>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Light"/>
                  <a:ea typeface="+mn-ea"/>
                  <a:cs typeface="+mn-cs"/>
                </a:rPr>
                <a:t>UserVoice</a:t>
              </a:r>
              <a:endParaRPr kumimoji="0" lang="en-US" sz="18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404040"/>
                  </a:solidFill>
                  <a:effectLst/>
                  <a:uLnTx/>
                  <a:uFillTx/>
                  <a:latin typeface="Segoe UI"/>
                  <a:ea typeface="+mn-ea"/>
                  <a:cs typeface="+mn-cs"/>
                  <a:hlinkClick r:id="rId8"/>
                </a:rPr>
                <a:t>http://officespdev.uservoice.com/</a:t>
              </a:r>
              <a:r>
                <a:rPr kumimoji="0" lang="en-US" sz="1200" b="0" i="0" u="none" strike="noStrike" kern="1200" cap="none" spc="0" normalizeH="0" baseline="0" noProof="0" dirty="0">
                  <a:ln>
                    <a:noFill/>
                  </a:ln>
                  <a:solidFill>
                    <a:srgbClr val="404040"/>
                  </a:solidFill>
                  <a:effectLst/>
                  <a:uLnTx/>
                  <a:uFillTx/>
                  <a:latin typeface="Segoe UI"/>
                  <a:ea typeface="+mn-ea"/>
                  <a:cs typeface="+mn-cs"/>
                </a:rPr>
                <a:t> </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endParaRPr>
            </a:p>
          </p:txBody>
        </p:sp>
        <p:sp>
          <p:nvSpPr>
            <p:cNvPr id="234"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18" name="Group 17"/>
          <p:cNvGrpSpPr/>
          <p:nvPr/>
        </p:nvGrpSpPr>
        <p:grpSpPr>
          <a:xfrm>
            <a:off x="2397872" y="3155198"/>
            <a:ext cx="1943573" cy="1682257"/>
            <a:chOff x="2397872" y="3155198"/>
            <a:chExt cx="1943573" cy="1682257"/>
          </a:xfrm>
        </p:grpSpPr>
        <p:sp>
          <p:nvSpPr>
            <p:cNvPr id="275" name="Rectangle 266"/>
            <p:cNvSpPr>
              <a:spLocks noChangeArrowheads="1"/>
            </p:cNvSpPr>
            <p:nvPr/>
          </p:nvSpPr>
          <p:spPr bwMode="auto">
            <a:xfrm>
              <a:off x="2397872" y="3155198"/>
              <a:ext cx="1943573" cy="1682257"/>
            </a:xfrm>
            <a:prstGeom prst="rect">
              <a:avLst/>
            </a:prstGeom>
            <a:solidFill>
              <a:schemeClr val="accent5"/>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95000"/>
                </a:lnSpc>
                <a:spcBef>
                  <a:spcPts val="0"/>
                </a:spcBef>
                <a:spcAft>
                  <a:spcPts val="0"/>
                </a:spcAft>
                <a:buClrTx/>
                <a:buSzTx/>
                <a:buFontTx/>
                <a:buNone/>
                <a:tabLst/>
                <a:defRPr/>
              </a:pPr>
              <a:r>
                <a:rPr kumimoji="0" lang="en-US" sz="1765"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rPr>
                <a:t>Stack overflow</a:t>
              </a:r>
            </a:p>
            <a:p>
              <a:pPr marL="0" marR="0" lvl="0" indent="0" algn="l" defTabSz="914367" rtl="0" eaLnBrk="1" fontAlgn="auto" latinLnBrk="0" hangingPunct="1">
                <a:lnSpc>
                  <a:spcPct val="95000"/>
                </a:lnSpc>
                <a:spcBef>
                  <a:spcPts val="0"/>
                </a:spcBef>
                <a:spcAft>
                  <a:spcPts val="0"/>
                </a:spcAft>
                <a:buClrTx/>
                <a:buSzTx/>
                <a:buFontTx/>
                <a:buNone/>
                <a:tabLst/>
                <a:defRPr/>
              </a:pPr>
              <a:endParaRPr kumimoji="0" lang="en-US" sz="1765"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914367" rtl="0" eaLnBrk="1" fontAlgn="auto" latinLnBrk="0" hangingPunct="1">
                <a:lnSpc>
                  <a:spcPct val="95000"/>
                </a:lnSpc>
                <a:spcBef>
                  <a:spcPts val="0"/>
                </a:spcBef>
                <a:spcAft>
                  <a:spcPts val="0"/>
                </a:spcAft>
                <a:buClrTx/>
                <a:buSzTx/>
                <a:buFontTx/>
                <a:buNone/>
                <a:tabLst/>
                <a:defRPr/>
              </a:pPr>
              <a:endParaRPr kumimoji="0" lang="en-US" sz="1765"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914367" rtl="0" eaLnBrk="1" fontAlgn="auto" latinLnBrk="0" hangingPunct="1">
                <a:lnSpc>
                  <a:spcPct val="95000"/>
                </a:lnSpc>
                <a:spcBef>
                  <a:spcPts val="0"/>
                </a:spcBef>
                <a:spcAft>
                  <a:spcPts val="0"/>
                </a:spcAft>
                <a:buClrTx/>
                <a:buSzTx/>
                <a:buFontTx/>
                <a:buNone/>
                <a:tabLst/>
                <a:defRPr/>
              </a:pPr>
              <a:endParaRPr kumimoji="0" lang="en-US" sz="1765"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914367" rtl="0" eaLnBrk="1" fontAlgn="auto" latinLnBrk="0" hangingPunct="1">
                <a:lnSpc>
                  <a:spcPct val="95000"/>
                </a:lnSpc>
                <a:spcBef>
                  <a:spcPts val="0"/>
                </a:spcBef>
                <a:spcAft>
                  <a:spcPts val="0"/>
                </a:spcAft>
                <a:buClrTx/>
                <a:buSzTx/>
                <a:buFontTx/>
                <a:buNone/>
                <a:tabLst/>
                <a:defRPr/>
              </a:pPr>
              <a:endParaRPr kumimoji="0" lang="en-US" sz="1765"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914367" rtl="0" eaLnBrk="1" fontAlgn="auto" latinLnBrk="0" hangingPunct="1">
                <a:lnSpc>
                  <a:spcPct val="95000"/>
                </a:lnSpc>
                <a:spcBef>
                  <a:spcPts val="0"/>
                </a:spcBef>
                <a:spcAft>
                  <a:spcPts val="0"/>
                </a:spcAft>
                <a:buClrTx/>
                <a:buSzTx/>
                <a:buFontTx/>
                <a:buNone/>
                <a:tabLst/>
                <a:defRPr/>
              </a:pPr>
              <a:r>
                <a:rPr kumimoji="0" lang="en-US" sz="1765"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rPr>
                <a:t>[</a:t>
              </a:r>
              <a:r>
                <a:rPr kumimoji="0" lang="en-US" sz="1765" b="0" i="0" u="none" strike="noStrike" kern="1200" cap="none" spc="0" normalizeH="0" baseline="0" noProof="0" dirty="0" err="1">
                  <a:ln>
                    <a:noFill/>
                  </a:ln>
                  <a:gradFill>
                    <a:gsLst>
                      <a:gs pos="0">
                        <a:srgbClr val="505050"/>
                      </a:gs>
                      <a:gs pos="100000">
                        <a:srgbClr val="505050"/>
                      </a:gs>
                    </a:gsLst>
                    <a:lin ang="5400000" scaled="0"/>
                  </a:gradFill>
                  <a:effectLst/>
                  <a:uLnTx/>
                  <a:uFillTx/>
                  <a:latin typeface="Segoe UI"/>
                  <a:ea typeface="+mn-ea"/>
                  <a:cs typeface="+mn-cs"/>
                </a:rPr>
                <a:t>ms</a:t>
              </a:r>
              <a:r>
                <a:rPr kumimoji="0" lang="en-US" sz="1765"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rPr>
                <a:t>-office]</a:t>
              </a:r>
            </a:p>
          </p:txBody>
        </p:sp>
        <p:sp>
          <p:nvSpPr>
            <p:cNvPr id="235"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tx2"/>
            </a:solidFill>
            <a:ln>
              <a:noFill/>
            </a:ln>
          </p:spPr>
          <p:txBody>
            <a:bodyPr vert="horz" wrap="square" lIns="0" tIns="41153" rIns="82305" bIns="41153" numCol="1" anchor="t" anchorCtr="0" compatLnSpc="1">
              <a:prstTxWarp prst="textNoShape">
                <a:avLst/>
              </a:prstTxWarp>
            </a:bodyPr>
            <a:lstStyle/>
            <a:p>
              <a:pPr marL="0" marR="0" lvl="0" indent="0" algn="ctr" defTabSz="914363"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grpSp>
      <p:grpSp>
        <p:nvGrpSpPr>
          <p:cNvPr id="17" name="Group 16"/>
          <p:cNvGrpSpPr/>
          <p:nvPr/>
        </p:nvGrpSpPr>
        <p:grpSpPr>
          <a:xfrm>
            <a:off x="4425913" y="3160511"/>
            <a:ext cx="3703709" cy="1679392"/>
            <a:chOff x="4425913" y="3160511"/>
            <a:chExt cx="3703709" cy="1679392"/>
          </a:xfrm>
        </p:grpSpPr>
        <p:sp>
          <p:nvSpPr>
            <p:cNvPr id="168"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88720" tIns="44821" rIns="89642" bIns="44821" numCol="1" anchor="ctr" anchorCtr="0" compatLnSpc="1">
              <a:prstTxWarp prst="textNoShape">
                <a:avLst/>
              </a:prstTxWarp>
            </a:bodyPr>
            <a:lstStyle/>
            <a:p>
              <a:pPr marL="0" marR="0" lvl="0" indent="0" algn="l" defTabSz="914367" rtl="0" eaLnBrk="1" fontAlgn="auto" latinLnBrk="0" hangingPunct="1">
                <a:lnSpc>
                  <a:spcPct val="90000"/>
                </a:lnSpc>
                <a:spcBef>
                  <a:spcPts val="588"/>
                </a:spcBef>
                <a:spcAft>
                  <a:spcPts val="588"/>
                </a:spcAft>
                <a:buClrTx/>
                <a:buSzTx/>
                <a:buFontTx/>
                <a:buNone/>
                <a:tabLst/>
                <a:defRPr/>
              </a:pPr>
              <a: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Channel 9 </a:t>
              </a:r>
              <a:b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br>
              <a: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Dev Show</a:t>
              </a:r>
            </a:p>
            <a:p>
              <a:pPr marL="0" marR="0" lvl="0" indent="0" algn="l" defTabSz="914367" rtl="0" eaLnBrk="1" fontAlgn="auto" latinLnBrk="0" hangingPunct="1">
                <a:lnSpc>
                  <a:spcPct val="90000"/>
                </a:lnSpc>
                <a:spcBef>
                  <a:spcPts val="588"/>
                </a:spcBef>
                <a:spcAft>
                  <a:spcPts val="588"/>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hlinkClick r:id="rId9"/>
                </a:rPr>
                <a:t>http://aka.ms/O365DevShow</a:t>
              </a:r>
              <a:r>
                <a:rPr kumimoji="0" lang="en-US" sz="1400" b="0" i="0" u="none" strike="noStrike" kern="1200" cap="none" spc="0" normalizeH="0" baseline="0" noProof="0" dirty="0">
                  <a:ln>
                    <a:noFill/>
                  </a:ln>
                  <a:solidFill>
                    <a:srgbClr val="FFFFFF"/>
                  </a:solidFill>
                  <a:effectLst/>
                  <a:uLnTx/>
                  <a:uFillTx/>
                  <a:latin typeface="Segoe UI"/>
                  <a:ea typeface="+mn-ea"/>
                  <a:cs typeface="+mn-cs"/>
                </a:rPr>
                <a:t> </a:t>
              </a:r>
            </a:p>
          </p:txBody>
        </p:sp>
        <p:pic>
          <p:nvPicPr>
            <p:cNvPr id="2" name="Picture 1"/>
            <p:cNvPicPr>
              <a:picLocks noChangeAspect="1"/>
            </p:cNvPicPr>
            <p:nvPr/>
          </p:nvPicPr>
          <p:blipFill rotWithShape="1">
            <a:blip r:embed="rId10"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grpSp>
        <p:nvGrpSpPr>
          <p:cNvPr id="16" name="Group 15"/>
          <p:cNvGrpSpPr/>
          <p:nvPr/>
        </p:nvGrpSpPr>
        <p:grpSpPr>
          <a:xfrm>
            <a:off x="6275973" y="4916604"/>
            <a:ext cx="3782427" cy="1598496"/>
            <a:chOff x="6275973" y="4916604"/>
            <a:chExt cx="3782427" cy="1598496"/>
          </a:xfrm>
        </p:grpSpPr>
        <p:sp>
          <p:nvSpPr>
            <p:cNvPr id="229" name="Rectangle 153"/>
            <p:cNvSpPr>
              <a:spLocks noChangeArrowheads="1"/>
            </p:cNvSpPr>
            <p:nvPr/>
          </p:nvSpPr>
          <p:spPr bwMode="auto">
            <a:xfrm>
              <a:off x="6275973" y="4916604"/>
              <a:ext cx="3782427" cy="1598496"/>
            </a:xfrm>
            <a:prstGeom prst="rect">
              <a:avLst/>
            </a:prstGeom>
            <a:solidFill>
              <a:schemeClr val="accent5"/>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gradFill>
                    <a:gsLst>
                      <a:gs pos="0">
                        <a:srgbClr val="505050"/>
                      </a:gs>
                      <a:gs pos="100000">
                        <a:srgbClr val="505050"/>
                      </a:gs>
                    </a:gsLst>
                    <a:lin ang="5400000" scaled="0"/>
                  </a:gradFill>
                  <a:effectLst/>
                  <a:uLnTx/>
                  <a:uFillTx/>
                  <a:latin typeface="Segoe UI Light"/>
                  <a:ea typeface="+mn-ea"/>
                  <a:cs typeface="+mn-cs"/>
                </a:rPr>
                <a:t>Snack Demos</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a:ln>
                  <a:noFill/>
                </a:ln>
                <a:gradFill>
                  <a:gsLst>
                    <a:gs pos="0">
                      <a:srgbClr val="505050"/>
                    </a:gs>
                    <a:gs pos="100000">
                      <a:srgbClr val="505050"/>
                    </a:gs>
                  </a:gsLst>
                  <a:lin ang="5400000" scaled="0"/>
                </a:gradFill>
                <a:effectLst/>
                <a:uLnTx/>
                <a:uFillTx/>
                <a:latin typeface="Segoe UI Light"/>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600" b="0" i="0" u="sng"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sng"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rPr>
                <a:t>http://aka.ms/o365DevSnackDemos </a:t>
              </a:r>
            </a:p>
          </p:txBody>
        </p:sp>
        <p:pic>
          <p:nvPicPr>
            <p:cNvPr id="12" name="Picture 11"/>
            <p:cNvPicPr>
              <a:picLocks noChangeAspect="1"/>
            </p:cNvPicPr>
            <p:nvPr/>
          </p:nvPicPr>
          <p:blipFill rotWithShape="1">
            <a:blip r:embed="rId11" cstate="print">
              <a:extLst>
                <a:ext uri="{28A0092B-C50C-407E-A947-70E740481C1C}">
                  <a14:useLocalDpi xmlns:a14="http://schemas.microsoft.com/office/drawing/2010/main" val="0"/>
                </a:ext>
              </a:extLst>
            </a:blip>
            <a:srcRect t="23734" b="21850"/>
            <a:stretch/>
          </p:blipFill>
          <p:spPr>
            <a:xfrm>
              <a:off x="7214100" y="5441795"/>
              <a:ext cx="1883962" cy="724830"/>
            </a:xfrm>
            <a:prstGeom prst="rect">
              <a:avLst/>
            </a:prstGeom>
          </p:spPr>
        </p:pic>
      </p:grpSp>
      <p:sp>
        <p:nvSpPr>
          <p:cNvPr id="561" name="Rectangle 560"/>
          <p:cNvSpPr/>
          <p:nvPr/>
        </p:nvSpPr>
        <p:spPr bwMode="auto">
          <a:xfrm>
            <a:off x="-21918" y="-5951"/>
            <a:ext cx="12481943" cy="122051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33620" bIns="33620" numCol="1" spcCol="0" rtlCol="0" fromWordArt="0" anchor="b" anchorCtr="0" forceAA="0" compatLnSpc="1">
            <a:prstTxWarp prst="textNoShape">
              <a:avLst/>
            </a:prstTxWarp>
            <a:noAutofit/>
          </a:bodyPr>
          <a:lstStyle/>
          <a:p>
            <a:pPr marL="0" marR="0" lvl="0" indent="0" algn="ctr" defTabSz="914038" rtl="0" eaLnBrk="1" fontAlgn="auto" latinLnBrk="0" hangingPunct="1">
              <a:lnSpc>
                <a:spcPct val="100000"/>
              </a:lnSpc>
              <a:spcBef>
                <a:spcPts val="0"/>
              </a:spcBef>
              <a:spcAft>
                <a:spcPts val="0"/>
              </a:spcAft>
              <a:buClrTx/>
              <a:buSzTx/>
              <a:buFontTx/>
              <a:buNone/>
              <a:tabLst/>
              <a:defRPr/>
            </a:pPr>
            <a:endParaRPr kumimoji="0" lang="en-US" sz="78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62" name="Rectangle 561"/>
          <p:cNvSpPr/>
          <p:nvPr/>
        </p:nvSpPr>
        <p:spPr bwMode="auto">
          <a:xfrm>
            <a:off x="-21916" y="6514814"/>
            <a:ext cx="12481942" cy="560218"/>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33620" bIns="33620" numCol="1" spcCol="0" rtlCol="0" fromWordArt="0" anchor="b" anchorCtr="0" forceAA="0" compatLnSpc="1">
            <a:prstTxWarp prst="textNoShape">
              <a:avLst/>
            </a:prstTxWarp>
            <a:noAutofit/>
          </a:bodyPr>
          <a:lstStyle/>
          <a:p>
            <a:pPr marL="0" marR="0" lvl="0" indent="0" algn="ctr" defTabSz="914038" rtl="0" eaLnBrk="1" fontAlgn="auto" latinLnBrk="0" hangingPunct="1">
              <a:lnSpc>
                <a:spcPct val="100000"/>
              </a:lnSpc>
              <a:spcBef>
                <a:spcPts val="0"/>
              </a:spcBef>
              <a:spcAft>
                <a:spcPts val="0"/>
              </a:spcAft>
              <a:buClrTx/>
              <a:buSzTx/>
              <a:buFontTx/>
              <a:buNone/>
              <a:tabLst/>
              <a:defRPr/>
            </a:pPr>
            <a:endParaRPr kumimoji="0" lang="en-US" sz="78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64" name="Rectangle 563"/>
          <p:cNvSpPr/>
          <p:nvPr/>
        </p:nvSpPr>
        <p:spPr bwMode="auto">
          <a:xfrm>
            <a:off x="11976017" y="992406"/>
            <a:ext cx="484008" cy="5856094"/>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33620" bIns="33620" numCol="1" spcCol="0" rtlCol="0" fromWordArt="0" anchor="b" anchorCtr="0" forceAA="0" compatLnSpc="1">
            <a:prstTxWarp prst="textNoShape">
              <a:avLst/>
            </a:prstTxWarp>
            <a:noAutofit/>
          </a:bodyPr>
          <a:lstStyle/>
          <a:p>
            <a:pPr marL="0" marR="0" lvl="0" indent="0" algn="ctr" defTabSz="914038" rtl="0" eaLnBrk="1" fontAlgn="auto" latinLnBrk="0" hangingPunct="1">
              <a:lnSpc>
                <a:spcPct val="100000"/>
              </a:lnSpc>
              <a:spcBef>
                <a:spcPts val="0"/>
              </a:spcBef>
              <a:spcAft>
                <a:spcPts val="0"/>
              </a:spcAft>
              <a:buClrTx/>
              <a:buSzTx/>
              <a:buFontTx/>
              <a:buNone/>
              <a:tabLst/>
              <a:defRPr/>
            </a:pPr>
            <a:endParaRPr kumimoji="0" lang="en-US" sz="78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itle 2"/>
          <p:cNvSpPr>
            <a:spLocks noGrp="1"/>
          </p:cNvSpPr>
          <p:nvPr>
            <p:ph type="title"/>
          </p:nvPr>
        </p:nvSpPr>
        <p:spPr/>
        <p:txBody>
          <a:bodyPr/>
          <a:lstStyle/>
          <a:p>
            <a:r>
              <a:rPr lang="en-US" dirty="0"/>
              <a:t>Engage</a:t>
            </a:r>
          </a:p>
        </p:txBody>
      </p:sp>
      <p:sp>
        <p:nvSpPr>
          <p:cNvPr id="233" name="Rectangle 232"/>
          <p:cNvSpPr/>
          <p:nvPr/>
        </p:nvSpPr>
        <p:spPr bwMode="auto">
          <a:xfrm>
            <a:off x="-21917" y="992406"/>
            <a:ext cx="484008" cy="5856094"/>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33620" bIns="33620" numCol="1" spcCol="0" rtlCol="0" fromWordArt="0" anchor="b" anchorCtr="0" forceAA="0" compatLnSpc="1">
            <a:prstTxWarp prst="textNoShape">
              <a:avLst/>
            </a:prstTxWarp>
            <a:noAutofit/>
          </a:bodyPr>
          <a:lstStyle/>
          <a:p>
            <a:pPr marL="0" marR="0" lvl="0" indent="0" algn="ctr" defTabSz="914038" rtl="0" eaLnBrk="1" fontAlgn="auto" latinLnBrk="0" hangingPunct="1">
              <a:lnSpc>
                <a:spcPct val="100000"/>
              </a:lnSpc>
              <a:spcBef>
                <a:spcPts val="0"/>
              </a:spcBef>
              <a:spcAft>
                <a:spcPts val="0"/>
              </a:spcAft>
              <a:buClrTx/>
              <a:buSzTx/>
              <a:buFontTx/>
              <a:buNone/>
              <a:tabLst/>
              <a:defRPr/>
            </a:pPr>
            <a:endParaRPr kumimoji="0" lang="en-US" sz="78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7498054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565"/>
                                        </p:tgtEl>
                                        <p:attrNameLst>
                                          <p:attrName>style.visibility</p:attrName>
                                        </p:attrNameLst>
                                      </p:cBhvr>
                                      <p:to>
                                        <p:strVal val="visible"/>
                                      </p:to>
                                    </p:set>
                                    <p:anim calcmode="lin" valueType="num">
                                      <p:cBhvr additive="base">
                                        <p:cTn id="11" dur="750" fill="hold"/>
                                        <p:tgtEl>
                                          <p:spTgt spid="565"/>
                                        </p:tgtEl>
                                        <p:attrNameLst>
                                          <p:attrName>ppt_x</p:attrName>
                                        </p:attrNameLst>
                                      </p:cBhvr>
                                      <p:tavLst>
                                        <p:tav tm="0">
                                          <p:val>
                                            <p:strVal val="#ppt_x"/>
                                          </p:val>
                                        </p:tav>
                                        <p:tav tm="100000">
                                          <p:val>
                                            <p:strVal val="#ppt_x"/>
                                          </p:val>
                                        </p:tav>
                                      </p:tavLst>
                                    </p:anim>
                                    <p:anim calcmode="lin" valueType="num">
                                      <p:cBhvr additive="base">
                                        <p:cTn id="12" dur="750" fill="hold"/>
                                        <p:tgtEl>
                                          <p:spTgt spid="565"/>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558"/>
                                        </p:tgtEl>
                                        <p:attrNameLst>
                                          <p:attrName>style.visibility</p:attrName>
                                        </p:attrNameLst>
                                      </p:cBhvr>
                                      <p:to>
                                        <p:strVal val="visible"/>
                                      </p:to>
                                    </p:set>
                                    <p:anim calcmode="lin" valueType="num">
                                      <p:cBhvr additive="base">
                                        <p:cTn id="15" dur="750" fill="hold"/>
                                        <p:tgtEl>
                                          <p:spTgt spid="558"/>
                                        </p:tgtEl>
                                        <p:attrNameLst>
                                          <p:attrName>ppt_x</p:attrName>
                                        </p:attrNameLst>
                                      </p:cBhvr>
                                      <p:tavLst>
                                        <p:tav tm="0">
                                          <p:val>
                                            <p:strVal val="#ppt_x"/>
                                          </p:val>
                                        </p:tav>
                                        <p:tav tm="100000">
                                          <p:val>
                                            <p:strVal val="#ppt_x"/>
                                          </p:val>
                                        </p:tav>
                                      </p:tavLst>
                                    </p:anim>
                                    <p:anim calcmode="lin" valueType="num">
                                      <p:cBhvr additive="base">
                                        <p:cTn id="16" dur="750" fill="hold"/>
                                        <p:tgtEl>
                                          <p:spTgt spid="55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566"/>
                                        </p:tgtEl>
                                        <p:attrNameLst>
                                          <p:attrName>style.visibility</p:attrName>
                                        </p:attrNameLst>
                                      </p:cBhvr>
                                      <p:to>
                                        <p:strVal val="visible"/>
                                      </p:to>
                                    </p:set>
                                    <p:anim calcmode="lin" valueType="num">
                                      <p:cBhvr additive="base">
                                        <p:cTn id="19" dur="750" fill="hold"/>
                                        <p:tgtEl>
                                          <p:spTgt spid="566"/>
                                        </p:tgtEl>
                                        <p:attrNameLst>
                                          <p:attrName>ppt_x</p:attrName>
                                        </p:attrNameLst>
                                      </p:cBhvr>
                                      <p:tavLst>
                                        <p:tav tm="0">
                                          <p:val>
                                            <p:strVal val="1+#ppt_w/2"/>
                                          </p:val>
                                        </p:tav>
                                        <p:tav tm="100000">
                                          <p:val>
                                            <p:strVal val="#ppt_x"/>
                                          </p:val>
                                        </p:tav>
                                      </p:tavLst>
                                    </p:anim>
                                    <p:anim calcmode="lin" valueType="num">
                                      <p:cBhvr additive="base">
                                        <p:cTn id="20" dur="750" fill="hold"/>
                                        <p:tgtEl>
                                          <p:spTgt spid="566"/>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0-#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750" fill="hold"/>
                                        <p:tgtEl>
                                          <p:spTgt spid="15"/>
                                        </p:tgtEl>
                                        <p:attrNameLst>
                                          <p:attrName>ppt_x</p:attrName>
                                        </p:attrNameLst>
                                      </p:cBhvr>
                                      <p:tavLst>
                                        <p:tav tm="0">
                                          <p:val>
                                            <p:strVal val="1+#ppt_w/2"/>
                                          </p:val>
                                        </p:tav>
                                        <p:tav tm="100000">
                                          <p:val>
                                            <p:strVal val="#ppt_x"/>
                                          </p:val>
                                        </p:tav>
                                      </p:tavLst>
                                    </p:anim>
                                    <p:anim calcmode="lin" valueType="num">
                                      <p:cBhvr additive="base">
                                        <p:cTn id="28" dur="750" fill="hold"/>
                                        <p:tgtEl>
                                          <p:spTgt spid="15"/>
                                        </p:tgtEl>
                                        <p:attrNameLst>
                                          <p:attrName>ppt_y</p:attrName>
                                        </p:attrNameLst>
                                      </p:cBhvr>
                                      <p:tavLst>
                                        <p:tav tm="0">
                                          <p:val>
                                            <p:strVal val="#ppt_y"/>
                                          </p:val>
                                        </p:tav>
                                        <p:tav tm="100000">
                                          <p:val>
                                            <p:strVal val="#ppt_y"/>
                                          </p:val>
                                        </p:tav>
                                      </p:tavLst>
                                    </p:anim>
                                  </p:childTnLst>
                                </p:cTn>
                              </p:par>
                              <p:par>
                                <p:cTn id="29" presetID="2" presetClass="entr" presetSubtype="4" decel="100000" fill="hold" nodeType="withEffect">
                                  <p:stCondLst>
                                    <p:cond delay="125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750" fill="hold"/>
                                        <p:tgtEl>
                                          <p:spTgt spid="16"/>
                                        </p:tgtEl>
                                        <p:attrNameLst>
                                          <p:attrName>ppt_x</p:attrName>
                                        </p:attrNameLst>
                                      </p:cBhvr>
                                      <p:tavLst>
                                        <p:tav tm="0">
                                          <p:val>
                                            <p:strVal val="#ppt_x"/>
                                          </p:val>
                                        </p:tav>
                                        <p:tav tm="100000">
                                          <p:val>
                                            <p:strVal val="#ppt_x"/>
                                          </p:val>
                                        </p:tav>
                                      </p:tavLst>
                                    </p:anim>
                                    <p:anim calcmode="lin" valueType="num">
                                      <p:cBhvr additive="base">
                                        <p:cTn id="32" dur="75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8" decel="100000" fill="hold" nodeType="withEffect">
                                  <p:stCondLst>
                                    <p:cond delay="15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750" fill="hold"/>
                                        <p:tgtEl>
                                          <p:spTgt spid="20"/>
                                        </p:tgtEl>
                                        <p:attrNameLst>
                                          <p:attrName>ppt_x</p:attrName>
                                        </p:attrNameLst>
                                      </p:cBhvr>
                                      <p:tavLst>
                                        <p:tav tm="0">
                                          <p:val>
                                            <p:strVal val="0-#ppt_w/2"/>
                                          </p:val>
                                        </p:tav>
                                        <p:tav tm="100000">
                                          <p:val>
                                            <p:strVal val="#ppt_x"/>
                                          </p:val>
                                        </p:tav>
                                      </p:tavLst>
                                    </p:anim>
                                    <p:anim calcmode="lin" valueType="num">
                                      <p:cBhvr additive="base">
                                        <p:cTn id="36" dur="75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12" decel="100000" fill="hold" nodeType="withEffect">
                                  <p:stCondLst>
                                    <p:cond delay="175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750" fill="hold"/>
                                        <p:tgtEl>
                                          <p:spTgt spid="21"/>
                                        </p:tgtEl>
                                        <p:attrNameLst>
                                          <p:attrName>ppt_x</p:attrName>
                                        </p:attrNameLst>
                                      </p:cBhvr>
                                      <p:tavLst>
                                        <p:tav tm="0">
                                          <p:val>
                                            <p:strVal val="0-#ppt_w/2"/>
                                          </p:val>
                                        </p:tav>
                                        <p:tav tm="100000">
                                          <p:val>
                                            <p:strVal val="#ppt_x"/>
                                          </p:val>
                                        </p:tav>
                                      </p:tavLst>
                                    </p:anim>
                                    <p:anim calcmode="lin" valueType="num">
                                      <p:cBhvr additive="base">
                                        <p:cTn id="40" dur="75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3" decel="100000" fill="hold" nodeType="withEffect">
                                  <p:stCondLst>
                                    <p:cond delay="200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750" fill="hold"/>
                                        <p:tgtEl>
                                          <p:spTgt spid="22"/>
                                        </p:tgtEl>
                                        <p:attrNameLst>
                                          <p:attrName>ppt_x</p:attrName>
                                        </p:attrNameLst>
                                      </p:cBhvr>
                                      <p:tavLst>
                                        <p:tav tm="0">
                                          <p:val>
                                            <p:strVal val="1+#ppt_w/2"/>
                                          </p:val>
                                        </p:tav>
                                        <p:tav tm="100000">
                                          <p:val>
                                            <p:strVal val="#ppt_x"/>
                                          </p:val>
                                        </p:tav>
                                      </p:tavLst>
                                    </p:anim>
                                    <p:anim calcmode="lin" valueType="num">
                                      <p:cBhvr additive="base">
                                        <p:cTn id="44" dur="75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702" y="662653"/>
            <a:ext cx="8046632" cy="1828786"/>
          </a:xfrm>
        </p:spPr>
        <p:txBody>
          <a:bodyPr/>
          <a:lstStyle/>
          <a:p>
            <a:r>
              <a:rPr lang="en-US" dirty="0"/>
              <a:t>Session Evaluations</a:t>
            </a:r>
            <a:br>
              <a:rPr lang="en-US" dirty="0"/>
            </a:br>
            <a:r>
              <a:rPr lang="en-US" sz="3200" dirty="0"/>
              <a:t> </a:t>
            </a:r>
            <a:br>
              <a:rPr lang="en-US" dirty="0"/>
            </a:br>
            <a:r>
              <a:rPr lang="en-US" sz="4400" dirty="0"/>
              <a:t>Sign in to the Schedule Builder and select ‘My Evaluations’ to complete your Session Evaluations after each session.</a:t>
            </a:r>
            <a:br>
              <a:rPr lang="en-US" sz="4400" dirty="0"/>
            </a:br>
            <a:br>
              <a:rPr lang="en-US" sz="4400" dirty="0"/>
            </a:br>
            <a:r>
              <a:rPr lang="en-US" sz="4400" u="sng" dirty="0">
                <a:hlinkClick r:id="rId3"/>
              </a:rPr>
              <a:t>http://aka.ms/cloud.saopaulo</a:t>
            </a:r>
            <a:endParaRPr lang="en-US" sz="4400" dirty="0"/>
          </a:p>
        </p:txBody>
      </p:sp>
    </p:spTree>
    <p:extLst>
      <p:ext uri="{BB962C8B-B14F-4D97-AF65-F5344CB8AC3E}">
        <p14:creationId xmlns:p14="http://schemas.microsoft.com/office/powerpoint/2010/main" val="2288420367"/>
      </p:ext>
    </p:extLst>
  </p:cSld>
  <p:clrMapOvr>
    <a:masterClrMapping/>
  </p:clrMapOvr>
  <mc:AlternateContent xmlns:mc="http://schemas.openxmlformats.org/markup-compatibility/2006" xmlns:p14="http://schemas.microsoft.com/office/powerpoint/2010/main">
    <mc:Choice Requires="p14">
      <p:transition spd="slow" p14:dur="3400" advClick="0" advTm="8000">
        <p14:reveal/>
      </p:transition>
    </mc:Choice>
    <mc:Fallback xmlns="">
      <p:transition spd="slow" advClick="0" advTm="8000">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263826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Agenda</a:t>
            </a:r>
            <a:endParaRPr lang="en-US" dirty="0"/>
          </a:p>
        </p:txBody>
      </p:sp>
      <p:sp>
        <p:nvSpPr>
          <p:cNvPr id="2" name="Text Placeholder 1"/>
          <p:cNvSpPr>
            <a:spLocks noGrp="1"/>
          </p:cNvSpPr>
          <p:nvPr>
            <p:ph type="body" sz="quarter" idx="10"/>
          </p:nvPr>
        </p:nvSpPr>
        <p:spPr>
          <a:xfrm>
            <a:off x="909555" y="1309326"/>
            <a:ext cx="8030395" cy="2511457"/>
          </a:xfrm>
        </p:spPr>
        <p:txBody>
          <a:bodyPr/>
          <a:lstStyle/>
          <a:p>
            <a:r>
              <a:rPr lang="en-US" sz="3600" dirty="0"/>
              <a:t>Intro to the Microsoft Graph API </a:t>
            </a:r>
          </a:p>
          <a:p>
            <a:r>
              <a:rPr lang="en-US" sz="3600" dirty="0"/>
              <a:t>Getting started</a:t>
            </a:r>
          </a:p>
          <a:p>
            <a:r>
              <a:rPr lang="en-US" sz="3600" dirty="0"/>
              <a:t>SDKs and Code Samples</a:t>
            </a:r>
          </a:p>
          <a:p>
            <a:r>
              <a:rPr lang="en-US" sz="3600" dirty="0"/>
              <a:t>Resources</a:t>
            </a:r>
          </a:p>
        </p:txBody>
      </p:sp>
      <p:grpSp>
        <p:nvGrpSpPr>
          <p:cNvPr id="6" name="Group 5"/>
          <p:cNvGrpSpPr/>
          <p:nvPr/>
        </p:nvGrpSpPr>
        <p:grpSpPr>
          <a:xfrm>
            <a:off x="445648" y="1436115"/>
            <a:ext cx="371444" cy="371444"/>
            <a:chOff x="457580" y="2341896"/>
            <a:chExt cx="364194" cy="364194"/>
          </a:xfrm>
        </p:grpSpPr>
        <p:sp>
          <p:nvSpPr>
            <p:cNvPr id="7" name="Oval 6"/>
            <p:cNvSpPr/>
            <p:nvPr/>
          </p:nvSpPr>
          <p:spPr bwMode="auto">
            <a:xfrm>
              <a:off x="457580" y="2341896"/>
              <a:ext cx="364194" cy="364194"/>
            </a:xfrm>
            <a:prstGeom prst="ellipse">
              <a:avLst/>
            </a:prstGeom>
            <a:solidFill>
              <a:schemeClr val="bg1"/>
            </a:solidFill>
            <a:ln w="44450">
              <a:solidFill>
                <a:schemeClr val="tx2"/>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1028" eaLnBrk="1" fontAlgn="base" latinLnBrk="0" hangingPunct="1">
                <a:lnSpc>
                  <a:spcPct val="100000"/>
                </a:lnSpc>
                <a:spcBef>
                  <a:spcPct val="0"/>
                </a:spcBef>
                <a:spcAft>
                  <a:spcPct val="0"/>
                </a:spcAft>
                <a:buClrTx/>
                <a:buSzTx/>
                <a:buFontTx/>
                <a:buNone/>
                <a:tabLst/>
                <a:defRPr/>
              </a:pPr>
              <a:endParaRPr kumimoji="0" lang="en-US" sz="204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8" name="Right Arrow 7"/>
            <p:cNvSpPr/>
            <p:nvPr/>
          </p:nvSpPr>
          <p:spPr bwMode="auto">
            <a:xfrm>
              <a:off x="548238" y="2432554"/>
              <a:ext cx="206618" cy="182878"/>
            </a:xfrm>
            <a:prstGeom prst="rightArrow">
              <a:avLst>
                <a:gd name="adj1" fmla="val 50000"/>
                <a:gd name="adj2" fmla="val 39583"/>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1028" eaLnBrk="1" fontAlgn="base" latinLnBrk="0" hangingPunct="1">
                <a:lnSpc>
                  <a:spcPct val="100000"/>
                </a:lnSpc>
                <a:spcBef>
                  <a:spcPct val="0"/>
                </a:spcBef>
                <a:spcAft>
                  <a:spcPct val="0"/>
                </a:spcAft>
                <a:buClrTx/>
                <a:buSzTx/>
                <a:buFontTx/>
                <a:buNone/>
                <a:tabLst/>
                <a:defRPr/>
              </a:pPr>
              <a:endParaRPr kumimoji="0" lang="en-US" sz="204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grpSp>
        <p:nvGrpSpPr>
          <p:cNvPr id="9" name="Group 8"/>
          <p:cNvGrpSpPr/>
          <p:nvPr/>
        </p:nvGrpSpPr>
        <p:grpSpPr>
          <a:xfrm>
            <a:off x="439930" y="2030825"/>
            <a:ext cx="371444" cy="371444"/>
            <a:chOff x="457580" y="2341896"/>
            <a:chExt cx="364194" cy="364194"/>
          </a:xfrm>
        </p:grpSpPr>
        <p:sp>
          <p:nvSpPr>
            <p:cNvPr id="10" name="Oval 9"/>
            <p:cNvSpPr/>
            <p:nvPr/>
          </p:nvSpPr>
          <p:spPr bwMode="auto">
            <a:xfrm>
              <a:off x="457580" y="2341896"/>
              <a:ext cx="364194" cy="364194"/>
            </a:xfrm>
            <a:prstGeom prst="ellipse">
              <a:avLst/>
            </a:prstGeom>
            <a:solidFill>
              <a:schemeClr val="bg1"/>
            </a:solidFill>
            <a:ln w="44450">
              <a:solidFill>
                <a:schemeClr val="tx2"/>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1028" eaLnBrk="1" fontAlgn="base" latinLnBrk="0" hangingPunct="1">
                <a:lnSpc>
                  <a:spcPct val="100000"/>
                </a:lnSpc>
                <a:spcBef>
                  <a:spcPct val="0"/>
                </a:spcBef>
                <a:spcAft>
                  <a:spcPct val="0"/>
                </a:spcAft>
                <a:buClrTx/>
                <a:buSzTx/>
                <a:buFontTx/>
                <a:buNone/>
                <a:tabLst/>
                <a:defRPr/>
              </a:pPr>
              <a:endParaRPr kumimoji="0" lang="en-US" sz="204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11" name="Right Arrow 10"/>
            <p:cNvSpPr/>
            <p:nvPr/>
          </p:nvSpPr>
          <p:spPr bwMode="auto">
            <a:xfrm>
              <a:off x="548238" y="2432554"/>
              <a:ext cx="206618" cy="182878"/>
            </a:xfrm>
            <a:prstGeom prst="rightArrow">
              <a:avLst>
                <a:gd name="adj1" fmla="val 50000"/>
                <a:gd name="adj2" fmla="val 39583"/>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1028" eaLnBrk="1" fontAlgn="base" latinLnBrk="0" hangingPunct="1">
                <a:lnSpc>
                  <a:spcPct val="100000"/>
                </a:lnSpc>
                <a:spcBef>
                  <a:spcPct val="0"/>
                </a:spcBef>
                <a:spcAft>
                  <a:spcPct val="0"/>
                </a:spcAft>
                <a:buClrTx/>
                <a:buSzTx/>
                <a:buFontTx/>
                <a:buNone/>
                <a:tabLst/>
                <a:defRPr/>
              </a:pPr>
              <a:endParaRPr kumimoji="0" lang="en-US" sz="204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grpSp>
        <p:nvGrpSpPr>
          <p:cNvPr id="12" name="Group 11"/>
          <p:cNvGrpSpPr/>
          <p:nvPr/>
        </p:nvGrpSpPr>
        <p:grpSpPr>
          <a:xfrm>
            <a:off x="445648" y="2678666"/>
            <a:ext cx="371444" cy="371444"/>
            <a:chOff x="457580" y="2341896"/>
            <a:chExt cx="364194" cy="364194"/>
          </a:xfrm>
        </p:grpSpPr>
        <p:sp>
          <p:nvSpPr>
            <p:cNvPr id="13" name="Oval 12"/>
            <p:cNvSpPr/>
            <p:nvPr/>
          </p:nvSpPr>
          <p:spPr bwMode="auto">
            <a:xfrm>
              <a:off x="457580" y="2341896"/>
              <a:ext cx="364194" cy="364194"/>
            </a:xfrm>
            <a:prstGeom prst="ellipse">
              <a:avLst/>
            </a:prstGeom>
            <a:solidFill>
              <a:schemeClr val="bg1"/>
            </a:solidFill>
            <a:ln w="44450">
              <a:solidFill>
                <a:schemeClr val="tx2"/>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1028" eaLnBrk="1" fontAlgn="base" latinLnBrk="0" hangingPunct="1">
                <a:lnSpc>
                  <a:spcPct val="100000"/>
                </a:lnSpc>
                <a:spcBef>
                  <a:spcPct val="0"/>
                </a:spcBef>
                <a:spcAft>
                  <a:spcPct val="0"/>
                </a:spcAft>
                <a:buClrTx/>
                <a:buSzTx/>
                <a:buFontTx/>
                <a:buNone/>
                <a:tabLst/>
                <a:defRPr/>
              </a:pPr>
              <a:endParaRPr kumimoji="0" lang="en-US" sz="204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14" name="Right Arrow 13"/>
            <p:cNvSpPr/>
            <p:nvPr/>
          </p:nvSpPr>
          <p:spPr bwMode="auto">
            <a:xfrm>
              <a:off x="548238" y="2432554"/>
              <a:ext cx="206618" cy="182878"/>
            </a:xfrm>
            <a:prstGeom prst="rightArrow">
              <a:avLst>
                <a:gd name="adj1" fmla="val 50000"/>
                <a:gd name="adj2" fmla="val 39583"/>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1028" eaLnBrk="1" fontAlgn="base" latinLnBrk="0" hangingPunct="1">
                <a:lnSpc>
                  <a:spcPct val="100000"/>
                </a:lnSpc>
                <a:spcBef>
                  <a:spcPct val="0"/>
                </a:spcBef>
                <a:spcAft>
                  <a:spcPct val="0"/>
                </a:spcAft>
                <a:buClrTx/>
                <a:buSzTx/>
                <a:buFontTx/>
                <a:buNone/>
                <a:tabLst/>
                <a:defRPr/>
              </a:pPr>
              <a:endParaRPr kumimoji="0" lang="en-US" sz="204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grpSp>
        <p:nvGrpSpPr>
          <p:cNvPr id="21" name="Group 20"/>
          <p:cNvGrpSpPr/>
          <p:nvPr/>
        </p:nvGrpSpPr>
        <p:grpSpPr>
          <a:xfrm>
            <a:off x="470501" y="3273376"/>
            <a:ext cx="371444" cy="371444"/>
            <a:chOff x="457580" y="2341896"/>
            <a:chExt cx="364194" cy="364194"/>
          </a:xfrm>
        </p:grpSpPr>
        <p:sp>
          <p:nvSpPr>
            <p:cNvPr id="22" name="Oval 21"/>
            <p:cNvSpPr/>
            <p:nvPr/>
          </p:nvSpPr>
          <p:spPr bwMode="auto">
            <a:xfrm>
              <a:off x="457580" y="2341896"/>
              <a:ext cx="364194" cy="364194"/>
            </a:xfrm>
            <a:prstGeom prst="ellipse">
              <a:avLst/>
            </a:prstGeom>
            <a:solidFill>
              <a:schemeClr val="bg1"/>
            </a:solidFill>
            <a:ln w="44450">
              <a:solidFill>
                <a:schemeClr val="tx2"/>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1028" eaLnBrk="1" fontAlgn="base" latinLnBrk="0" hangingPunct="1">
                <a:lnSpc>
                  <a:spcPct val="100000"/>
                </a:lnSpc>
                <a:spcBef>
                  <a:spcPct val="0"/>
                </a:spcBef>
                <a:spcAft>
                  <a:spcPct val="0"/>
                </a:spcAft>
                <a:buClrTx/>
                <a:buSzTx/>
                <a:buFontTx/>
                <a:buNone/>
                <a:tabLst/>
                <a:defRPr/>
              </a:pPr>
              <a:endParaRPr kumimoji="0" lang="en-US" sz="204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3" name="Right Arrow 22"/>
            <p:cNvSpPr/>
            <p:nvPr/>
          </p:nvSpPr>
          <p:spPr bwMode="auto">
            <a:xfrm>
              <a:off x="548238" y="2432554"/>
              <a:ext cx="206618" cy="182878"/>
            </a:xfrm>
            <a:prstGeom prst="rightArrow">
              <a:avLst>
                <a:gd name="adj1" fmla="val 50000"/>
                <a:gd name="adj2" fmla="val 39583"/>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1028" eaLnBrk="1" fontAlgn="base" latinLnBrk="0" hangingPunct="1">
                <a:lnSpc>
                  <a:spcPct val="100000"/>
                </a:lnSpc>
                <a:spcBef>
                  <a:spcPct val="0"/>
                </a:spcBef>
                <a:spcAft>
                  <a:spcPct val="0"/>
                </a:spcAft>
                <a:buClrTx/>
                <a:buSzTx/>
                <a:buFontTx/>
                <a:buNone/>
                <a:tabLst/>
                <a:defRPr/>
              </a:pPr>
              <a:endParaRPr kumimoji="0" lang="en-US" sz="204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spTree>
    <p:extLst>
      <p:ext uri="{BB962C8B-B14F-4D97-AF65-F5344CB8AC3E}">
        <p14:creationId xmlns:p14="http://schemas.microsoft.com/office/powerpoint/2010/main" val="2223207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3" hidden="1"/>
          <p:cNvSpPr>
            <a:spLocks noChangeAspect="1" noChangeArrowheads="1" noTextEdit="1"/>
          </p:cNvSpPr>
          <p:nvPr/>
        </p:nvSpPr>
        <p:spPr bwMode="auto">
          <a:xfrm>
            <a:off x="234184" y="2126215"/>
            <a:ext cx="956878" cy="1877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marL="0" marR="0" lvl="0" indent="0" defTabSz="932372" eaLnBrk="1" fontAlgn="auto" latinLnBrk="0" hangingPunct="1">
              <a:lnSpc>
                <a:spcPct val="100000"/>
              </a:lnSpc>
              <a:spcBef>
                <a:spcPts val="0"/>
              </a:spcBef>
              <a:spcAft>
                <a:spcPts val="0"/>
              </a:spcAft>
              <a:buClrTx/>
              <a:buSzTx/>
              <a:buFontTx/>
              <a:buNone/>
              <a:tabLst/>
              <a:defRPr/>
            </a:pPr>
            <a:endParaRPr kumimoji="0" lang="en-US" sz="1799" b="0" i="0" u="none" strike="noStrike" kern="0" cap="none" spc="0" normalizeH="0" baseline="0" noProof="0">
              <a:ln>
                <a:noFill/>
              </a:ln>
              <a:solidFill>
                <a:srgbClr val="FFFFFF"/>
              </a:solidFill>
              <a:effectLst/>
              <a:uLnTx/>
              <a:uFillTx/>
            </a:endParaRPr>
          </a:p>
        </p:txBody>
      </p:sp>
      <p:sp>
        <p:nvSpPr>
          <p:cNvPr id="4" name="Text Placeholder 3"/>
          <p:cNvSpPr>
            <a:spLocks noGrp="1"/>
          </p:cNvSpPr>
          <p:nvPr>
            <p:ph type="body" sz="quarter" idx="11"/>
          </p:nvPr>
        </p:nvSpPr>
        <p:spPr>
          <a:xfrm>
            <a:off x="2103438" y="2076884"/>
            <a:ext cx="5938838" cy="1292662"/>
          </a:xfrm>
        </p:spPr>
        <p:txBody>
          <a:bodyPr/>
          <a:lstStyle/>
          <a:p>
            <a:r>
              <a:rPr lang="en-US" dirty="0"/>
              <a:t>Intro to the Microsoft Graph API </a:t>
            </a:r>
          </a:p>
        </p:txBody>
      </p:sp>
      <p:sp>
        <p:nvSpPr>
          <p:cNvPr id="5" name="Text Placeholder 4"/>
          <p:cNvSpPr>
            <a:spLocks noGrp="1"/>
          </p:cNvSpPr>
          <p:nvPr>
            <p:ph type="body" sz="quarter" idx="12"/>
          </p:nvPr>
        </p:nvSpPr>
        <p:spPr/>
        <p:txBody>
          <a:bodyPr/>
          <a:lstStyle/>
          <a:p>
            <a:r>
              <a:rPr lang="en-US"/>
              <a:t>1</a:t>
            </a:r>
            <a:endParaRPr lang="en-US" dirty="0"/>
          </a:p>
        </p:txBody>
      </p:sp>
    </p:spTree>
    <p:extLst>
      <p:ext uri="{BB962C8B-B14F-4D97-AF65-F5344CB8AC3E}">
        <p14:creationId xmlns:p14="http://schemas.microsoft.com/office/powerpoint/2010/main" val="4139328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Developer vision</a:t>
            </a:r>
          </a:p>
        </p:txBody>
      </p:sp>
      <p:grpSp>
        <p:nvGrpSpPr>
          <p:cNvPr id="2" name="Group 1"/>
          <p:cNvGrpSpPr/>
          <p:nvPr/>
        </p:nvGrpSpPr>
        <p:grpSpPr>
          <a:xfrm>
            <a:off x="248465" y="2096066"/>
            <a:ext cx="5895507" cy="4240093"/>
            <a:chOff x="246063" y="2095501"/>
            <a:chExt cx="5897880" cy="4241799"/>
          </a:xfrm>
        </p:grpSpPr>
        <p:sp>
          <p:nvSpPr>
            <p:cNvPr id="451" name="Rectangle 450"/>
            <p:cNvSpPr/>
            <p:nvPr/>
          </p:nvSpPr>
          <p:spPr bwMode="auto">
            <a:xfrm>
              <a:off x="246063" y="2095501"/>
              <a:ext cx="5897880" cy="4241799"/>
            </a:xfrm>
            <a:prstGeom prst="rect">
              <a:avLst/>
            </a:prstGeom>
            <a:solidFill>
              <a:schemeClr val="tx1">
                <a:lumMod val="10000"/>
                <a:lumOff val="90000"/>
              </a:schemeClr>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18" rIns="0" bIns="46618" numCol="1" rtlCol="0" anchor="ctr" anchorCtr="0" compatLnSpc="1">
              <a:prstTxWarp prst="textNoShape">
                <a:avLst/>
              </a:prstTxWarp>
            </a:bodyPr>
            <a:lstStyle/>
            <a:p>
              <a:pPr algn="ctr" defTabSz="932103" fontAlgn="base">
                <a:spcBef>
                  <a:spcPct val="0"/>
                </a:spcBef>
                <a:spcAft>
                  <a:spcPct val="0"/>
                </a:spcAft>
              </a:pPr>
              <a:endParaRPr lang="en-US" sz="1999" kern="0" dirty="0">
                <a:gradFill>
                  <a:gsLst>
                    <a:gs pos="0">
                      <a:srgbClr val="FFFFFF"/>
                    </a:gs>
                    <a:gs pos="100000">
                      <a:srgbClr val="FFFFFF"/>
                    </a:gs>
                  </a:gsLst>
                  <a:lin ang="5400000" scaled="0"/>
                </a:gradFill>
              </a:endParaRPr>
            </a:p>
          </p:txBody>
        </p:sp>
        <p:grpSp>
          <p:nvGrpSpPr>
            <p:cNvPr id="175" name="Group 174"/>
            <p:cNvGrpSpPr/>
            <p:nvPr/>
          </p:nvGrpSpPr>
          <p:grpSpPr>
            <a:xfrm>
              <a:off x="662415" y="3240087"/>
              <a:ext cx="5262336" cy="2763865"/>
              <a:chOff x="540178" y="2851546"/>
              <a:chExt cx="5262336" cy="2763865"/>
            </a:xfrm>
          </p:grpSpPr>
          <p:sp>
            <p:nvSpPr>
              <p:cNvPr id="176" name="AutoShape 3"/>
              <p:cNvSpPr>
                <a:spLocks noChangeAspect="1" noChangeArrowheads="1" noTextEdit="1"/>
              </p:cNvSpPr>
              <p:nvPr/>
            </p:nvSpPr>
            <p:spPr bwMode="auto">
              <a:xfrm>
                <a:off x="855747" y="3586644"/>
                <a:ext cx="2539411" cy="202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177" name="Rounded Rectangle 176"/>
              <p:cNvSpPr/>
              <p:nvPr/>
            </p:nvSpPr>
            <p:spPr bwMode="auto">
              <a:xfrm rot="5400000">
                <a:off x="4210932" y="4023829"/>
                <a:ext cx="1889570" cy="1293594"/>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78" name="Rounded Rectangle 177"/>
              <p:cNvSpPr/>
              <p:nvPr/>
            </p:nvSpPr>
            <p:spPr bwMode="auto">
              <a:xfrm rot="5400000">
                <a:off x="4342251" y="4075857"/>
                <a:ext cx="1626931" cy="1133942"/>
              </a:xfrm>
              <a:prstGeom prst="roundRect">
                <a:avLst>
                  <a:gd name="adj" fmla="val 3643"/>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79" name="Oval 178"/>
              <p:cNvSpPr/>
              <p:nvPr/>
            </p:nvSpPr>
            <p:spPr bwMode="auto">
              <a:xfrm rot="5400000">
                <a:off x="5117455" y="5486583"/>
                <a:ext cx="76525" cy="7652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80" name="Rectangle 179"/>
              <p:cNvSpPr/>
              <p:nvPr/>
            </p:nvSpPr>
            <p:spPr>
              <a:xfrm>
                <a:off x="4649298" y="4092508"/>
                <a:ext cx="1025503" cy="1287474"/>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3182" tIns="46591" rIns="93182" bIns="46591" rtlCol="0" anchor="ctr"/>
              <a:lstStyle/>
              <a:p>
                <a:pPr algn="ctr" defTabSz="932099">
                  <a:defRPr/>
                </a:pPr>
                <a:endParaRPr lang="en-US" sz="1834" kern="0" dirty="0">
                  <a:solidFill>
                    <a:srgbClr val="000000"/>
                  </a:solidFill>
                  <a:latin typeface="Segoe UI"/>
                </a:endParaRPr>
              </a:p>
            </p:txBody>
          </p:sp>
          <p:sp>
            <p:nvSpPr>
              <p:cNvPr id="181" name="Rectangle 180"/>
              <p:cNvSpPr/>
              <p:nvPr/>
            </p:nvSpPr>
            <p:spPr>
              <a:xfrm>
                <a:off x="4649298" y="3911598"/>
                <a:ext cx="1025503" cy="199389"/>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3182" tIns="46591" rIns="93182" bIns="46591" rtlCol="0" anchor="ctr"/>
              <a:lstStyle/>
              <a:p>
                <a:pPr algn="ctr" defTabSz="932099">
                  <a:defRPr/>
                </a:pPr>
                <a:endParaRPr lang="en-US" sz="1834" kern="0" dirty="0">
                  <a:solidFill>
                    <a:srgbClr val="000000"/>
                  </a:solidFill>
                  <a:latin typeface="Segoe UI"/>
                </a:endParaRPr>
              </a:p>
            </p:txBody>
          </p:sp>
          <p:cxnSp>
            <p:nvCxnSpPr>
              <p:cNvPr id="182" name="Straight Connector 181"/>
              <p:cNvCxnSpPr/>
              <p:nvPr/>
            </p:nvCxnSpPr>
            <p:spPr>
              <a:xfrm>
                <a:off x="4731651" y="4390496"/>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4731651" y="4494102"/>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4731651" y="4597709"/>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4731651" y="4701315"/>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a:off x="4731651" y="4908528"/>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a:off x="4731651" y="4804922"/>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a:off x="4731651" y="5012137"/>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89" name="Freeform 12"/>
              <p:cNvSpPr>
                <a:spLocks noEditPoints="1"/>
              </p:cNvSpPr>
              <p:nvPr/>
            </p:nvSpPr>
            <p:spPr bwMode="auto">
              <a:xfrm>
                <a:off x="5297283" y="4189760"/>
                <a:ext cx="333312" cy="325365"/>
              </a:xfrm>
              <a:custGeom>
                <a:avLst/>
                <a:gdLst>
                  <a:gd name="T0" fmla="*/ 731 w 1609"/>
                  <a:gd name="T1" fmla="*/ 843 h 1572"/>
                  <a:gd name="T2" fmla="*/ 1444 w 1609"/>
                  <a:gd name="T3" fmla="*/ 843 h 1572"/>
                  <a:gd name="T4" fmla="*/ 731 w 1609"/>
                  <a:gd name="T5" fmla="*/ 1572 h 1572"/>
                  <a:gd name="T6" fmla="*/ 0 w 1609"/>
                  <a:gd name="T7" fmla="*/ 843 h 1572"/>
                  <a:gd name="T8" fmla="*/ 731 w 1609"/>
                  <a:gd name="T9" fmla="*/ 132 h 1572"/>
                  <a:gd name="T10" fmla="*/ 731 w 1609"/>
                  <a:gd name="T11" fmla="*/ 843 h 1572"/>
                  <a:gd name="T12" fmla="*/ 731 w 1609"/>
                  <a:gd name="T13" fmla="*/ 843 h 1572"/>
                  <a:gd name="T14" fmla="*/ 898 w 1609"/>
                  <a:gd name="T15" fmla="*/ 734 h 1572"/>
                  <a:gd name="T16" fmla="*/ 1609 w 1609"/>
                  <a:gd name="T17" fmla="*/ 734 h 1572"/>
                  <a:gd name="T18" fmla="*/ 898 w 1609"/>
                  <a:gd name="T19" fmla="*/ 0 h 1572"/>
                  <a:gd name="T20" fmla="*/ 898 w 1609"/>
                  <a:gd name="T21" fmla="*/ 734 h 1572"/>
                  <a:gd name="T22" fmla="*/ 898 w 1609"/>
                  <a:gd name="T23" fmla="*/ 734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9" h="1572">
                    <a:moveTo>
                      <a:pt x="731" y="843"/>
                    </a:moveTo>
                    <a:cubicBezTo>
                      <a:pt x="1444" y="843"/>
                      <a:pt x="1444" y="843"/>
                      <a:pt x="1444" y="843"/>
                    </a:cubicBezTo>
                    <a:cubicBezTo>
                      <a:pt x="1444" y="1244"/>
                      <a:pt x="1115" y="1572"/>
                      <a:pt x="731" y="1572"/>
                    </a:cubicBezTo>
                    <a:cubicBezTo>
                      <a:pt x="329" y="1572"/>
                      <a:pt x="0" y="1244"/>
                      <a:pt x="0" y="843"/>
                    </a:cubicBezTo>
                    <a:cubicBezTo>
                      <a:pt x="0" y="460"/>
                      <a:pt x="329" y="132"/>
                      <a:pt x="731" y="132"/>
                    </a:cubicBezTo>
                    <a:cubicBezTo>
                      <a:pt x="731" y="843"/>
                      <a:pt x="731" y="843"/>
                      <a:pt x="731" y="843"/>
                    </a:cubicBezTo>
                    <a:cubicBezTo>
                      <a:pt x="731" y="843"/>
                      <a:pt x="731" y="843"/>
                      <a:pt x="731" y="843"/>
                    </a:cubicBezTo>
                    <a:close/>
                    <a:moveTo>
                      <a:pt x="898" y="734"/>
                    </a:moveTo>
                    <a:cubicBezTo>
                      <a:pt x="1609" y="734"/>
                      <a:pt x="1609" y="734"/>
                      <a:pt x="1609" y="734"/>
                    </a:cubicBezTo>
                    <a:cubicBezTo>
                      <a:pt x="1609" y="331"/>
                      <a:pt x="1281" y="0"/>
                      <a:pt x="898" y="0"/>
                    </a:cubicBezTo>
                    <a:cubicBezTo>
                      <a:pt x="898" y="734"/>
                      <a:pt x="898" y="734"/>
                      <a:pt x="898" y="734"/>
                    </a:cubicBezTo>
                    <a:cubicBezTo>
                      <a:pt x="898" y="734"/>
                      <a:pt x="898" y="734"/>
                      <a:pt x="898" y="734"/>
                    </a:cubicBezTo>
                    <a:close/>
                  </a:path>
                </a:pathLst>
              </a:custGeom>
              <a:solidFill>
                <a:srgbClr val="A32B01"/>
              </a:solidFill>
              <a:ln>
                <a:noFill/>
              </a:ln>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190" name="Freeform 5"/>
              <p:cNvSpPr>
                <a:spLocks/>
              </p:cNvSpPr>
              <p:nvPr/>
            </p:nvSpPr>
            <p:spPr bwMode="auto">
              <a:xfrm>
                <a:off x="1787391" y="5363155"/>
                <a:ext cx="1714098" cy="195853"/>
              </a:xfrm>
              <a:custGeom>
                <a:avLst/>
                <a:gdLst>
                  <a:gd name="T0" fmla="*/ 999 w 1094"/>
                  <a:gd name="T1" fmla="*/ 0 h 125"/>
                  <a:gd name="T2" fmla="*/ 76 w 1094"/>
                  <a:gd name="T3" fmla="*/ 0 h 125"/>
                  <a:gd name="T4" fmla="*/ 0 w 1094"/>
                  <a:gd name="T5" fmla="*/ 125 h 125"/>
                  <a:gd name="T6" fmla="*/ 1094 w 1094"/>
                  <a:gd name="T7" fmla="*/ 125 h 125"/>
                  <a:gd name="T8" fmla="*/ 999 w 1094"/>
                  <a:gd name="T9" fmla="*/ 0 h 125"/>
                </a:gdLst>
                <a:ahLst/>
                <a:cxnLst>
                  <a:cxn ang="0">
                    <a:pos x="T0" y="T1"/>
                  </a:cxn>
                  <a:cxn ang="0">
                    <a:pos x="T2" y="T3"/>
                  </a:cxn>
                  <a:cxn ang="0">
                    <a:pos x="T4" y="T5"/>
                  </a:cxn>
                  <a:cxn ang="0">
                    <a:pos x="T6" y="T7"/>
                  </a:cxn>
                  <a:cxn ang="0">
                    <a:pos x="T8" y="T9"/>
                  </a:cxn>
                </a:cxnLst>
                <a:rect l="0" t="0" r="r" b="b"/>
                <a:pathLst>
                  <a:path w="1094" h="125">
                    <a:moveTo>
                      <a:pt x="999" y="0"/>
                    </a:moveTo>
                    <a:lnTo>
                      <a:pt x="76" y="0"/>
                    </a:lnTo>
                    <a:lnTo>
                      <a:pt x="0" y="125"/>
                    </a:lnTo>
                    <a:lnTo>
                      <a:pt x="1094" y="125"/>
                    </a:lnTo>
                    <a:lnTo>
                      <a:pt x="999"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191" name="Rectangle 6"/>
              <p:cNvSpPr>
                <a:spLocks noChangeArrowheads="1"/>
              </p:cNvSpPr>
              <p:nvPr/>
            </p:nvSpPr>
            <p:spPr bwMode="auto">
              <a:xfrm>
                <a:off x="1787391" y="5559005"/>
                <a:ext cx="1714098" cy="56406"/>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192" name="Freeform 7"/>
              <p:cNvSpPr>
                <a:spLocks/>
              </p:cNvSpPr>
              <p:nvPr/>
            </p:nvSpPr>
            <p:spPr bwMode="auto">
              <a:xfrm>
                <a:off x="919374" y="2851546"/>
                <a:ext cx="3462665" cy="2065065"/>
              </a:xfrm>
              <a:custGeom>
                <a:avLst/>
                <a:gdLst>
                  <a:gd name="T0" fmla="*/ 1042 w 1042"/>
                  <a:gd name="T1" fmla="*/ 587 h 621"/>
                  <a:gd name="T2" fmla="*/ 1008 w 1042"/>
                  <a:gd name="T3" fmla="*/ 621 h 621"/>
                  <a:gd name="T4" fmla="*/ 34 w 1042"/>
                  <a:gd name="T5" fmla="*/ 621 h 621"/>
                  <a:gd name="T6" fmla="*/ 0 w 1042"/>
                  <a:gd name="T7" fmla="*/ 587 h 621"/>
                  <a:gd name="T8" fmla="*/ 0 w 1042"/>
                  <a:gd name="T9" fmla="*/ 34 h 621"/>
                  <a:gd name="T10" fmla="*/ 34 w 1042"/>
                  <a:gd name="T11" fmla="*/ 0 h 621"/>
                  <a:gd name="T12" fmla="*/ 1008 w 1042"/>
                  <a:gd name="T13" fmla="*/ 0 h 621"/>
                  <a:gd name="T14" fmla="*/ 1042 w 1042"/>
                  <a:gd name="T15" fmla="*/ 34 h 621"/>
                  <a:gd name="T16" fmla="*/ 1042 w 1042"/>
                  <a:gd name="T17" fmla="*/ 587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621">
                    <a:moveTo>
                      <a:pt x="1042" y="587"/>
                    </a:moveTo>
                    <a:cubicBezTo>
                      <a:pt x="1042" y="606"/>
                      <a:pt x="1027" y="621"/>
                      <a:pt x="1008" y="621"/>
                    </a:cubicBezTo>
                    <a:cubicBezTo>
                      <a:pt x="34" y="621"/>
                      <a:pt x="34" y="621"/>
                      <a:pt x="34" y="621"/>
                    </a:cubicBezTo>
                    <a:cubicBezTo>
                      <a:pt x="15" y="621"/>
                      <a:pt x="0" y="606"/>
                      <a:pt x="0" y="587"/>
                    </a:cubicBezTo>
                    <a:cubicBezTo>
                      <a:pt x="0" y="34"/>
                      <a:pt x="0" y="34"/>
                      <a:pt x="0" y="34"/>
                    </a:cubicBezTo>
                    <a:cubicBezTo>
                      <a:pt x="0" y="15"/>
                      <a:pt x="15" y="0"/>
                      <a:pt x="34" y="0"/>
                    </a:cubicBezTo>
                    <a:cubicBezTo>
                      <a:pt x="1008" y="0"/>
                      <a:pt x="1008" y="0"/>
                      <a:pt x="1008" y="0"/>
                    </a:cubicBezTo>
                    <a:cubicBezTo>
                      <a:pt x="1027" y="0"/>
                      <a:pt x="1042" y="15"/>
                      <a:pt x="1042" y="34"/>
                    </a:cubicBezTo>
                    <a:lnTo>
                      <a:pt x="1042" y="587"/>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193" name="Freeform 8"/>
              <p:cNvSpPr>
                <a:spLocks/>
              </p:cNvSpPr>
              <p:nvPr/>
            </p:nvSpPr>
            <p:spPr bwMode="auto">
              <a:xfrm>
                <a:off x="2415685" y="4910344"/>
                <a:ext cx="444976" cy="542119"/>
              </a:xfrm>
              <a:custGeom>
                <a:avLst/>
                <a:gdLst>
                  <a:gd name="T0" fmla="*/ 94 w 134"/>
                  <a:gd name="T1" fmla="*/ 0 h 163"/>
                  <a:gd name="T2" fmla="*/ 99 w 134"/>
                  <a:gd name="T3" fmla="*/ 17 h 163"/>
                  <a:gd name="T4" fmla="*/ 67 w 134"/>
                  <a:gd name="T5" fmla="*/ 49 h 163"/>
                  <a:gd name="T6" fmla="*/ 35 w 134"/>
                  <a:gd name="T7" fmla="*/ 17 h 163"/>
                  <a:gd name="T8" fmla="*/ 40 w 134"/>
                  <a:gd name="T9" fmla="*/ 0 h 163"/>
                  <a:gd name="T10" fmla="*/ 0 w 134"/>
                  <a:gd name="T11" fmla="*/ 0 h 163"/>
                  <a:gd name="T12" fmla="*/ 0 w 134"/>
                  <a:gd name="T13" fmla="*/ 163 h 163"/>
                  <a:gd name="T14" fmla="*/ 134 w 134"/>
                  <a:gd name="T15" fmla="*/ 163 h 163"/>
                  <a:gd name="T16" fmla="*/ 134 w 134"/>
                  <a:gd name="T17" fmla="*/ 0 h 163"/>
                  <a:gd name="T18" fmla="*/ 94 w 134"/>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63">
                    <a:moveTo>
                      <a:pt x="94" y="0"/>
                    </a:moveTo>
                    <a:cubicBezTo>
                      <a:pt x="97" y="5"/>
                      <a:pt x="99" y="11"/>
                      <a:pt x="99" y="17"/>
                    </a:cubicBezTo>
                    <a:cubicBezTo>
                      <a:pt x="99" y="35"/>
                      <a:pt x="84" y="49"/>
                      <a:pt x="67" y="49"/>
                    </a:cubicBezTo>
                    <a:cubicBezTo>
                      <a:pt x="49" y="49"/>
                      <a:pt x="35" y="35"/>
                      <a:pt x="35" y="17"/>
                    </a:cubicBezTo>
                    <a:cubicBezTo>
                      <a:pt x="35" y="11"/>
                      <a:pt x="37" y="5"/>
                      <a:pt x="40" y="0"/>
                    </a:cubicBezTo>
                    <a:cubicBezTo>
                      <a:pt x="0" y="0"/>
                      <a:pt x="0" y="0"/>
                      <a:pt x="0" y="0"/>
                    </a:cubicBezTo>
                    <a:cubicBezTo>
                      <a:pt x="0" y="163"/>
                      <a:pt x="0" y="163"/>
                      <a:pt x="0" y="163"/>
                    </a:cubicBezTo>
                    <a:cubicBezTo>
                      <a:pt x="134" y="163"/>
                      <a:pt x="134" y="163"/>
                      <a:pt x="134" y="163"/>
                    </a:cubicBezTo>
                    <a:cubicBezTo>
                      <a:pt x="134" y="0"/>
                      <a:pt x="134" y="0"/>
                      <a:pt x="134" y="0"/>
                    </a:cubicBezTo>
                    <a:lnTo>
                      <a:pt x="94"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194" name="Freeform 9"/>
              <p:cNvSpPr>
                <a:spLocks/>
              </p:cNvSpPr>
              <p:nvPr/>
            </p:nvSpPr>
            <p:spPr bwMode="auto">
              <a:xfrm>
                <a:off x="1016516" y="2945555"/>
                <a:ext cx="3255845" cy="1798705"/>
              </a:xfrm>
              <a:custGeom>
                <a:avLst/>
                <a:gdLst>
                  <a:gd name="T0" fmla="*/ 980 w 980"/>
                  <a:gd name="T1" fmla="*/ 527 h 541"/>
                  <a:gd name="T2" fmla="*/ 966 w 980"/>
                  <a:gd name="T3" fmla="*/ 541 h 541"/>
                  <a:gd name="T4" fmla="*/ 14 w 980"/>
                  <a:gd name="T5" fmla="*/ 541 h 541"/>
                  <a:gd name="T6" fmla="*/ 0 w 980"/>
                  <a:gd name="T7" fmla="*/ 527 h 541"/>
                  <a:gd name="T8" fmla="*/ 0 w 980"/>
                  <a:gd name="T9" fmla="*/ 14 h 541"/>
                  <a:gd name="T10" fmla="*/ 14 w 980"/>
                  <a:gd name="T11" fmla="*/ 0 h 541"/>
                  <a:gd name="T12" fmla="*/ 966 w 980"/>
                  <a:gd name="T13" fmla="*/ 0 h 541"/>
                  <a:gd name="T14" fmla="*/ 980 w 980"/>
                  <a:gd name="T15" fmla="*/ 14 h 541"/>
                  <a:gd name="T16" fmla="*/ 980 w 980"/>
                  <a:gd name="T17" fmla="*/ 52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541">
                    <a:moveTo>
                      <a:pt x="980" y="527"/>
                    </a:moveTo>
                    <a:cubicBezTo>
                      <a:pt x="980" y="535"/>
                      <a:pt x="974" y="541"/>
                      <a:pt x="966" y="541"/>
                    </a:cubicBezTo>
                    <a:cubicBezTo>
                      <a:pt x="14" y="541"/>
                      <a:pt x="14" y="541"/>
                      <a:pt x="14" y="541"/>
                    </a:cubicBezTo>
                    <a:cubicBezTo>
                      <a:pt x="6" y="541"/>
                      <a:pt x="0" y="535"/>
                      <a:pt x="0" y="527"/>
                    </a:cubicBezTo>
                    <a:cubicBezTo>
                      <a:pt x="0" y="14"/>
                      <a:pt x="0" y="14"/>
                      <a:pt x="0" y="14"/>
                    </a:cubicBezTo>
                    <a:cubicBezTo>
                      <a:pt x="0" y="6"/>
                      <a:pt x="6" y="0"/>
                      <a:pt x="14" y="0"/>
                    </a:cubicBezTo>
                    <a:cubicBezTo>
                      <a:pt x="966" y="0"/>
                      <a:pt x="966" y="0"/>
                      <a:pt x="966" y="0"/>
                    </a:cubicBezTo>
                    <a:cubicBezTo>
                      <a:pt x="974" y="0"/>
                      <a:pt x="980" y="6"/>
                      <a:pt x="980" y="14"/>
                    </a:cubicBezTo>
                    <a:lnTo>
                      <a:pt x="980" y="527"/>
                    </a:lnTo>
                    <a:close/>
                  </a:path>
                </a:pathLst>
              </a:custGeom>
              <a:solidFill>
                <a:srgbClr val="E8E8E8"/>
              </a:solidFill>
              <a:ln>
                <a:noFill/>
              </a:ln>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195" name="Rectangle 14"/>
              <p:cNvSpPr>
                <a:spLocks noChangeArrowheads="1"/>
              </p:cNvSpPr>
              <p:nvPr/>
            </p:nvSpPr>
            <p:spPr bwMode="auto">
              <a:xfrm>
                <a:off x="1108374" y="3051647"/>
                <a:ext cx="3064658" cy="1586528"/>
              </a:xfrm>
              <a:prstGeom prst="rect">
                <a:avLst/>
              </a:prstGeom>
              <a:solidFill>
                <a:srgbClr val="217346"/>
              </a:solidFill>
              <a:ln>
                <a:noFill/>
              </a:ln>
              <a:extLst/>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196" name="Freeform 5"/>
              <p:cNvSpPr>
                <a:spLocks noChangeAspect="1" noEditPoints="1"/>
              </p:cNvSpPr>
              <p:nvPr/>
            </p:nvSpPr>
            <p:spPr bwMode="black">
              <a:xfrm>
                <a:off x="1267533" y="3182438"/>
                <a:ext cx="1321583" cy="1325610"/>
              </a:xfrm>
              <a:custGeom>
                <a:avLst/>
                <a:gdLst>
                  <a:gd name="T0" fmla="*/ 367 w 414"/>
                  <a:gd name="T1" fmla="*/ 274 h 415"/>
                  <a:gd name="T2" fmla="*/ 301 w 414"/>
                  <a:gd name="T3" fmla="*/ 189 h 415"/>
                  <a:gd name="T4" fmla="*/ 367 w 414"/>
                  <a:gd name="T5" fmla="*/ 189 h 415"/>
                  <a:gd name="T6" fmla="*/ 301 w 414"/>
                  <a:gd name="T7" fmla="*/ 326 h 415"/>
                  <a:gd name="T8" fmla="*/ 301 w 414"/>
                  <a:gd name="T9" fmla="*/ 293 h 415"/>
                  <a:gd name="T10" fmla="*/ 367 w 414"/>
                  <a:gd name="T11" fmla="*/ 170 h 415"/>
                  <a:gd name="T12" fmla="*/ 301 w 414"/>
                  <a:gd name="T13" fmla="*/ 85 h 415"/>
                  <a:gd name="T14" fmla="*/ 367 w 414"/>
                  <a:gd name="T15" fmla="*/ 85 h 415"/>
                  <a:gd name="T16" fmla="*/ 367 w 414"/>
                  <a:gd name="T17" fmla="*/ 326 h 415"/>
                  <a:gd name="T18" fmla="*/ 301 w 414"/>
                  <a:gd name="T19" fmla="*/ 326 h 415"/>
                  <a:gd name="T20" fmla="*/ 367 w 414"/>
                  <a:gd name="T21" fmla="*/ 241 h 415"/>
                  <a:gd name="T22" fmla="*/ 301 w 414"/>
                  <a:gd name="T23" fmla="*/ 222 h 415"/>
                  <a:gd name="T24" fmla="*/ 301 w 414"/>
                  <a:gd name="T25" fmla="*/ 189 h 415"/>
                  <a:gd name="T26" fmla="*/ 367 w 414"/>
                  <a:gd name="T27" fmla="*/ 170 h 415"/>
                  <a:gd name="T28" fmla="*/ 301 w 414"/>
                  <a:gd name="T29" fmla="*/ 170 h 415"/>
                  <a:gd name="T30" fmla="*/ 367 w 414"/>
                  <a:gd name="T31" fmla="*/ 118 h 415"/>
                  <a:gd name="T32" fmla="*/ 400 w 414"/>
                  <a:gd name="T33" fmla="*/ 42 h 415"/>
                  <a:gd name="T34" fmla="*/ 0 w 414"/>
                  <a:gd name="T35" fmla="*/ 42 h 415"/>
                  <a:gd name="T36" fmla="*/ 245 w 414"/>
                  <a:gd name="T37" fmla="*/ 368 h 415"/>
                  <a:gd name="T38" fmla="*/ 414 w 414"/>
                  <a:gd name="T39" fmla="*/ 56 h 415"/>
                  <a:gd name="T40" fmla="*/ 118 w 414"/>
                  <a:gd name="T41" fmla="*/ 232 h 415"/>
                  <a:gd name="T42" fmla="*/ 117 w 414"/>
                  <a:gd name="T43" fmla="*/ 225 h 415"/>
                  <a:gd name="T44" fmla="*/ 114 w 414"/>
                  <a:gd name="T45" fmla="*/ 224 h 415"/>
                  <a:gd name="T46" fmla="*/ 112 w 414"/>
                  <a:gd name="T47" fmla="*/ 232 h 415"/>
                  <a:gd name="T48" fmla="*/ 98 w 414"/>
                  <a:gd name="T49" fmla="*/ 206 h 415"/>
                  <a:gd name="T50" fmla="*/ 113 w 414"/>
                  <a:gd name="T51" fmla="*/ 176 h 415"/>
                  <a:gd name="T52" fmla="*/ 116 w 414"/>
                  <a:gd name="T53" fmla="*/ 185 h 415"/>
                  <a:gd name="T54" fmla="*/ 118 w 414"/>
                  <a:gd name="T55" fmla="*/ 186 h 415"/>
                  <a:gd name="T56" fmla="*/ 120 w 414"/>
                  <a:gd name="T57" fmla="*/ 176 h 415"/>
                  <a:gd name="T58" fmla="*/ 134 w 414"/>
                  <a:gd name="T59" fmla="*/ 205 h 415"/>
                  <a:gd name="T60" fmla="*/ 400 w 414"/>
                  <a:gd name="T61" fmla="*/ 354 h 415"/>
                  <a:gd name="T62" fmla="*/ 282 w 414"/>
                  <a:gd name="T63" fmla="*/ 326 h 415"/>
                  <a:gd name="T64" fmla="*/ 245 w 414"/>
                  <a:gd name="T65" fmla="*/ 274 h 415"/>
                  <a:gd name="T66" fmla="*/ 245 w 414"/>
                  <a:gd name="T67" fmla="*/ 241 h 415"/>
                  <a:gd name="T68" fmla="*/ 282 w 414"/>
                  <a:gd name="T69" fmla="*/ 189 h 415"/>
                  <a:gd name="T70" fmla="*/ 282 w 414"/>
                  <a:gd name="T71" fmla="*/ 170 h 415"/>
                  <a:gd name="T72" fmla="*/ 245 w 414"/>
                  <a:gd name="T73" fmla="*/ 118 h 415"/>
                  <a:gd name="T74" fmla="*/ 245 w 414"/>
                  <a:gd name="T75" fmla="*/ 85 h 415"/>
                  <a:gd name="T76" fmla="*/ 400 w 414"/>
                  <a:gd name="T77" fmla="*/ 354 h 415"/>
                  <a:gd name="T78" fmla="*/ 301 w 414"/>
                  <a:gd name="T79" fmla="*/ 326 h 415"/>
                  <a:gd name="T80" fmla="*/ 367 w 414"/>
                  <a:gd name="T81" fmla="*/ 241 h 415"/>
                  <a:gd name="T82" fmla="*/ 367 w 414"/>
                  <a:gd name="T83" fmla="*/ 274 h 415"/>
                  <a:gd name="T84" fmla="*/ 301 w 414"/>
                  <a:gd name="T85" fmla="*/ 189 h 415"/>
                  <a:gd name="T86" fmla="*/ 367 w 414"/>
                  <a:gd name="T87" fmla="*/ 189 h 415"/>
                  <a:gd name="T88" fmla="*/ 301 w 414"/>
                  <a:gd name="T89" fmla="*/ 170 h 415"/>
                  <a:gd name="T90" fmla="*/ 367 w 414"/>
                  <a:gd name="T91" fmla="*/ 85 h 415"/>
                  <a:gd name="T92" fmla="*/ 367 w 414"/>
                  <a:gd name="T93" fmla="*/ 11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4" h="415">
                    <a:moveTo>
                      <a:pt x="301" y="241"/>
                    </a:moveTo>
                    <a:cubicBezTo>
                      <a:pt x="301" y="274"/>
                      <a:pt x="301" y="274"/>
                      <a:pt x="301" y="274"/>
                    </a:cubicBezTo>
                    <a:cubicBezTo>
                      <a:pt x="367" y="274"/>
                      <a:pt x="367" y="274"/>
                      <a:pt x="367" y="274"/>
                    </a:cubicBezTo>
                    <a:cubicBezTo>
                      <a:pt x="367" y="241"/>
                      <a:pt x="367" y="241"/>
                      <a:pt x="367" y="241"/>
                    </a:cubicBezTo>
                    <a:lnTo>
                      <a:pt x="301" y="241"/>
                    </a:lnTo>
                    <a:close/>
                    <a:moveTo>
                      <a:pt x="301" y="189"/>
                    </a:moveTo>
                    <a:cubicBezTo>
                      <a:pt x="301" y="222"/>
                      <a:pt x="301" y="222"/>
                      <a:pt x="301" y="222"/>
                    </a:cubicBezTo>
                    <a:cubicBezTo>
                      <a:pt x="367" y="222"/>
                      <a:pt x="367" y="222"/>
                      <a:pt x="367" y="222"/>
                    </a:cubicBezTo>
                    <a:cubicBezTo>
                      <a:pt x="367" y="189"/>
                      <a:pt x="367" y="189"/>
                      <a:pt x="367" y="189"/>
                    </a:cubicBezTo>
                    <a:lnTo>
                      <a:pt x="301" y="189"/>
                    </a:lnTo>
                    <a:close/>
                    <a:moveTo>
                      <a:pt x="301" y="293"/>
                    </a:moveTo>
                    <a:cubicBezTo>
                      <a:pt x="301" y="326"/>
                      <a:pt x="301" y="326"/>
                      <a:pt x="301" y="326"/>
                    </a:cubicBezTo>
                    <a:cubicBezTo>
                      <a:pt x="367" y="326"/>
                      <a:pt x="367" y="326"/>
                      <a:pt x="367" y="326"/>
                    </a:cubicBezTo>
                    <a:cubicBezTo>
                      <a:pt x="367" y="293"/>
                      <a:pt x="367" y="293"/>
                      <a:pt x="367" y="293"/>
                    </a:cubicBezTo>
                    <a:lnTo>
                      <a:pt x="301" y="293"/>
                    </a:lnTo>
                    <a:close/>
                    <a:moveTo>
                      <a:pt x="301" y="137"/>
                    </a:moveTo>
                    <a:cubicBezTo>
                      <a:pt x="301" y="170"/>
                      <a:pt x="301" y="170"/>
                      <a:pt x="301" y="170"/>
                    </a:cubicBezTo>
                    <a:cubicBezTo>
                      <a:pt x="367" y="170"/>
                      <a:pt x="367" y="170"/>
                      <a:pt x="367" y="170"/>
                    </a:cubicBezTo>
                    <a:cubicBezTo>
                      <a:pt x="367" y="137"/>
                      <a:pt x="367" y="137"/>
                      <a:pt x="367" y="137"/>
                    </a:cubicBezTo>
                    <a:lnTo>
                      <a:pt x="301" y="137"/>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301" y="326"/>
                    </a:moveTo>
                    <a:cubicBezTo>
                      <a:pt x="367" y="326"/>
                      <a:pt x="367" y="326"/>
                      <a:pt x="367" y="326"/>
                    </a:cubicBezTo>
                    <a:cubicBezTo>
                      <a:pt x="367" y="293"/>
                      <a:pt x="367" y="293"/>
                      <a:pt x="367" y="293"/>
                    </a:cubicBezTo>
                    <a:cubicBezTo>
                      <a:pt x="301" y="293"/>
                      <a:pt x="301" y="293"/>
                      <a:pt x="301" y="293"/>
                    </a:cubicBezTo>
                    <a:lnTo>
                      <a:pt x="301" y="326"/>
                    </a:lnTo>
                    <a:close/>
                    <a:moveTo>
                      <a:pt x="301" y="274"/>
                    </a:moveTo>
                    <a:cubicBezTo>
                      <a:pt x="367" y="274"/>
                      <a:pt x="367" y="274"/>
                      <a:pt x="367" y="274"/>
                    </a:cubicBezTo>
                    <a:cubicBezTo>
                      <a:pt x="367" y="241"/>
                      <a:pt x="367" y="241"/>
                      <a:pt x="367" y="241"/>
                    </a:cubicBezTo>
                    <a:cubicBezTo>
                      <a:pt x="301" y="241"/>
                      <a:pt x="301" y="241"/>
                      <a:pt x="301" y="241"/>
                    </a:cubicBezTo>
                    <a:lnTo>
                      <a:pt x="301" y="274"/>
                    </a:lnTo>
                    <a:close/>
                    <a:moveTo>
                      <a:pt x="301" y="222"/>
                    </a:moveTo>
                    <a:cubicBezTo>
                      <a:pt x="367" y="222"/>
                      <a:pt x="367" y="222"/>
                      <a:pt x="367" y="222"/>
                    </a:cubicBezTo>
                    <a:cubicBezTo>
                      <a:pt x="367" y="189"/>
                      <a:pt x="367" y="189"/>
                      <a:pt x="367" y="189"/>
                    </a:cubicBezTo>
                    <a:cubicBezTo>
                      <a:pt x="301" y="189"/>
                      <a:pt x="301" y="189"/>
                      <a:pt x="301" y="189"/>
                    </a:cubicBezTo>
                    <a:lnTo>
                      <a:pt x="301" y="222"/>
                    </a:lnTo>
                    <a:close/>
                    <a:moveTo>
                      <a:pt x="301" y="170"/>
                    </a:moveTo>
                    <a:cubicBezTo>
                      <a:pt x="367" y="170"/>
                      <a:pt x="367" y="170"/>
                      <a:pt x="367" y="170"/>
                    </a:cubicBezTo>
                    <a:cubicBezTo>
                      <a:pt x="367" y="137"/>
                      <a:pt x="367" y="137"/>
                      <a:pt x="367" y="137"/>
                    </a:cubicBezTo>
                    <a:cubicBezTo>
                      <a:pt x="301" y="137"/>
                      <a:pt x="301" y="137"/>
                      <a:pt x="301" y="137"/>
                    </a:cubicBezTo>
                    <a:lnTo>
                      <a:pt x="301" y="170"/>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400" y="42"/>
                    </a:moveTo>
                    <a:cubicBezTo>
                      <a:pt x="245" y="42"/>
                      <a:pt x="245" y="42"/>
                      <a:pt x="245" y="42"/>
                    </a:cubicBezTo>
                    <a:cubicBezTo>
                      <a:pt x="245" y="0"/>
                      <a:pt x="245" y="0"/>
                      <a:pt x="245" y="0"/>
                    </a:cubicBezTo>
                    <a:cubicBezTo>
                      <a:pt x="0" y="42"/>
                      <a:pt x="0" y="42"/>
                      <a:pt x="0" y="42"/>
                    </a:cubicBezTo>
                    <a:cubicBezTo>
                      <a:pt x="0" y="373"/>
                      <a:pt x="0" y="373"/>
                      <a:pt x="0" y="373"/>
                    </a:cubicBezTo>
                    <a:cubicBezTo>
                      <a:pt x="245" y="415"/>
                      <a:pt x="245" y="415"/>
                      <a:pt x="245" y="415"/>
                    </a:cubicBezTo>
                    <a:cubicBezTo>
                      <a:pt x="245" y="368"/>
                      <a:pt x="245" y="368"/>
                      <a:pt x="245" y="368"/>
                    </a:cubicBezTo>
                    <a:cubicBezTo>
                      <a:pt x="401" y="368"/>
                      <a:pt x="401" y="368"/>
                      <a:pt x="401" y="368"/>
                    </a:cubicBezTo>
                    <a:cubicBezTo>
                      <a:pt x="410" y="368"/>
                      <a:pt x="414" y="362"/>
                      <a:pt x="414" y="354"/>
                    </a:cubicBezTo>
                    <a:cubicBezTo>
                      <a:pt x="414" y="56"/>
                      <a:pt x="414" y="56"/>
                      <a:pt x="414" y="56"/>
                    </a:cubicBezTo>
                    <a:cubicBezTo>
                      <a:pt x="414" y="49"/>
                      <a:pt x="408" y="42"/>
                      <a:pt x="400" y="42"/>
                    </a:cubicBezTo>
                    <a:close/>
                    <a:moveTo>
                      <a:pt x="139" y="282"/>
                    </a:moveTo>
                    <a:cubicBezTo>
                      <a:pt x="118" y="232"/>
                      <a:pt x="118" y="232"/>
                      <a:pt x="118" y="232"/>
                    </a:cubicBezTo>
                    <a:cubicBezTo>
                      <a:pt x="118" y="231"/>
                      <a:pt x="118" y="231"/>
                      <a:pt x="118" y="230"/>
                    </a:cubicBezTo>
                    <a:cubicBezTo>
                      <a:pt x="117" y="230"/>
                      <a:pt x="117" y="229"/>
                      <a:pt x="117" y="229"/>
                    </a:cubicBezTo>
                    <a:cubicBezTo>
                      <a:pt x="117" y="228"/>
                      <a:pt x="117" y="226"/>
                      <a:pt x="117" y="225"/>
                    </a:cubicBezTo>
                    <a:cubicBezTo>
                      <a:pt x="116" y="224"/>
                      <a:pt x="116" y="223"/>
                      <a:pt x="116" y="222"/>
                    </a:cubicBezTo>
                    <a:cubicBezTo>
                      <a:pt x="116" y="222"/>
                      <a:pt x="116" y="222"/>
                      <a:pt x="116" y="222"/>
                    </a:cubicBezTo>
                    <a:cubicBezTo>
                      <a:pt x="116" y="223"/>
                      <a:pt x="114" y="223"/>
                      <a:pt x="114" y="224"/>
                    </a:cubicBezTo>
                    <a:cubicBezTo>
                      <a:pt x="114" y="224"/>
                      <a:pt x="114" y="225"/>
                      <a:pt x="114" y="226"/>
                    </a:cubicBezTo>
                    <a:cubicBezTo>
                      <a:pt x="114" y="228"/>
                      <a:pt x="113" y="228"/>
                      <a:pt x="113" y="229"/>
                    </a:cubicBezTo>
                    <a:cubicBezTo>
                      <a:pt x="113" y="230"/>
                      <a:pt x="113" y="231"/>
                      <a:pt x="112" y="232"/>
                    </a:cubicBezTo>
                    <a:cubicBezTo>
                      <a:pt x="92" y="280"/>
                      <a:pt x="92" y="280"/>
                      <a:pt x="92" y="280"/>
                    </a:cubicBezTo>
                    <a:cubicBezTo>
                      <a:pt x="61" y="277"/>
                      <a:pt x="61" y="277"/>
                      <a:pt x="61" y="277"/>
                    </a:cubicBezTo>
                    <a:cubicBezTo>
                      <a:pt x="98" y="206"/>
                      <a:pt x="98" y="206"/>
                      <a:pt x="98" y="206"/>
                    </a:cubicBezTo>
                    <a:cubicBezTo>
                      <a:pt x="65" y="134"/>
                      <a:pt x="65" y="134"/>
                      <a:pt x="65" y="134"/>
                    </a:cubicBezTo>
                    <a:cubicBezTo>
                      <a:pt x="95" y="132"/>
                      <a:pt x="95" y="132"/>
                      <a:pt x="95" y="132"/>
                    </a:cubicBezTo>
                    <a:cubicBezTo>
                      <a:pt x="113" y="176"/>
                      <a:pt x="113" y="176"/>
                      <a:pt x="113" y="176"/>
                    </a:cubicBezTo>
                    <a:cubicBezTo>
                      <a:pt x="113" y="177"/>
                      <a:pt x="113" y="178"/>
                      <a:pt x="114" y="179"/>
                    </a:cubicBezTo>
                    <a:cubicBezTo>
                      <a:pt x="114" y="179"/>
                      <a:pt x="114" y="180"/>
                      <a:pt x="114" y="182"/>
                    </a:cubicBezTo>
                    <a:cubicBezTo>
                      <a:pt x="116" y="183"/>
                      <a:pt x="116" y="184"/>
                      <a:pt x="116" y="185"/>
                    </a:cubicBezTo>
                    <a:cubicBezTo>
                      <a:pt x="116" y="186"/>
                      <a:pt x="116" y="187"/>
                      <a:pt x="117" y="189"/>
                    </a:cubicBezTo>
                    <a:cubicBezTo>
                      <a:pt x="117" y="189"/>
                      <a:pt x="117" y="189"/>
                      <a:pt x="117" y="189"/>
                    </a:cubicBezTo>
                    <a:cubicBezTo>
                      <a:pt x="117" y="187"/>
                      <a:pt x="117" y="187"/>
                      <a:pt x="118" y="186"/>
                    </a:cubicBezTo>
                    <a:cubicBezTo>
                      <a:pt x="118" y="185"/>
                      <a:pt x="118" y="184"/>
                      <a:pt x="118" y="183"/>
                    </a:cubicBezTo>
                    <a:cubicBezTo>
                      <a:pt x="118" y="182"/>
                      <a:pt x="119" y="180"/>
                      <a:pt x="119" y="179"/>
                    </a:cubicBezTo>
                    <a:cubicBezTo>
                      <a:pt x="119" y="178"/>
                      <a:pt x="120" y="177"/>
                      <a:pt x="120" y="176"/>
                    </a:cubicBezTo>
                    <a:cubicBezTo>
                      <a:pt x="140" y="130"/>
                      <a:pt x="140" y="130"/>
                      <a:pt x="140" y="130"/>
                    </a:cubicBezTo>
                    <a:cubicBezTo>
                      <a:pt x="172" y="127"/>
                      <a:pt x="172" y="127"/>
                      <a:pt x="172" y="127"/>
                    </a:cubicBezTo>
                    <a:cubicBezTo>
                      <a:pt x="134" y="205"/>
                      <a:pt x="134" y="205"/>
                      <a:pt x="134" y="205"/>
                    </a:cubicBezTo>
                    <a:cubicBezTo>
                      <a:pt x="173" y="284"/>
                      <a:pt x="173" y="284"/>
                      <a:pt x="173" y="284"/>
                    </a:cubicBezTo>
                    <a:lnTo>
                      <a:pt x="139" y="282"/>
                    </a:lnTo>
                    <a:close/>
                    <a:moveTo>
                      <a:pt x="400" y="354"/>
                    </a:moveTo>
                    <a:cubicBezTo>
                      <a:pt x="245" y="354"/>
                      <a:pt x="245" y="354"/>
                      <a:pt x="245" y="354"/>
                    </a:cubicBezTo>
                    <a:cubicBezTo>
                      <a:pt x="245" y="326"/>
                      <a:pt x="245" y="326"/>
                      <a:pt x="245" y="326"/>
                    </a:cubicBezTo>
                    <a:cubicBezTo>
                      <a:pt x="282" y="326"/>
                      <a:pt x="282" y="326"/>
                      <a:pt x="282" y="326"/>
                    </a:cubicBezTo>
                    <a:cubicBezTo>
                      <a:pt x="282" y="293"/>
                      <a:pt x="282" y="293"/>
                      <a:pt x="282" y="293"/>
                    </a:cubicBezTo>
                    <a:cubicBezTo>
                      <a:pt x="245" y="293"/>
                      <a:pt x="245" y="293"/>
                      <a:pt x="245" y="293"/>
                    </a:cubicBezTo>
                    <a:cubicBezTo>
                      <a:pt x="245" y="274"/>
                      <a:pt x="245" y="274"/>
                      <a:pt x="245" y="274"/>
                    </a:cubicBezTo>
                    <a:cubicBezTo>
                      <a:pt x="282" y="274"/>
                      <a:pt x="282" y="274"/>
                      <a:pt x="282" y="274"/>
                    </a:cubicBezTo>
                    <a:cubicBezTo>
                      <a:pt x="282" y="241"/>
                      <a:pt x="282" y="241"/>
                      <a:pt x="282" y="241"/>
                    </a:cubicBezTo>
                    <a:cubicBezTo>
                      <a:pt x="245" y="241"/>
                      <a:pt x="245" y="241"/>
                      <a:pt x="245" y="241"/>
                    </a:cubicBezTo>
                    <a:cubicBezTo>
                      <a:pt x="245" y="222"/>
                      <a:pt x="245" y="222"/>
                      <a:pt x="245" y="222"/>
                    </a:cubicBezTo>
                    <a:cubicBezTo>
                      <a:pt x="282" y="222"/>
                      <a:pt x="282" y="222"/>
                      <a:pt x="282" y="222"/>
                    </a:cubicBezTo>
                    <a:cubicBezTo>
                      <a:pt x="282" y="189"/>
                      <a:pt x="282" y="189"/>
                      <a:pt x="282" y="189"/>
                    </a:cubicBezTo>
                    <a:cubicBezTo>
                      <a:pt x="245" y="189"/>
                      <a:pt x="245" y="189"/>
                      <a:pt x="245" y="189"/>
                    </a:cubicBezTo>
                    <a:cubicBezTo>
                      <a:pt x="245" y="170"/>
                      <a:pt x="245" y="170"/>
                      <a:pt x="245" y="170"/>
                    </a:cubicBezTo>
                    <a:cubicBezTo>
                      <a:pt x="282" y="170"/>
                      <a:pt x="282" y="170"/>
                      <a:pt x="282" y="170"/>
                    </a:cubicBezTo>
                    <a:cubicBezTo>
                      <a:pt x="282" y="137"/>
                      <a:pt x="282" y="137"/>
                      <a:pt x="282" y="137"/>
                    </a:cubicBezTo>
                    <a:cubicBezTo>
                      <a:pt x="245" y="137"/>
                      <a:pt x="245" y="137"/>
                      <a:pt x="245" y="137"/>
                    </a:cubicBezTo>
                    <a:cubicBezTo>
                      <a:pt x="245" y="118"/>
                      <a:pt x="245" y="118"/>
                      <a:pt x="245" y="118"/>
                    </a:cubicBezTo>
                    <a:cubicBezTo>
                      <a:pt x="282" y="118"/>
                      <a:pt x="282" y="118"/>
                      <a:pt x="282" y="118"/>
                    </a:cubicBezTo>
                    <a:cubicBezTo>
                      <a:pt x="282" y="85"/>
                      <a:pt x="282" y="85"/>
                      <a:pt x="282" y="85"/>
                    </a:cubicBezTo>
                    <a:cubicBezTo>
                      <a:pt x="245" y="85"/>
                      <a:pt x="245" y="85"/>
                      <a:pt x="245" y="85"/>
                    </a:cubicBezTo>
                    <a:cubicBezTo>
                      <a:pt x="245" y="56"/>
                      <a:pt x="245" y="56"/>
                      <a:pt x="245" y="56"/>
                    </a:cubicBezTo>
                    <a:cubicBezTo>
                      <a:pt x="400" y="56"/>
                      <a:pt x="400" y="56"/>
                      <a:pt x="400" y="56"/>
                    </a:cubicBezTo>
                    <a:lnTo>
                      <a:pt x="400" y="354"/>
                    </a:lnTo>
                    <a:close/>
                    <a:moveTo>
                      <a:pt x="367" y="293"/>
                    </a:moveTo>
                    <a:cubicBezTo>
                      <a:pt x="301" y="293"/>
                      <a:pt x="301" y="293"/>
                      <a:pt x="301" y="293"/>
                    </a:cubicBezTo>
                    <a:cubicBezTo>
                      <a:pt x="301" y="326"/>
                      <a:pt x="301" y="326"/>
                      <a:pt x="301" y="326"/>
                    </a:cubicBezTo>
                    <a:cubicBezTo>
                      <a:pt x="367" y="326"/>
                      <a:pt x="367" y="326"/>
                      <a:pt x="367" y="326"/>
                    </a:cubicBezTo>
                    <a:lnTo>
                      <a:pt x="367" y="293"/>
                    </a:lnTo>
                    <a:close/>
                    <a:moveTo>
                      <a:pt x="367" y="241"/>
                    </a:moveTo>
                    <a:cubicBezTo>
                      <a:pt x="301" y="241"/>
                      <a:pt x="301" y="241"/>
                      <a:pt x="301" y="241"/>
                    </a:cubicBezTo>
                    <a:cubicBezTo>
                      <a:pt x="301" y="274"/>
                      <a:pt x="301" y="274"/>
                      <a:pt x="301" y="274"/>
                    </a:cubicBezTo>
                    <a:cubicBezTo>
                      <a:pt x="367" y="274"/>
                      <a:pt x="367" y="274"/>
                      <a:pt x="367" y="274"/>
                    </a:cubicBezTo>
                    <a:lnTo>
                      <a:pt x="367" y="241"/>
                    </a:lnTo>
                    <a:close/>
                    <a:moveTo>
                      <a:pt x="367" y="189"/>
                    </a:moveTo>
                    <a:cubicBezTo>
                      <a:pt x="301" y="189"/>
                      <a:pt x="301" y="189"/>
                      <a:pt x="301" y="189"/>
                    </a:cubicBezTo>
                    <a:cubicBezTo>
                      <a:pt x="301" y="222"/>
                      <a:pt x="301" y="222"/>
                      <a:pt x="301" y="222"/>
                    </a:cubicBezTo>
                    <a:cubicBezTo>
                      <a:pt x="367" y="222"/>
                      <a:pt x="367" y="222"/>
                      <a:pt x="367" y="222"/>
                    </a:cubicBezTo>
                    <a:lnTo>
                      <a:pt x="367" y="189"/>
                    </a:lnTo>
                    <a:close/>
                    <a:moveTo>
                      <a:pt x="367" y="137"/>
                    </a:moveTo>
                    <a:cubicBezTo>
                      <a:pt x="301" y="137"/>
                      <a:pt x="301" y="137"/>
                      <a:pt x="301" y="137"/>
                    </a:cubicBezTo>
                    <a:cubicBezTo>
                      <a:pt x="301" y="170"/>
                      <a:pt x="301" y="170"/>
                      <a:pt x="301" y="170"/>
                    </a:cubicBezTo>
                    <a:cubicBezTo>
                      <a:pt x="367" y="170"/>
                      <a:pt x="367" y="170"/>
                      <a:pt x="367" y="170"/>
                    </a:cubicBezTo>
                    <a:lnTo>
                      <a:pt x="367" y="137"/>
                    </a:lnTo>
                    <a:close/>
                    <a:moveTo>
                      <a:pt x="367" y="85"/>
                    </a:moveTo>
                    <a:cubicBezTo>
                      <a:pt x="301" y="85"/>
                      <a:pt x="301" y="85"/>
                      <a:pt x="301" y="85"/>
                    </a:cubicBezTo>
                    <a:cubicBezTo>
                      <a:pt x="301" y="118"/>
                      <a:pt x="301" y="118"/>
                      <a:pt x="301" y="118"/>
                    </a:cubicBezTo>
                    <a:cubicBezTo>
                      <a:pt x="367" y="118"/>
                      <a:pt x="367" y="118"/>
                      <a:pt x="367" y="118"/>
                    </a:cubicBezTo>
                    <a:lnTo>
                      <a:pt x="367" y="85"/>
                    </a:lnTo>
                    <a:close/>
                  </a:path>
                </a:pathLst>
              </a:custGeom>
              <a:solidFill>
                <a:srgbClr val="164E2F"/>
              </a:solidFill>
              <a:ln>
                <a:noFill/>
              </a:ln>
            </p:spPr>
            <p:txBody>
              <a:bodyPr vert="horz" wrap="square" lIns="91403" tIns="45702" rIns="91403" bIns="45702" numCol="1" anchor="t" anchorCtr="0" compatLnSpc="1">
                <a:prstTxWarp prst="textNoShape">
                  <a:avLst/>
                </a:prstTxWarp>
              </a:bodyPr>
              <a:lstStyle/>
              <a:p>
                <a:pPr defTabSz="932372">
                  <a:defRPr/>
                </a:pPr>
                <a:endParaRPr lang="en-US" sz="1835" kern="0" dirty="0">
                  <a:solidFill>
                    <a:srgbClr val="505050"/>
                  </a:solidFill>
                  <a:latin typeface="Segoe UI"/>
                </a:endParaRPr>
              </a:p>
            </p:txBody>
          </p:sp>
          <p:sp>
            <p:nvSpPr>
              <p:cNvPr id="197" name="Rectangle 196"/>
              <p:cNvSpPr/>
              <p:nvPr/>
            </p:nvSpPr>
            <p:spPr>
              <a:xfrm>
                <a:off x="2677674" y="3437617"/>
                <a:ext cx="1376999" cy="948535"/>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3182" tIns="46591" rIns="93182" bIns="46591" rtlCol="0" anchor="ctr"/>
              <a:lstStyle/>
              <a:p>
                <a:pPr algn="ctr" defTabSz="932099">
                  <a:defRPr/>
                </a:pPr>
                <a:endParaRPr lang="en-US" sz="1834" kern="0" dirty="0">
                  <a:solidFill>
                    <a:srgbClr val="000000"/>
                  </a:solidFill>
                  <a:latin typeface="Segoe UI"/>
                </a:endParaRPr>
              </a:p>
            </p:txBody>
          </p:sp>
          <p:sp>
            <p:nvSpPr>
              <p:cNvPr id="198" name="Rectangle 197"/>
              <p:cNvSpPr/>
              <p:nvPr/>
            </p:nvSpPr>
            <p:spPr>
              <a:xfrm>
                <a:off x="2677674" y="3304333"/>
                <a:ext cx="1376999" cy="146898"/>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3182" tIns="46591" rIns="93182" bIns="46591" rtlCol="0" anchor="ctr"/>
              <a:lstStyle/>
              <a:p>
                <a:pPr algn="ctr" defTabSz="932099">
                  <a:defRPr/>
                </a:pPr>
                <a:endParaRPr lang="en-US" sz="1834" kern="0" dirty="0">
                  <a:solidFill>
                    <a:srgbClr val="000000"/>
                  </a:solidFill>
                  <a:latin typeface="Segoe UI"/>
                </a:endParaRPr>
              </a:p>
            </p:txBody>
          </p:sp>
          <p:grpSp>
            <p:nvGrpSpPr>
              <p:cNvPr id="199" name="Group 198"/>
              <p:cNvGrpSpPr/>
              <p:nvPr/>
            </p:nvGrpSpPr>
            <p:grpSpPr>
              <a:xfrm>
                <a:off x="2786888" y="3533161"/>
                <a:ext cx="1165218" cy="775768"/>
                <a:chOff x="1536522" y="2097832"/>
                <a:chExt cx="830830" cy="553142"/>
              </a:xfrm>
            </p:grpSpPr>
            <p:sp>
              <p:nvSpPr>
                <p:cNvPr id="264" name="Rectangle 263"/>
                <p:cNvSpPr/>
                <p:nvPr/>
              </p:nvSpPr>
              <p:spPr bwMode="auto">
                <a:xfrm>
                  <a:off x="224447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5" name="Rectangle 264"/>
                <p:cNvSpPr/>
                <p:nvPr/>
              </p:nvSpPr>
              <p:spPr bwMode="auto">
                <a:xfrm>
                  <a:off x="224447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6" name="Rectangle 265"/>
                <p:cNvSpPr/>
                <p:nvPr/>
              </p:nvSpPr>
              <p:spPr bwMode="auto">
                <a:xfrm>
                  <a:off x="224447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7" name="Rectangle 266"/>
                <p:cNvSpPr/>
                <p:nvPr/>
              </p:nvSpPr>
              <p:spPr bwMode="auto">
                <a:xfrm>
                  <a:off x="2244476"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8" name="Rectangle 267"/>
                <p:cNvSpPr/>
                <p:nvPr/>
              </p:nvSpPr>
              <p:spPr bwMode="auto">
                <a:xfrm>
                  <a:off x="2244476"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9" name="Rectangle 268"/>
                <p:cNvSpPr/>
                <p:nvPr/>
              </p:nvSpPr>
              <p:spPr bwMode="auto">
                <a:xfrm>
                  <a:off x="224447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0" name="Rectangle 269"/>
                <p:cNvSpPr/>
                <p:nvPr/>
              </p:nvSpPr>
              <p:spPr bwMode="auto">
                <a:xfrm>
                  <a:off x="1890498"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1" name="Rectangle 270"/>
                <p:cNvSpPr/>
                <p:nvPr/>
              </p:nvSpPr>
              <p:spPr bwMode="auto">
                <a:xfrm>
                  <a:off x="1890498"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2" name="Rectangle 271"/>
                <p:cNvSpPr/>
                <p:nvPr/>
              </p:nvSpPr>
              <p:spPr bwMode="auto">
                <a:xfrm>
                  <a:off x="1890498"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3" name="Rectangle 272"/>
                <p:cNvSpPr/>
                <p:nvPr/>
              </p:nvSpPr>
              <p:spPr bwMode="auto">
                <a:xfrm>
                  <a:off x="1890498"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4" name="Rectangle 273"/>
                <p:cNvSpPr/>
                <p:nvPr/>
              </p:nvSpPr>
              <p:spPr bwMode="auto">
                <a:xfrm>
                  <a:off x="1890498"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5" name="Rectangle 274"/>
                <p:cNvSpPr/>
                <p:nvPr/>
              </p:nvSpPr>
              <p:spPr bwMode="auto">
                <a:xfrm>
                  <a:off x="1890498"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6" name="Rectangle 275"/>
                <p:cNvSpPr/>
                <p:nvPr/>
              </p:nvSpPr>
              <p:spPr bwMode="auto">
                <a:xfrm>
                  <a:off x="206748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7" name="Rectangle 276"/>
                <p:cNvSpPr/>
                <p:nvPr/>
              </p:nvSpPr>
              <p:spPr bwMode="auto">
                <a:xfrm>
                  <a:off x="206748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8" name="Rectangle 277"/>
                <p:cNvSpPr/>
                <p:nvPr/>
              </p:nvSpPr>
              <p:spPr bwMode="auto">
                <a:xfrm>
                  <a:off x="206748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9" name="Rectangle 278"/>
                <p:cNvSpPr/>
                <p:nvPr/>
              </p:nvSpPr>
              <p:spPr bwMode="auto">
                <a:xfrm>
                  <a:off x="2067486"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80" name="Rectangle 279"/>
                <p:cNvSpPr/>
                <p:nvPr/>
              </p:nvSpPr>
              <p:spPr bwMode="auto">
                <a:xfrm>
                  <a:off x="2067486"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81" name="Rectangle 280"/>
                <p:cNvSpPr/>
                <p:nvPr/>
              </p:nvSpPr>
              <p:spPr bwMode="auto">
                <a:xfrm>
                  <a:off x="206748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82" name="Rectangle 281"/>
                <p:cNvSpPr/>
                <p:nvPr/>
              </p:nvSpPr>
              <p:spPr bwMode="auto">
                <a:xfrm>
                  <a:off x="1713510"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54" name="Rectangle 453"/>
                <p:cNvSpPr/>
                <p:nvPr/>
              </p:nvSpPr>
              <p:spPr bwMode="auto">
                <a:xfrm>
                  <a:off x="1713510"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55" name="Rectangle 454"/>
                <p:cNvSpPr/>
                <p:nvPr/>
              </p:nvSpPr>
              <p:spPr bwMode="auto">
                <a:xfrm>
                  <a:off x="1713510"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56" name="Rectangle 455"/>
                <p:cNvSpPr/>
                <p:nvPr/>
              </p:nvSpPr>
              <p:spPr bwMode="auto">
                <a:xfrm>
                  <a:off x="1713510"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57" name="Rectangle 456"/>
                <p:cNvSpPr/>
                <p:nvPr/>
              </p:nvSpPr>
              <p:spPr bwMode="auto">
                <a:xfrm>
                  <a:off x="1713510"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58" name="Rectangle 457"/>
                <p:cNvSpPr/>
                <p:nvPr/>
              </p:nvSpPr>
              <p:spPr bwMode="auto">
                <a:xfrm>
                  <a:off x="1713510"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59" name="Rectangle 458"/>
                <p:cNvSpPr/>
                <p:nvPr/>
              </p:nvSpPr>
              <p:spPr bwMode="auto">
                <a:xfrm>
                  <a:off x="1536522"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60" name="Rectangle 459"/>
                <p:cNvSpPr/>
                <p:nvPr/>
              </p:nvSpPr>
              <p:spPr bwMode="auto">
                <a:xfrm>
                  <a:off x="1536522"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61" name="Rectangle 460"/>
                <p:cNvSpPr/>
                <p:nvPr/>
              </p:nvSpPr>
              <p:spPr bwMode="auto">
                <a:xfrm>
                  <a:off x="1536522"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62" name="Rectangle 461"/>
                <p:cNvSpPr/>
                <p:nvPr/>
              </p:nvSpPr>
              <p:spPr bwMode="auto">
                <a:xfrm>
                  <a:off x="1536522"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63" name="Rectangle 462"/>
                <p:cNvSpPr/>
                <p:nvPr/>
              </p:nvSpPr>
              <p:spPr bwMode="auto">
                <a:xfrm>
                  <a:off x="1536522"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64" name="Rectangle 463"/>
                <p:cNvSpPr/>
                <p:nvPr/>
              </p:nvSpPr>
              <p:spPr bwMode="auto">
                <a:xfrm>
                  <a:off x="1536522"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200" name="AutoShape 3"/>
              <p:cNvSpPr>
                <a:spLocks noChangeAspect="1" noChangeArrowheads="1" noTextEdit="1"/>
              </p:cNvSpPr>
              <p:nvPr/>
            </p:nvSpPr>
            <p:spPr bwMode="auto">
              <a:xfrm>
                <a:off x="2667063" y="4056991"/>
                <a:ext cx="2750769" cy="155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201" name="Rectangle 5"/>
              <p:cNvSpPr>
                <a:spLocks noChangeArrowheads="1"/>
              </p:cNvSpPr>
              <p:nvPr/>
            </p:nvSpPr>
            <p:spPr bwMode="auto">
              <a:xfrm>
                <a:off x="3010125" y="4040256"/>
                <a:ext cx="2098115" cy="144964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202" name="Oval 6"/>
              <p:cNvSpPr>
                <a:spLocks noChangeArrowheads="1"/>
              </p:cNvSpPr>
              <p:nvPr/>
            </p:nvSpPr>
            <p:spPr bwMode="auto">
              <a:xfrm>
                <a:off x="4035126" y="4071634"/>
                <a:ext cx="46020" cy="481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203" name="Rectangle 7"/>
              <p:cNvSpPr>
                <a:spLocks noChangeArrowheads="1"/>
              </p:cNvSpPr>
              <p:nvPr/>
            </p:nvSpPr>
            <p:spPr bwMode="auto">
              <a:xfrm>
                <a:off x="3087523" y="4151124"/>
                <a:ext cx="1957961" cy="1273930"/>
              </a:xfrm>
              <a:prstGeom prst="rect">
                <a:avLst/>
              </a:prstGeom>
              <a:solidFill>
                <a:schemeClr val="tx1"/>
              </a:solidFill>
              <a:ln>
                <a:noFill/>
              </a:ln>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204" name="Freeform 8"/>
              <p:cNvSpPr>
                <a:spLocks/>
              </p:cNvSpPr>
              <p:nvPr/>
            </p:nvSpPr>
            <p:spPr bwMode="auto">
              <a:xfrm>
                <a:off x="2683798" y="5504543"/>
                <a:ext cx="2719391" cy="110868"/>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205" name="Rectangle 204"/>
              <p:cNvSpPr/>
              <p:nvPr/>
            </p:nvSpPr>
            <p:spPr>
              <a:xfrm>
                <a:off x="3182309" y="4257010"/>
                <a:ext cx="1768390"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3182" tIns="46591" rIns="93182" bIns="46591" rtlCol="0" anchor="ctr"/>
              <a:lstStyle/>
              <a:p>
                <a:pPr algn="ctr" defTabSz="932099">
                  <a:defRPr/>
                </a:pPr>
                <a:endParaRPr lang="en-US" sz="1834" kern="0" dirty="0">
                  <a:solidFill>
                    <a:srgbClr val="000000"/>
                  </a:solidFill>
                  <a:latin typeface="Segoe UI"/>
                </a:endParaRPr>
              </a:p>
            </p:txBody>
          </p:sp>
          <p:sp>
            <p:nvSpPr>
              <p:cNvPr id="206" name="Rectangle 205"/>
              <p:cNvSpPr/>
              <p:nvPr/>
            </p:nvSpPr>
            <p:spPr>
              <a:xfrm>
                <a:off x="3753998" y="4257010"/>
                <a:ext cx="1196701"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3182" tIns="46591" rIns="93182" bIns="46591" rtlCol="0" anchor="ctr"/>
              <a:lstStyle/>
              <a:p>
                <a:pPr algn="ctr" defTabSz="932099">
                  <a:defRPr/>
                </a:pPr>
                <a:endParaRPr lang="en-US" sz="1834" kern="0" dirty="0">
                  <a:solidFill>
                    <a:srgbClr val="000000"/>
                  </a:solidFill>
                  <a:latin typeface="Segoe UI"/>
                </a:endParaRPr>
              </a:p>
            </p:txBody>
          </p:sp>
          <p:cxnSp>
            <p:nvCxnSpPr>
              <p:cNvPr id="207" name="Straight Connector 206"/>
              <p:cNvCxnSpPr/>
              <p:nvPr/>
            </p:nvCxnSpPr>
            <p:spPr>
              <a:xfrm>
                <a:off x="3942100" y="4776050"/>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208" name="Straight Connector 207"/>
              <p:cNvCxnSpPr/>
              <p:nvPr/>
            </p:nvCxnSpPr>
            <p:spPr>
              <a:xfrm>
                <a:off x="3942100" y="4955339"/>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209" name="Straight Connector 208"/>
              <p:cNvCxnSpPr/>
              <p:nvPr/>
            </p:nvCxnSpPr>
            <p:spPr>
              <a:xfrm>
                <a:off x="3942100" y="5134631"/>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210" name="Straight Connector 209"/>
              <p:cNvCxnSpPr/>
              <p:nvPr/>
            </p:nvCxnSpPr>
            <p:spPr>
              <a:xfrm>
                <a:off x="3328334" y="477604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211" name="Straight Connector 210"/>
              <p:cNvCxnSpPr/>
              <p:nvPr/>
            </p:nvCxnSpPr>
            <p:spPr>
              <a:xfrm>
                <a:off x="3328334" y="495533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212" name="Straight Connector 211"/>
              <p:cNvCxnSpPr/>
              <p:nvPr/>
            </p:nvCxnSpPr>
            <p:spPr>
              <a:xfrm>
                <a:off x="3328334" y="5134631"/>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sp>
            <p:nvSpPr>
              <p:cNvPr id="213" name="Freeform 9"/>
              <p:cNvSpPr>
                <a:spLocks noChangeAspect="1" noEditPoints="1"/>
              </p:cNvSpPr>
              <p:nvPr/>
            </p:nvSpPr>
            <p:spPr bwMode="black">
              <a:xfrm>
                <a:off x="3294014" y="4321096"/>
                <a:ext cx="380746" cy="380746"/>
              </a:xfrm>
              <a:custGeom>
                <a:avLst/>
                <a:gdLst>
                  <a:gd name="T0" fmla="*/ 246 w 415"/>
                  <a:gd name="T1" fmla="*/ 99 h 415"/>
                  <a:gd name="T2" fmla="*/ 0 w 415"/>
                  <a:gd name="T3" fmla="*/ 42 h 415"/>
                  <a:gd name="T4" fmla="*/ 246 w 415"/>
                  <a:gd name="T5" fmla="*/ 415 h 415"/>
                  <a:gd name="T6" fmla="*/ 402 w 415"/>
                  <a:gd name="T7" fmla="*/ 321 h 415"/>
                  <a:gd name="T8" fmla="*/ 415 w 415"/>
                  <a:gd name="T9" fmla="*/ 113 h 415"/>
                  <a:gd name="T10" fmla="*/ 179 w 415"/>
                  <a:gd name="T11" fmla="*/ 222 h 415"/>
                  <a:gd name="T12" fmla="*/ 169 w 415"/>
                  <a:gd name="T13" fmla="*/ 251 h 415"/>
                  <a:gd name="T14" fmla="*/ 151 w 415"/>
                  <a:gd name="T15" fmla="*/ 272 h 415"/>
                  <a:gd name="T16" fmla="*/ 128 w 415"/>
                  <a:gd name="T17" fmla="*/ 282 h 415"/>
                  <a:gd name="T18" fmla="*/ 102 w 415"/>
                  <a:gd name="T19" fmla="*/ 281 h 415"/>
                  <a:gd name="T20" fmla="*/ 82 w 415"/>
                  <a:gd name="T21" fmla="*/ 269 h 415"/>
                  <a:gd name="T22" fmla="*/ 66 w 415"/>
                  <a:gd name="T23" fmla="*/ 249 h 415"/>
                  <a:gd name="T24" fmla="*/ 58 w 415"/>
                  <a:gd name="T25" fmla="*/ 223 h 415"/>
                  <a:gd name="T26" fmla="*/ 58 w 415"/>
                  <a:gd name="T27" fmla="*/ 191 h 415"/>
                  <a:gd name="T28" fmla="*/ 65 w 415"/>
                  <a:gd name="T29" fmla="*/ 164 h 415"/>
                  <a:gd name="T30" fmla="*/ 82 w 415"/>
                  <a:gd name="T31" fmla="*/ 141 h 415"/>
                  <a:gd name="T32" fmla="*/ 103 w 415"/>
                  <a:gd name="T33" fmla="*/ 130 h 415"/>
                  <a:gd name="T34" fmla="*/ 130 w 415"/>
                  <a:gd name="T35" fmla="*/ 127 h 415"/>
                  <a:gd name="T36" fmla="*/ 153 w 415"/>
                  <a:gd name="T37" fmla="*/ 137 h 415"/>
                  <a:gd name="T38" fmla="*/ 169 w 415"/>
                  <a:gd name="T39" fmla="*/ 158 h 415"/>
                  <a:gd name="T40" fmla="*/ 179 w 415"/>
                  <a:gd name="T41" fmla="*/ 186 h 415"/>
                  <a:gd name="T42" fmla="*/ 179 w 415"/>
                  <a:gd name="T43" fmla="*/ 222 h 415"/>
                  <a:gd name="T44" fmla="*/ 246 w 415"/>
                  <a:gd name="T45" fmla="*/ 307 h 415"/>
                  <a:gd name="T46" fmla="*/ 292 w 415"/>
                  <a:gd name="T47" fmla="*/ 228 h 415"/>
                  <a:gd name="T48" fmla="*/ 401 w 415"/>
                  <a:gd name="T49" fmla="*/ 140 h 415"/>
                  <a:gd name="T50" fmla="*/ 401 w 415"/>
                  <a:gd name="T51" fmla="*/ 121 h 415"/>
                  <a:gd name="T52" fmla="*/ 298 w 415"/>
                  <a:gd name="T53" fmla="*/ 216 h 415"/>
                  <a:gd name="T54" fmla="*/ 246 w 415"/>
                  <a:gd name="T55" fmla="*/ 113 h 415"/>
                  <a:gd name="T56" fmla="*/ 401 w 415"/>
                  <a:gd name="T57" fmla="*/ 121 h 415"/>
                  <a:gd name="T58" fmla="*/ 143 w 415"/>
                  <a:gd name="T59" fmla="*/ 176 h 415"/>
                  <a:gd name="T60" fmla="*/ 134 w 415"/>
                  <a:gd name="T61" fmla="*/ 163 h 415"/>
                  <a:gd name="T62" fmla="*/ 123 w 415"/>
                  <a:gd name="T63" fmla="*/ 157 h 415"/>
                  <a:gd name="T64" fmla="*/ 109 w 415"/>
                  <a:gd name="T65" fmla="*/ 158 h 415"/>
                  <a:gd name="T66" fmla="*/ 97 w 415"/>
                  <a:gd name="T67" fmla="*/ 165 h 415"/>
                  <a:gd name="T68" fmla="*/ 89 w 415"/>
                  <a:gd name="T69" fmla="*/ 178 h 415"/>
                  <a:gd name="T70" fmla="*/ 85 w 415"/>
                  <a:gd name="T71" fmla="*/ 196 h 415"/>
                  <a:gd name="T72" fmla="*/ 85 w 415"/>
                  <a:gd name="T73" fmla="*/ 216 h 415"/>
                  <a:gd name="T74" fmla="*/ 90 w 415"/>
                  <a:gd name="T75" fmla="*/ 233 h 415"/>
                  <a:gd name="T76" fmla="*/ 98 w 415"/>
                  <a:gd name="T77" fmla="*/ 246 h 415"/>
                  <a:gd name="T78" fmla="*/ 109 w 415"/>
                  <a:gd name="T79" fmla="*/ 252 h 415"/>
                  <a:gd name="T80" fmla="*/ 122 w 415"/>
                  <a:gd name="T81" fmla="*/ 254 h 415"/>
                  <a:gd name="T82" fmla="*/ 134 w 415"/>
                  <a:gd name="T83" fmla="*/ 248 h 415"/>
                  <a:gd name="T84" fmla="*/ 142 w 415"/>
                  <a:gd name="T85" fmla="*/ 236 h 415"/>
                  <a:gd name="T86" fmla="*/ 147 w 415"/>
                  <a:gd name="T87" fmla="*/ 217 h 415"/>
                  <a:gd name="T88" fmla="*/ 147 w 415"/>
                  <a:gd name="T89" fmla="*/ 19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415">
                    <a:moveTo>
                      <a:pt x="401" y="99"/>
                    </a:moveTo>
                    <a:cubicBezTo>
                      <a:pt x="246" y="99"/>
                      <a:pt x="246" y="99"/>
                      <a:pt x="246" y="99"/>
                    </a:cubicBezTo>
                    <a:cubicBezTo>
                      <a:pt x="246" y="0"/>
                      <a:pt x="246" y="0"/>
                      <a:pt x="246" y="0"/>
                    </a:cubicBezTo>
                    <a:cubicBezTo>
                      <a:pt x="0" y="42"/>
                      <a:pt x="0" y="42"/>
                      <a:pt x="0" y="42"/>
                    </a:cubicBezTo>
                    <a:cubicBezTo>
                      <a:pt x="0" y="373"/>
                      <a:pt x="0" y="373"/>
                      <a:pt x="0" y="373"/>
                    </a:cubicBezTo>
                    <a:cubicBezTo>
                      <a:pt x="246" y="415"/>
                      <a:pt x="246" y="415"/>
                      <a:pt x="246" y="415"/>
                    </a:cubicBezTo>
                    <a:cubicBezTo>
                      <a:pt x="246" y="321"/>
                      <a:pt x="246" y="321"/>
                      <a:pt x="246" y="321"/>
                    </a:cubicBezTo>
                    <a:cubicBezTo>
                      <a:pt x="402" y="321"/>
                      <a:pt x="402" y="321"/>
                      <a:pt x="402" y="321"/>
                    </a:cubicBezTo>
                    <a:cubicBezTo>
                      <a:pt x="409" y="321"/>
                      <a:pt x="415" y="314"/>
                      <a:pt x="415" y="307"/>
                    </a:cubicBezTo>
                    <a:cubicBezTo>
                      <a:pt x="415" y="113"/>
                      <a:pt x="415" y="113"/>
                      <a:pt x="415" y="113"/>
                    </a:cubicBezTo>
                    <a:cubicBezTo>
                      <a:pt x="415" y="105"/>
                      <a:pt x="409" y="99"/>
                      <a:pt x="401" y="99"/>
                    </a:cubicBezTo>
                    <a:close/>
                    <a:moveTo>
                      <a:pt x="179" y="222"/>
                    </a:moveTo>
                    <a:cubicBezTo>
                      <a:pt x="177" y="228"/>
                      <a:pt x="176" y="232"/>
                      <a:pt x="175" y="237"/>
                    </a:cubicBezTo>
                    <a:cubicBezTo>
                      <a:pt x="174" y="243"/>
                      <a:pt x="172" y="248"/>
                      <a:pt x="169" y="251"/>
                    </a:cubicBezTo>
                    <a:cubicBezTo>
                      <a:pt x="167" y="256"/>
                      <a:pt x="164" y="259"/>
                      <a:pt x="161" y="263"/>
                    </a:cubicBezTo>
                    <a:cubicBezTo>
                      <a:pt x="157" y="266"/>
                      <a:pt x="155" y="270"/>
                      <a:pt x="151" y="272"/>
                    </a:cubicBezTo>
                    <a:cubicBezTo>
                      <a:pt x="148" y="275"/>
                      <a:pt x="144" y="277"/>
                      <a:pt x="140" y="278"/>
                    </a:cubicBezTo>
                    <a:cubicBezTo>
                      <a:pt x="136" y="281"/>
                      <a:pt x="133" y="282"/>
                      <a:pt x="128" y="282"/>
                    </a:cubicBezTo>
                    <a:cubicBezTo>
                      <a:pt x="124" y="283"/>
                      <a:pt x="120" y="283"/>
                      <a:pt x="115" y="283"/>
                    </a:cubicBezTo>
                    <a:cubicBezTo>
                      <a:pt x="110" y="283"/>
                      <a:pt x="107" y="282"/>
                      <a:pt x="102" y="281"/>
                    </a:cubicBezTo>
                    <a:cubicBezTo>
                      <a:pt x="98" y="279"/>
                      <a:pt x="95" y="278"/>
                      <a:pt x="91" y="276"/>
                    </a:cubicBezTo>
                    <a:cubicBezTo>
                      <a:pt x="88" y="275"/>
                      <a:pt x="84" y="272"/>
                      <a:pt x="82" y="269"/>
                    </a:cubicBezTo>
                    <a:cubicBezTo>
                      <a:pt x="78" y="266"/>
                      <a:pt x="76" y="264"/>
                      <a:pt x="72" y="261"/>
                    </a:cubicBezTo>
                    <a:cubicBezTo>
                      <a:pt x="70" y="257"/>
                      <a:pt x="68" y="252"/>
                      <a:pt x="66" y="249"/>
                    </a:cubicBezTo>
                    <a:cubicBezTo>
                      <a:pt x="64" y="245"/>
                      <a:pt x="62" y="241"/>
                      <a:pt x="61" y="236"/>
                    </a:cubicBezTo>
                    <a:cubicBezTo>
                      <a:pt x="59" y="232"/>
                      <a:pt x="58" y="228"/>
                      <a:pt x="58" y="223"/>
                    </a:cubicBezTo>
                    <a:cubicBezTo>
                      <a:pt x="57" y="217"/>
                      <a:pt x="57" y="212"/>
                      <a:pt x="57" y="207"/>
                    </a:cubicBezTo>
                    <a:cubicBezTo>
                      <a:pt x="57" y="202"/>
                      <a:pt x="57" y="196"/>
                      <a:pt x="58" y="191"/>
                    </a:cubicBezTo>
                    <a:cubicBezTo>
                      <a:pt x="58" y="186"/>
                      <a:pt x="59" y="180"/>
                      <a:pt x="61" y="177"/>
                    </a:cubicBezTo>
                    <a:cubicBezTo>
                      <a:pt x="62" y="172"/>
                      <a:pt x="64" y="167"/>
                      <a:pt x="65" y="164"/>
                    </a:cubicBezTo>
                    <a:cubicBezTo>
                      <a:pt x="68" y="159"/>
                      <a:pt x="70" y="156"/>
                      <a:pt x="72" y="152"/>
                    </a:cubicBezTo>
                    <a:cubicBezTo>
                      <a:pt x="75" y="148"/>
                      <a:pt x="78" y="145"/>
                      <a:pt x="82" y="141"/>
                    </a:cubicBezTo>
                    <a:cubicBezTo>
                      <a:pt x="84" y="139"/>
                      <a:pt x="88" y="137"/>
                      <a:pt x="91" y="134"/>
                    </a:cubicBezTo>
                    <a:cubicBezTo>
                      <a:pt x="95" y="132"/>
                      <a:pt x="99" y="131"/>
                      <a:pt x="103" y="130"/>
                    </a:cubicBezTo>
                    <a:cubicBezTo>
                      <a:pt x="108" y="128"/>
                      <a:pt x="112" y="127"/>
                      <a:pt x="117" y="127"/>
                    </a:cubicBezTo>
                    <a:cubicBezTo>
                      <a:pt x="121" y="127"/>
                      <a:pt x="125" y="127"/>
                      <a:pt x="130" y="127"/>
                    </a:cubicBezTo>
                    <a:cubicBezTo>
                      <a:pt x="134" y="128"/>
                      <a:pt x="137" y="130"/>
                      <a:pt x="142" y="131"/>
                    </a:cubicBezTo>
                    <a:cubicBezTo>
                      <a:pt x="146" y="133"/>
                      <a:pt x="149" y="134"/>
                      <a:pt x="153" y="137"/>
                    </a:cubicBezTo>
                    <a:cubicBezTo>
                      <a:pt x="155" y="140"/>
                      <a:pt x="159" y="143"/>
                      <a:pt x="162" y="146"/>
                    </a:cubicBezTo>
                    <a:cubicBezTo>
                      <a:pt x="164" y="150"/>
                      <a:pt x="167" y="153"/>
                      <a:pt x="169" y="158"/>
                    </a:cubicBezTo>
                    <a:cubicBezTo>
                      <a:pt x="172" y="161"/>
                      <a:pt x="174" y="166"/>
                      <a:pt x="175" y="171"/>
                    </a:cubicBezTo>
                    <a:cubicBezTo>
                      <a:pt x="176" y="176"/>
                      <a:pt x="177" y="182"/>
                      <a:pt x="179" y="186"/>
                    </a:cubicBezTo>
                    <a:cubicBezTo>
                      <a:pt x="180" y="192"/>
                      <a:pt x="180" y="198"/>
                      <a:pt x="180" y="204"/>
                    </a:cubicBezTo>
                    <a:cubicBezTo>
                      <a:pt x="180" y="210"/>
                      <a:pt x="180" y="216"/>
                      <a:pt x="179" y="222"/>
                    </a:cubicBezTo>
                    <a:close/>
                    <a:moveTo>
                      <a:pt x="401" y="307"/>
                    </a:moveTo>
                    <a:cubicBezTo>
                      <a:pt x="246" y="307"/>
                      <a:pt x="246" y="307"/>
                      <a:pt x="246" y="307"/>
                    </a:cubicBezTo>
                    <a:cubicBezTo>
                      <a:pt x="246" y="185"/>
                      <a:pt x="246" y="185"/>
                      <a:pt x="246" y="185"/>
                    </a:cubicBezTo>
                    <a:cubicBezTo>
                      <a:pt x="292" y="228"/>
                      <a:pt x="292" y="228"/>
                      <a:pt x="292" y="228"/>
                    </a:cubicBezTo>
                    <a:cubicBezTo>
                      <a:pt x="297" y="232"/>
                      <a:pt x="303" y="232"/>
                      <a:pt x="306" y="228"/>
                    </a:cubicBezTo>
                    <a:cubicBezTo>
                      <a:pt x="401" y="140"/>
                      <a:pt x="401" y="140"/>
                      <a:pt x="401" y="140"/>
                    </a:cubicBezTo>
                    <a:lnTo>
                      <a:pt x="401" y="307"/>
                    </a:lnTo>
                    <a:close/>
                    <a:moveTo>
                      <a:pt x="401" y="121"/>
                    </a:moveTo>
                    <a:cubicBezTo>
                      <a:pt x="300" y="216"/>
                      <a:pt x="300" y="216"/>
                      <a:pt x="300" y="216"/>
                    </a:cubicBezTo>
                    <a:cubicBezTo>
                      <a:pt x="300" y="217"/>
                      <a:pt x="299" y="217"/>
                      <a:pt x="298" y="216"/>
                    </a:cubicBezTo>
                    <a:cubicBezTo>
                      <a:pt x="246" y="167"/>
                      <a:pt x="246" y="167"/>
                      <a:pt x="246" y="167"/>
                    </a:cubicBezTo>
                    <a:cubicBezTo>
                      <a:pt x="246" y="113"/>
                      <a:pt x="246" y="113"/>
                      <a:pt x="246" y="113"/>
                    </a:cubicBezTo>
                    <a:cubicBezTo>
                      <a:pt x="401" y="113"/>
                      <a:pt x="401" y="113"/>
                      <a:pt x="401" y="113"/>
                    </a:cubicBezTo>
                    <a:lnTo>
                      <a:pt x="401" y="121"/>
                    </a:lnTo>
                    <a:close/>
                    <a:moveTo>
                      <a:pt x="146" y="184"/>
                    </a:moveTo>
                    <a:cubicBezTo>
                      <a:pt x="144" y="182"/>
                      <a:pt x="144" y="178"/>
                      <a:pt x="143" y="176"/>
                    </a:cubicBezTo>
                    <a:cubicBezTo>
                      <a:pt x="142" y="173"/>
                      <a:pt x="141" y="171"/>
                      <a:pt x="138" y="169"/>
                    </a:cubicBezTo>
                    <a:cubicBezTo>
                      <a:pt x="137" y="166"/>
                      <a:pt x="136" y="165"/>
                      <a:pt x="134" y="163"/>
                    </a:cubicBezTo>
                    <a:cubicBezTo>
                      <a:pt x="133" y="161"/>
                      <a:pt x="131" y="160"/>
                      <a:pt x="129" y="159"/>
                    </a:cubicBezTo>
                    <a:cubicBezTo>
                      <a:pt x="127" y="158"/>
                      <a:pt x="125" y="158"/>
                      <a:pt x="123" y="157"/>
                    </a:cubicBezTo>
                    <a:cubicBezTo>
                      <a:pt x="121" y="157"/>
                      <a:pt x="118" y="157"/>
                      <a:pt x="116" y="157"/>
                    </a:cubicBezTo>
                    <a:cubicBezTo>
                      <a:pt x="114" y="157"/>
                      <a:pt x="111" y="157"/>
                      <a:pt x="109" y="158"/>
                    </a:cubicBezTo>
                    <a:cubicBezTo>
                      <a:pt x="107" y="158"/>
                      <a:pt x="104" y="159"/>
                      <a:pt x="103" y="160"/>
                    </a:cubicBezTo>
                    <a:cubicBezTo>
                      <a:pt x="101" y="161"/>
                      <a:pt x="98" y="163"/>
                      <a:pt x="97" y="165"/>
                    </a:cubicBezTo>
                    <a:cubicBezTo>
                      <a:pt x="96" y="166"/>
                      <a:pt x="94" y="169"/>
                      <a:pt x="92" y="171"/>
                    </a:cubicBezTo>
                    <a:cubicBezTo>
                      <a:pt x="91" y="173"/>
                      <a:pt x="90" y="176"/>
                      <a:pt x="89" y="178"/>
                    </a:cubicBezTo>
                    <a:cubicBezTo>
                      <a:pt x="88" y="180"/>
                      <a:pt x="88" y="184"/>
                      <a:pt x="86" y="186"/>
                    </a:cubicBezTo>
                    <a:cubicBezTo>
                      <a:pt x="86" y="189"/>
                      <a:pt x="85" y="192"/>
                      <a:pt x="85" y="196"/>
                    </a:cubicBezTo>
                    <a:cubicBezTo>
                      <a:pt x="85" y="198"/>
                      <a:pt x="84" y="202"/>
                      <a:pt x="84" y="205"/>
                    </a:cubicBezTo>
                    <a:cubicBezTo>
                      <a:pt x="84" y="209"/>
                      <a:pt x="85" y="212"/>
                      <a:pt x="85" y="216"/>
                    </a:cubicBezTo>
                    <a:cubicBezTo>
                      <a:pt x="85" y="219"/>
                      <a:pt x="86" y="223"/>
                      <a:pt x="86" y="225"/>
                    </a:cubicBezTo>
                    <a:cubicBezTo>
                      <a:pt x="88" y="229"/>
                      <a:pt x="89" y="231"/>
                      <a:pt x="90" y="233"/>
                    </a:cubicBezTo>
                    <a:cubicBezTo>
                      <a:pt x="91" y="236"/>
                      <a:pt x="92" y="238"/>
                      <a:pt x="94" y="241"/>
                    </a:cubicBezTo>
                    <a:cubicBezTo>
                      <a:pt x="95" y="243"/>
                      <a:pt x="96" y="244"/>
                      <a:pt x="98" y="246"/>
                    </a:cubicBezTo>
                    <a:cubicBezTo>
                      <a:pt x="99" y="248"/>
                      <a:pt x="102" y="249"/>
                      <a:pt x="103" y="250"/>
                    </a:cubicBezTo>
                    <a:cubicBezTo>
                      <a:pt x="105" y="251"/>
                      <a:pt x="107" y="252"/>
                      <a:pt x="109" y="252"/>
                    </a:cubicBezTo>
                    <a:cubicBezTo>
                      <a:pt x="111" y="254"/>
                      <a:pt x="114" y="254"/>
                      <a:pt x="115" y="254"/>
                    </a:cubicBezTo>
                    <a:cubicBezTo>
                      <a:pt x="117" y="254"/>
                      <a:pt x="120" y="254"/>
                      <a:pt x="122" y="254"/>
                    </a:cubicBezTo>
                    <a:cubicBezTo>
                      <a:pt x="124" y="252"/>
                      <a:pt x="127" y="252"/>
                      <a:pt x="128" y="251"/>
                    </a:cubicBezTo>
                    <a:cubicBezTo>
                      <a:pt x="130" y="250"/>
                      <a:pt x="131" y="249"/>
                      <a:pt x="134" y="248"/>
                    </a:cubicBezTo>
                    <a:cubicBezTo>
                      <a:pt x="135" y="246"/>
                      <a:pt x="137" y="244"/>
                      <a:pt x="138" y="243"/>
                    </a:cubicBezTo>
                    <a:cubicBezTo>
                      <a:pt x="140" y="241"/>
                      <a:pt x="141" y="238"/>
                      <a:pt x="142" y="236"/>
                    </a:cubicBezTo>
                    <a:cubicBezTo>
                      <a:pt x="143" y="232"/>
                      <a:pt x="144" y="230"/>
                      <a:pt x="146" y="226"/>
                    </a:cubicBezTo>
                    <a:cubicBezTo>
                      <a:pt x="147" y="224"/>
                      <a:pt x="147" y="220"/>
                      <a:pt x="147" y="217"/>
                    </a:cubicBezTo>
                    <a:cubicBezTo>
                      <a:pt x="148" y="213"/>
                      <a:pt x="148" y="210"/>
                      <a:pt x="148" y="206"/>
                    </a:cubicBezTo>
                    <a:cubicBezTo>
                      <a:pt x="148" y="202"/>
                      <a:pt x="148" y="198"/>
                      <a:pt x="147" y="195"/>
                    </a:cubicBezTo>
                    <a:cubicBezTo>
                      <a:pt x="147" y="191"/>
                      <a:pt x="147" y="187"/>
                      <a:pt x="146" y="184"/>
                    </a:cubicBezTo>
                    <a:close/>
                  </a:path>
                </a:pathLst>
              </a:custGeom>
              <a:solidFill>
                <a:srgbClr val="1B375F"/>
              </a:solidFill>
              <a:ln>
                <a:noFill/>
              </a:ln>
            </p:spPr>
            <p:txBody>
              <a:bodyPr vert="horz" wrap="square" lIns="91403" tIns="45702" rIns="91403" bIns="45702" numCol="1" anchor="t" anchorCtr="0" compatLnSpc="1">
                <a:prstTxWarp prst="textNoShape">
                  <a:avLst/>
                </a:prstTxWarp>
              </a:bodyPr>
              <a:lstStyle/>
              <a:p>
                <a:pPr defTabSz="932372">
                  <a:defRPr/>
                </a:pPr>
                <a:endParaRPr lang="en-US" sz="1835" kern="0" dirty="0">
                  <a:solidFill>
                    <a:srgbClr val="505050"/>
                  </a:solidFill>
                  <a:latin typeface="Segoe UI"/>
                </a:endParaRPr>
              </a:p>
            </p:txBody>
          </p:sp>
          <p:sp>
            <p:nvSpPr>
              <p:cNvPr id="214" name="Freeform 10"/>
              <p:cNvSpPr>
                <a:spLocks noChangeAspect="1" noEditPoints="1"/>
              </p:cNvSpPr>
              <p:nvPr/>
            </p:nvSpPr>
            <p:spPr bwMode="auto">
              <a:xfrm>
                <a:off x="1581499" y="4519042"/>
                <a:ext cx="610333" cy="1096369"/>
              </a:xfrm>
              <a:prstGeom prst="roundRect">
                <a:avLst>
                  <a:gd name="adj" fmla="val 3431"/>
                </a:avLst>
              </a:prstGeom>
              <a:solidFill>
                <a:srgbClr val="333333"/>
              </a:solidFill>
              <a:ln>
                <a:noFill/>
              </a:ln>
              <a:extLst/>
            </p:spPr>
            <p:txBody>
              <a:bodyPr vert="horz" wrap="square" lIns="89570" tIns="44785" rIns="89570" bIns="44785" numCol="1" anchor="t" anchorCtr="0" compatLnSpc="1">
                <a:prstTxWarp prst="textNoShape">
                  <a:avLst/>
                </a:prstTxWarp>
              </a:bodyPr>
              <a:lstStyle/>
              <a:p>
                <a:pPr defTabSz="913555">
                  <a:defRPr/>
                </a:pPr>
                <a:endParaRPr lang="en-US" sz="1763" kern="0" dirty="0">
                  <a:solidFill>
                    <a:srgbClr val="FFFFFF"/>
                  </a:solidFill>
                  <a:latin typeface="Segoe UI"/>
                </a:endParaRPr>
              </a:p>
            </p:txBody>
          </p:sp>
          <p:sp>
            <p:nvSpPr>
              <p:cNvPr id="215" name="Rectangle 214"/>
              <p:cNvSpPr/>
              <p:nvPr/>
            </p:nvSpPr>
            <p:spPr bwMode="auto">
              <a:xfrm>
                <a:off x="1610385" y="4626798"/>
                <a:ext cx="552561" cy="853054"/>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40" tIns="143313" rIns="179140" bIns="143313" numCol="1" spcCol="0" rtlCol="0" fromWordArt="0" anchor="t" anchorCtr="0" forceAA="0" compatLnSpc="1">
                <a:prstTxWarp prst="textNoShape">
                  <a:avLst/>
                </a:prstTxWarp>
                <a:noAutofit/>
              </a:bodyPr>
              <a:lstStyle/>
              <a:p>
                <a:pPr algn="ctr" defTabSz="913290" fontAlgn="base">
                  <a:lnSpc>
                    <a:spcPct val="90000"/>
                  </a:lnSpc>
                  <a:spcBef>
                    <a:spcPct val="0"/>
                  </a:spcBef>
                  <a:spcAft>
                    <a:spcPct val="0"/>
                  </a:spcAft>
                  <a:defRPr/>
                </a:pPr>
                <a:endParaRPr lang="en-US" sz="235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16" name="Round Same Side Corner Rectangle 215"/>
              <p:cNvSpPr/>
              <p:nvPr/>
            </p:nvSpPr>
            <p:spPr bwMode="auto">
              <a:xfrm flipV="1">
                <a:off x="1840210" y="4535287"/>
                <a:ext cx="96570" cy="16095"/>
              </a:xfrm>
              <a:prstGeom prst="round2Same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40" tIns="143313" rIns="179140" bIns="143313" numCol="1" spcCol="0" rtlCol="0" fromWordArt="0" anchor="t" anchorCtr="0" forceAA="0" compatLnSpc="1">
                <a:prstTxWarp prst="textNoShape">
                  <a:avLst/>
                </a:prstTxWarp>
                <a:noAutofit/>
              </a:bodyPr>
              <a:lstStyle/>
              <a:p>
                <a:pPr algn="ctr" defTabSz="913290" fontAlgn="base">
                  <a:lnSpc>
                    <a:spcPct val="90000"/>
                  </a:lnSpc>
                  <a:spcBef>
                    <a:spcPct val="0"/>
                  </a:spcBef>
                  <a:spcAft>
                    <a:spcPct val="0"/>
                  </a:spcAft>
                  <a:defRPr/>
                </a:pPr>
                <a:endParaRPr lang="en-US" sz="235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17" name="Oval 216"/>
              <p:cNvSpPr/>
              <p:nvPr/>
            </p:nvSpPr>
            <p:spPr bwMode="auto">
              <a:xfrm>
                <a:off x="2077612" y="4550265"/>
                <a:ext cx="16095" cy="1609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40" tIns="143313" rIns="179140" bIns="143313" numCol="1" spcCol="0" rtlCol="0" fromWordArt="0" anchor="t" anchorCtr="0" forceAA="0" compatLnSpc="1">
                <a:prstTxWarp prst="textNoShape">
                  <a:avLst/>
                </a:prstTxWarp>
                <a:noAutofit/>
              </a:bodyPr>
              <a:lstStyle/>
              <a:p>
                <a:pPr algn="ctr" defTabSz="913290" fontAlgn="base">
                  <a:lnSpc>
                    <a:spcPct val="90000"/>
                  </a:lnSpc>
                  <a:spcBef>
                    <a:spcPct val="0"/>
                  </a:spcBef>
                  <a:spcAft>
                    <a:spcPct val="0"/>
                  </a:spcAft>
                  <a:defRPr/>
                </a:pPr>
                <a:endParaRPr lang="en-US" sz="235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18" name="Freeform 13"/>
              <p:cNvSpPr>
                <a:spLocks/>
              </p:cNvSpPr>
              <p:nvPr/>
            </p:nvSpPr>
            <p:spPr bwMode="auto">
              <a:xfrm>
                <a:off x="1885813" y="5520649"/>
                <a:ext cx="28567" cy="25260"/>
              </a:xfrm>
              <a:custGeom>
                <a:avLst/>
                <a:gdLst>
                  <a:gd name="T0" fmla="*/ 0 w 1140"/>
                  <a:gd name="T1" fmla="*/ 1008 h 1008"/>
                  <a:gd name="T2" fmla="*/ 1140 w 1140"/>
                  <a:gd name="T3" fmla="*/ 1008 h 1008"/>
                  <a:gd name="T4" fmla="*/ 1140 w 1140"/>
                  <a:gd name="T5" fmla="*/ 0 h 1008"/>
                  <a:gd name="T6" fmla="*/ 0 w 1140"/>
                  <a:gd name="T7" fmla="*/ 159 h 1008"/>
                  <a:gd name="T8" fmla="*/ 0 w 1140"/>
                  <a:gd name="T9" fmla="*/ 1008 h 1008"/>
                </a:gdLst>
                <a:ahLst/>
                <a:cxnLst>
                  <a:cxn ang="0">
                    <a:pos x="T0" y="T1"/>
                  </a:cxn>
                  <a:cxn ang="0">
                    <a:pos x="T2" y="T3"/>
                  </a:cxn>
                  <a:cxn ang="0">
                    <a:pos x="T4" y="T5"/>
                  </a:cxn>
                  <a:cxn ang="0">
                    <a:pos x="T6" y="T7"/>
                  </a:cxn>
                  <a:cxn ang="0">
                    <a:pos x="T8" y="T9"/>
                  </a:cxn>
                </a:cxnLst>
                <a:rect l="0" t="0" r="r" b="b"/>
                <a:pathLst>
                  <a:path w="1140" h="1008">
                    <a:moveTo>
                      <a:pt x="0" y="1008"/>
                    </a:moveTo>
                    <a:lnTo>
                      <a:pt x="1140" y="1008"/>
                    </a:lnTo>
                    <a:lnTo>
                      <a:pt x="1140" y="0"/>
                    </a:lnTo>
                    <a:lnTo>
                      <a:pt x="0" y="159"/>
                    </a:lnTo>
                    <a:lnTo>
                      <a:pt x="0" y="1008"/>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219" name="Freeform 14"/>
              <p:cNvSpPr>
                <a:spLocks/>
              </p:cNvSpPr>
              <p:nvPr/>
            </p:nvSpPr>
            <p:spPr bwMode="auto">
              <a:xfrm>
                <a:off x="1858950" y="5524758"/>
                <a:ext cx="21877" cy="21150"/>
              </a:xfrm>
              <a:custGeom>
                <a:avLst/>
                <a:gdLst>
                  <a:gd name="T0" fmla="*/ 873 w 873"/>
                  <a:gd name="T1" fmla="*/ 844 h 844"/>
                  <a:gd name="T2" fmla="*/ 873 w 873"/>
                  <a:gd name="T3" fmla="*/ 0 h 844"/>
                  <a:gd name="T4" fmla="*/ 0 w 873"/>
                  <a:gd name="T5" fmla="*/ 123 h 844"/>
                  <a:gd name="T6" fmla="*/ 0 w 873"/>
                  <a:gd name="T7" fmla="*/ 844 h 844"/>
                  <a:gd name="T8" fmla="*/ 873 w 873"/>
                  <a:gd name="T9" fmla="*/ 844 h 844"/>
                </a:gdLst>
                <a:ahLst/>
                <a:cxnLst>
                  <a:cxn ang="0">
                    <a:pos x="T0" y="T1"/>
                  </a:cxn>
                  <a:cxn ang="0">
                    <a:pos x="T2" y="T3"/>
                  </a:cxn>
                  <a:cxn ang="0">
                    <a:pos x="T4" y="T5"/>
                  </a:cxn>
                  <a:cxn ang="0">
                    <a:pos x="T6" y="T7"/>
                  </a:cxn>
                  <a:cxn ang="0">
                    <a:pos x="T8" y="T9"/>
                  </a:cxn>
                </a:cxnLst>
                <a:rect l="0" t="0" r="r" b="b"/>
                <a:pathLst>
                  <a:path w="873" h="844">
                    <a:moveTo>
                      <a:pt x="873" y="844"/>
                    </a:moveTo>
                    <a:lnTo>
                      <a:pt x="873" y="0"/>
                    </a:lnTo>
                    <a:lnTo>
                      <a:pt x="0" y="123"/>
                    </a:lnTo>
                    <a:lnTo>
                      <a:pt x="0" y="844"/>
                    </a:lnTo>
                    <a:lnTo>
                      <a:pt x="873" y="844"/>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220" name="Freeform 15"/>
              <p:cNvSpPr>
                <a:spLocks/>
              </p:cNvSpPr>
              <p:nvPr/>
            </p:nvSpPr>
            <p:spPr bwMode="auto">
              <a:xfrm>
                <a:off x="1858950" y="5550895"/>
                <a:ext cx="21877" cy="21100"/>
              </a:xfrm>
              <a:custGeom>
                <a:avLst/>
                <a:gdLst>
                  <a:gd name="T0" fmla="*/ 873 w 873"/>
                  <a:gd name="T1" fmla="*/ 0 h 842"/>
                  <a:gd name="T2" fmla="*/ 0 w 873"/>
                  <a:gd name="T3" fmla="*/ 0 h 842"/>
                  <a:gd name="T4" fmla="*/ 0 w 873"/>
                  <a:gd name="T5" fmla="*/ 721 h 842"/>
                  <a:gd name="T6" fmla="*/ 873 w 873"/>
                  <a:gd name="T7" fmla="*/ 842 h 842"/>
                  <a:gd name="T8" fmla="*/ 873 w 873"/>
                  <a:gd name="T9" fmla="*/ 0 h 842"/>
                </a:gdLst>
                <a:ahLst/>
                <a:cxnLst>
                  <a:cxn ang="0">
                    <a:pos x="T0" y="T1"/>
                  </a:cxn>
                  <a:cxn ang="0">
                    <a:pos x="T2" y="T3"/>
                  </a:cxn>
                  <a:cxn ang="0">
                    <a:pos x="T4" y="T5"/>
                  </a:cxn>
                  <a:cxn ang="0">
                    <a:pos x="T6" y="T7"/>
                  </a:cxn>
                  <a:cxn ang="0">
                    <a:pos x="T8" y="T9"/>
                  </a:cxn>
                </a:cxnLst>
                <a:rect l="0" t="0" r="r" b="b"/>
                <a:pathLst>
                  <a:path w="873" h="842">
                    <a:moveTo>
                      <a:pt x="873" y="0"/>
                    </a:moveTo>
                    <a:lnTo>
                      <a:pt x="0" y="0"/>
                    </a:lnTo>
                    <a:lnTo>
                      <a:pt x="0" y="721"/>
                    </a:lnTo>
                    <a:lnTo>
                      <a:pt x="873" y="842"/>
                    </a:lnTo>
                    <a:lnTo>
                      <a:pt x="873"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221" name="Freeform 16"/>
              <p:cNvSpPr>
                <a:spLocks/>
              </p:cNvSpPr>
              <p:nvPr/>
            </p:nvSpPr>
            <p:spPr bwMode="auto">
              <a:xfrm>
                <a:off x="1885813" y="5550895"/>
                <a:ext cx="28567" cy="25184"/>
              </a:xfrm>
              <a:custGeom>
                <a:avLst/>
                <a:gdLst>
                  <a:gd name="T0" fmla="*/ 0 w 1140"/>
                  <a:gd name="T1" fmla="*/ 0 h 1005"/>
                  <a:gd name="T2" fmla="*/ 0 w 1140"/>
                  <a:gd name="T3" fmla="*/ 847 h 1005"/>
                  <a:gd name="T4" fmla="*/ 1140 w 1140"/>
                  <a:gd name="T5" fmla="*/ 1005 h 1005"/>
                  <a:gd name="T6" fmla="*/ 1140 w 1140"/>
                  <a:gd name="T7" fmla="*/ 0 h 1005"/>
                  <a:gd name="T8" fmla="*/ 0 w 1140"/>
                  <a:gd name="T9" fmla="*/ 0 h 1005"/>
                </a:gdLst>
                <a:ahLst/>
                <a:cxnLst>
                  <a:cxn ang="0">
                    <a:pos x="T0" y="T1"/>
                  </a:cxn>
                  <a:cxn ang="0">
                    <a:pos x="T2" y="T3"/>
                  </a:cxn>
                  <a:cxn ang="0">
                    <a:pos x="T4" y="T5"/>
                  </a:cxn>
                  <a:cxn ang="0">
                    <a:pos x="T6" y="T7"/>
                  </a:cxn>
                  <a:cxn ang="0">
                    <a:pos x="T8" y="T9"/>
                  </a:cxn>
                </a:cxnLst>
                <a:rect l="0" t="0" r="r" b="b"/>
                <a:pathLst>
                  <a:path w="1140" h="1005">
                    <a:moveTo>
                      <a:pt x="0" y="0"/>
                    </a:moveTo>
                    <a:lnTo>
                      <a:pt x="0" y="847"/>
                    </a:lnTo>
                    <a:lnTo>
                      <a:pt x="1140" y="1005"/>
                    </a:lnTo>
                    <a:lnTo>
                      <a:pt x="1140" y="0"/>
                    </a:lnTo>
                    <a:lnTo>
                      <a:pt x="0"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222" name="Freeform 20"/>
              <p:cNvSpPr>
                <a:spLocks noEditPoints="1"/>
              </p:cNvSpPr>
              <p:nvPr/>
            </p:nvSpPr>
            <p:spPr bwMode="auto">
              <a:xfrm>
                <a:off x="2085660" y="5524861"/>
                <a:ext cx="45619" cy="47133"/>
              </a:xfrm>
              <a:custGeom>
                <a:avLst/>
                <a:gdLst>
                  <a:gd name="T0" fmla="*/ 41 w 1845"/>
                  <a:gd name="T1" fmla="*/ 1632 h 1907"/>
                  <a:gd name="T2" fmla="*/ 552 w 1845"/>
                  <a:gd name="T3" fmla="*/ 1102 h 1907"/>
                  <a:gd name="T4" fmla="*/ 430 w 1845"/>
                  <a:gd name="T5" fmla="*/ 709 h 1907"/>
                  <a:gd name="T6" fmla="*/ 1135 w 1845"/>
                  <a:gd name="T7" fmla="*/ 0 h 1907"/>
                  <a:gd name="T8" fmla="*/ 1845 w 1845"/>
                  <a:gd name="T9" fmla="*/ 709 h 1907"/>
                  <a:gd name="T10" fmla="*/ 1135 w 1845"/>
                  <a:gd name="T11" fmla="*/ 1413 h 1907"/>
                  <a:gd name="T12" fmla="*/ 796 w 1845"/>
                  <a:gd name="T13" fmla="*/ 1326 h 1907"/>
                  <a:gd name="T14" fmla="*/ 281 w 1845"/>
                  <a:gd name="T15" fmla="*/ 1862 h 1907"/>
                  <a:gd name="T16" fmla="*/ 124 w 1845"/>
                  <a:gd name="T17" fmla="*/ 1865 h 1907"/>
                  <a:gd name="T18" fmla="*/ 45 w 1845"/>
                  <a:gd name="T19" fmla="*/ 1789 h 1907"/>
                  <a:gd name="T20" fmla="*/ 41 w 1845"/>
                  <a:gd name="T21" fmla="*/ 1632 h 1907"/>
                  <a:gd name="T22" fmla="*/ 1135 w 1845"/>
                  <a:gd name="T23" fmla="*/ 1195 h 1907"/>
                  <a:gd name="T24" fmla="*/ 1625 w 1845"/>
                  <a:gd name="T25" fmla="*/ 709 h 1907"/>
                  <a:gd name="T26" fmla="*/ 1135 w 1845"/>
                  <a:gd name="T27" fmla="*/ 222 h 1907"/>
                  <a:gd name="T28" fmla="*/ 648 w 1845"/>
                  <a:gd name="T29" fmla="*/ 709 h 1907"/>
                  <a:gd name="T30" fmla="*/ 1135 w 1845"/>
                  <a:gd name="T31" fmla="*/ 1195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5" h="1907">
                    <a:moveTo>
                      <a:pt x="41" y="1632"/>
                    </a:moveTo>
                    <a:cubicBezTo>
                      <a:pt x="552" y="1102"/>
                      <a:pt x="552" y="1102"/>
                      <a:pt x="552" y="1102"/>
                    </a:cubicBezTo>
                    <a:cubicBezTo>
                      <a:pt x="475" y="989"/>
                      <a:pt x="430" y="853"/>
                      <a:pt x="430" y="709"/>
                    </a:cubicBezTo>
                    <a:cubicBezTo>
                      <a:pt x="430" y="319"/>
                      <a:pt x="745" y="0"/>
                      <a:pt x="1135" y="0"/>
                    </a:cubicBezTo>
                    <a:cubicBezTo>
                      <a:pt x="1528" y="0"/>
                      <a:pt x="1845" y="319"/>
                      <a:pt x="1845" y="709"/>
                    </a:cubicBezTo>
                    <a:cubicBezTo>
                      <a:pt x="1845" y="1097"/>
                      <a:pt x="1528" y="1413"/>
                      <a:pt x="1135" y="1413"/>
                    </a:cubicBezTo>
                    <a:cubicBezTo>
                      <a:pt x="1013" y="1413"/>
                      <a:pt x="897" y="1381"/>
                      <a:pt x="796" y="1326"/>
                    </a:cubicBezTo>
                    <a:cubicBezTo>
                      <a:pt x="281" y="1862"/>
                      <a:pt x="281" y="1862"/>
                      <a:pt x="281" y="1862"/>
                    </a:cubicBezTo>
                    <a:cubicBezTo>
                      <a:pt x="239" y="1907"/>
                      <a:pt x="170" y="1907"/>
                      <a:pt x="124" y="1865"/>
                    </a:cubicBezTo>
                    <a:cubicBezTo>
                      <a:pt x="45" y="1789"/>
                      <a:pt x="45" y="1789"/>
                      <a:pt x="45" y="1789"/>
                    </a:cubicBezTo>
                    <a:cubicBezTo>
                      <a:pt x="2" y="1748"/>
                      <a:pt x="0" y="1677"/>
                      <a:pt x="41" y="1632"/>
                    </a:cubicBezTo>
                    <a:close/>
                    <a:moveTo>
                      <a:pt x="1135" y="1195"/>
                    </a:moveTo>
                    <a:cubicBezTo>
                      <a:pt x="1406" y="1195"/>
                      <a:pt x="1625" y="976"/>
                      <a:pt x="1625" y="709"/>
                    </a:cubicBezTo>
                    <a:cubicBezTo>
                      <a:pt x="1625" y="438"/>
                      <a:pt x="1406" y="222"/>
                      <a:pt x="1135" y="222"/>
                    </a:cubicBezTo>
                    <a:cubicBezTo>
                      <a:pt x="867" y="222"/>
                      <a:pt x="648" y="438"/>
                      <a:pt x="648" y="709"/>
                    </a:cubicBezTo>
                    <a:cubicBezTo>
                      <a:pt x="648" y="976"/>
                      <a:pt x="867" y="1195"/>
                      <a:pt x="1135" y="1195"/>
                    </a:cubicBezTo>
                    <a:close/>
                  </a:path>
                </a:pathLst>
              </a:custGeom>
              <a:solidFill>
                <a:srgbClr val="4E4E4E"/>
              </a:solidFill>
              <a:ln>
                <a:noFill/>
              </a:ln>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223" name="Freeform 24"/>
              <p:cNvSpPr>
                <a:spLocks/>
              </p:cNvSpPr>
              <p:nvPr/>
            </p:nvSpPr>
            <p:spPr bwMode="auto">
              <a:xfrm flipH="1">
                <a:off x="1646393" y="5524758"/>
                <a:ext cx="54539" cy="45619"/>
              </a:xfrm>
              <a:custGeom>
                <a:avLst/>
                <a:gdLst>
                  <a:gd name="T0" fmla="*/ 2378 w 4084"/>
                  <a:gd name="T1" fmla="*/ 0 h 3416"/>
                  <a:gd name="T2" fmla="*/ 4084 w 4084"/>
                  <a:gd name="T3" fmla="*/ 1709 h 3416"/>
                  <a:gd name="T4" fmla="*/ 2378 w 4084"/>
                  <a:gd name="T5" fmla="*/ 3416 h 3416"/>
                  <a:gd name="T6" fmla="*/ 1259 w 4084"/>
                  <a:gd name="T7" fmla="*/ 3416 h 3416"/>
                  <a:gd name="T8" fmla="*/ 2553 w 4084"/>
                  <a:gd name="T9" fmla="*/ 2116 h 3416"/>
                  <a:gd name="T10" fmla="*/ 0 w 4084"/>
                  <a:gd name="T11" fmla="*/ 2116 h 3416"/>
                  <a:gd name="T12" fmla="*/ 0 w 4084"/>
                  <a:gd name="T13" fmla="*/ 1290 h 3416"/>
                  <a:gd name="T14" fmla="*/ 2541 w 4084"/>
                  <a:gd name="T15" fmla="*/ 1290 h 3416"/>
                  <a:gd name="T16" fmla="*/ 1245 w 4084"/>
                  <a:gd name="T17" fmla="*/ 0 h 3416"/>
                  <a:gd name="T18" fmla="*/ 2378 w 4084"/>
                  <a:gd name="T19" fmla="*/ 0 h 3416"/>
                  <a:gd name="T20" fmla="*/ 2378 w 4084"/>
                  <a:gd name="T21" fmla="*/ 0 h 3416"/>
                  <a:gd name="T22" fmla="*/ 2378 w 4084"/>
                  <a:gd name="T23" fmla="*/ 0 h 3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4" h="3416">
                    <a:moveTo>
                      <a:pt x="2378" y="0"/>
                    </a:moveTo>
                    <a:lnTo>
                      <a:pt x="4084" y="1709"/>
                    </a:lnTo>
                    <a:lnTo>
                      <a:pt x="2378" y="3416"/>
                    </a:lnTo>
                    <a:lnTo>
                      <a:pt x="1259" y="3416"/>
                    </a:lnTo>
                    <a:lnTo>
                      <a:pt x="2553" y="2116"/>
                    </a:lnTo>
                    <a:lnTo>
                      <a:pt x="0" y="2116"/>
                    </a:lnTo>
                    <a:lnTo>
                      <a:pt x="0" y="1290"/>
                    </a:lnTo>
                    <a:lnTo>
                      <a:pt x="2541" y="1290"/>
                    </a:lnTo>
                    <a:lnTo>
                      <a:pt x="1245" y="0"/>
                    </a:lnTo>
                    <a:lnTo>
                      <a:pt x="2378" y="0"/>
                    </a:lnTo>
                    <a:lnTo>
                      <a:pt x="2378" y="0"/>
                    </a:lnTo>
                    <a:lnTo>
                      <a:pt x="2378" y="0"/>
                    </a:lnTo>
                    <a:close/>
                  </a:path>
                </a:pathLst>
              </a:custGeom>
              <a:solidFill>
                <a:srgbClr val="4E4E4E"/>
              </a:solidFill>
              <a:ln>
                <a:noFill/>
              </a:ln>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224" name="Rectangle 223"/>
              <p:cNvSpPr/>
              <p:nvPr/>
            </p:nvSpPr>
            <p:spPr bwMode="auto">
              <a:xfrm flipH="1">
                <a:off x="2026087" y="502944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25" name="Rectangle 224"/>
              <p:cNvSpPr/>
              <p:nvPr/>
            </p:nvSpPr>
            <p:spPr bwMode="auto">
              <a:xfrm flipH="1">
                <a:off x="1709024" y="502944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26" name="Rectangle 225"/>
              <p:cNvSpPr/>
              <p:nvPr/>
            </p:nvSpPr>
            <p:spPr bwMode="auto">
              <a:xfrm flipH="1">
                <a:off x="2026087" y="517363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27" name="Rectangle 226"/>
              <p:cNvSpPr/>
              <p:nvPr/>
            </p:nvSpPr>
            <p:spPr bwMode="auto">
              <a:xfrm flipH="1">
                <a:off x="1709024" y="517363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228" name="Straight Connector 227"/>
              <p:cNvCxnSpPr/>
              <p:nvPr/>
            </p:nvCxnSpPr>
            <p:spPr>
              <a:xfrm>
                <a:off x="1930793" y="4670178"/>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p:nvCxnSpPr>
            <p:spPr>
              <a:xfrm>
                <a:off x="1930793" y="4741390"/>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p:nvCxnSpPr>
            <p:spPr>
              <a:xfrm>
                <a:off x="1930793" y="4805707"/>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p:nvCxnSpPr>
            <p:spPr>
              <a:xfrm>
                <a:off x="1930790" y="4870024"/>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p:nvCxnSpPr>
            <p:spPr>
              <a:xfrm>
                <a:off x="1930793" y="4934341"/>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33" name="Freeform 10"/>
              <p:cNvSpPr>
                <a:spLocks noChangeAspect="1" noEditPoints="1"/>
              </p:cNvSpPr>
              <p:nvPr/>
            </p:nvSpPr>
            <p:spPr bwMode="auto">
              <a:xfrm>
                <a:off x="540178" y="4549544"/>
                <a:ext cx="593354" cy="1065867"/>
              </a:xfrm>
              <a:prstGeom prst="roundRect">
                <a:avLst>
                  <a:gd name="adj" fmla="val 7324"/>
                </a:avLst>
              </a:prstGeom>
              <a:solidFill>
                <a:srgbClr val="333333"/>
              </a:solidFill>
              <a:ln>
                <a:noFill/>
              </a:ln>
              <a:extLst/>
            </p:spPr>
            <p:txBody>
              <a:bodyPr vert="horz" wrap="square" lIns="89570" tIns="44785" rIns="89570" bIns="44785" numCol="1" anchor="t" anchorCtr="0" compatLnSpc="1">
                <a:prstTxWarp prst="textNoShape">
                  <a:avLst/>
                </a:prstTxWarp>
              </a:bodyPr>
              <a:lstStyle/>
              <a:p>
                <a:pPr defTabSz="913555">
                  <a:defRPr/>
                </a:pPr>
                <a:endParaRPr lang="en-US" sz="1763" kern="0" dirty="0">
                  <a:solidFill>
                    <a:srgbClr val="FFFFFF"/>
                  </a:solidFill>
                  <a:latin typeface="Segoe UI"/>
                </a:endParaRPr>
              </a:p>
            </p:txBody>
          </p:sp>
          <p:sp>
            <p:nvSpPr>
              <p:cNvPr id="234" name="Rounded Rectangle 233"/>
              <p:cNvSpPr/>
              <p:nvPr/>
            </p:nvSpPr>
            <p:spPr bwMode="auto">
              <a:xfrm>
                <a:off x="568261" y="4677551"/>
                <a:ext cx="537189" cy="801081"/>
              </a:xfrm>
              <a:prstGeom prst="roundRect">
                <a:avLst>
                  <a:gd name="adj" fmla="val 1187"/>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40" tIns="143313" rIns="179140" bIns="143313" numCol="1" spcCol="0" rtlCol="0" fromWordArt="0" anchor="t" anchorCtr="0" forceAA="0" compatLnSpc="1">
                <a:prstTxWarp prst="textNoShape">
                  <a:avLst/>
                </a:prstTxWarp>
                <a:noAutofit/>
              </a:bodyPr>
              <a:lstStyle/>
              <a:p>
                <a:pPr algn="ctr" defTabSz="913290" fontAlgn="base">
                  <a:lnSpc>
                    <a:spcPct val="90000"/>
                  </a:lnSpc>
                  <a:spcBef>
                    <a:spcPct val="0"/>
                  </a:spcBef>
                  <a:spcAft>
                    <a:spcPct val="0"/>
                  </a:spcAft>
                  <a:defRPr/>
                </a:pPr>
                <a:endParaRPr lang="en-US" sz="235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235" name="Group 234"/>
              <p:cNvGrpSpPr/>
              <p:nvPr/>
            </p:nvGrpSpPr>
            <p:grpSpPr>
              <a:xfrm>
                <a:off x="751181" y="4641194"/>
                <a:ext cx="134394" cy="15647"/>
                <a:chOff x="5596078" y="2180378"/>
                <a:chExt cx="138544" cy="16130"/>
              </a:xfrm>
              <a:solidFill>
                <a:schemeClr val="tx1">
                  <a:lumMod val="50000"/>
                </a:schemeClr>
              </a:solidFill>
            </p:grpSpPr>
            <p:sp>
              <p:nvSpPr>
                <p:cNvPr id="262" name="Rounded Rectangle 261"/>
                <p:cNvSpPr/>
                <p:nvPr/>
              </p:nvSpPr>
              <p:spPr bwMode="auto">
                <a:xfrm>
                  <a:off x="5637840" y="2180378"/>
                  <a:ext cx="96782" cy="16130"/>
                </a:xfrm>
                <a:prstGeom prst="roundRect">
                  <a:avLst>
                    <a:gd name="adj" fmla="val 5000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40" tIns="143313" rIns="179140" bIns="143313" numCol="1" spcCol="0" rtlCol="0" fromWordArt="0" anchor="t" anchorCtr="0" forceAA="0" compatLnSpc="1">
                  <a:prstTxWarp prst="textNoShape">
                    <a:avLst/>
                  </a:prstTxWarp>
                  <a:noAutofit/>
                </a:bodyPr>
                <a:lstStyle/>
                <a:p>
                  <a:pPr algn="ctr" defTabSz="913290" fontAlgn="base">
                    <a:lnSpc>
                      <a:spcPct val="90000"/>
                    </a:lnSpc>
                    <a:spcBef>
                      <a:spcPct val="0"/>
                    </a:spcBef>
                    <a:spcAft>
                      <a:spcPct val="0"/>
                    </a:spcAft>
                    <a:defRPr/>
                  </a:pPr>
                  <a:endParaRPr lang="en-US" sz="235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3" name="Oval 262"/>
                <p:cNvSpPr/>
                <p:nvPr/>
              </p:nvSpPr>
              <p:spPr bwMode="auto">
                <a:xfrm>
                  <a:off x="5596078" y="2180378"/>
                  <a:ext cx="16130" cy="1613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40" tIns="143313" rIns="179140" bIns="143313" numCol="1" spcCol="0" rtlCol="0" fromWordArt="0" anchor="t" anchorCtr="0" forceAA="0" compatLnSpc="1">
                  <a:prstTxWarp prst="textNoShape">
                    <a:avLst/>
                  </a:prstTxWarp>
                  <a:noAutofit/>
                </a:bodyPr>
                <a:lstStyle/>
                <a:p>
                  <a:pPr algn="ctr" defTabSz="913290" fontAlgn="base">
                    <a:lnSpc>
                      <a:spcPct val="90000"/>
                    </a:lnSpc>
                    <a:spcBef>
                      <a:spcPct val="0"/>
                    </a:spcBef>
                    <a:spcAft>
                      <a:spcPct val="0"/>
                    </a:spcAft>
                    <a:defRPr/>
                  </a:pPr>
                  <a:endParaRPr lang="en-US" sz="235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236" name="Oval 235"/>
              <p:cNvSpPr/>
              <p:nvPr/>
            </p:nvSpPr>
            <p:spPr bwMode="auto">
              <a:xfrm>
                <a:off x="823550" y="4593872"/>
                <a:ext cx="26610" cy="26610"/>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40" tIns="143313" rIns="179140" bIns="143313" numCol="1" spcCol="0" rtlCol="0" fromWordArt="0" anchor="t" anchorCtr="0" forceAA="0" compatLnSpc="1">
                <a:prstTxWarp prst="textNoShape">
                  <a:avLst/>
                </a:prstTxWarp>
                <a:noAutofit/>
              </a:bodyPr>
              <a:lstStyle/>
              <a:p>
                <a:pPr algn="ctr" defTabSz="913290" fontAlgn="base">
                  <a:lnSpc>
                    <a:spcPct val="90000"/>
                  </a:lnSpc>
                  <a:spcBef>
                    <a:spcPct val="0"/>
                  </a:spcBef>
                  <a:spcAft>
                    <a:spcPct val="0"/>
                  </a:spcAft>
                  <a:defRPr/>
                </a:pPr>
                <a:endParaRPr lang="en-US" sz="235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37" name="Oval 236"/>
              <p:cNvSpPr/>
              <p:nvPr/>
            </p:nvSpPr>
            <p:spPr bwMode="auto">
              <a:xfrm>
                <a:off x="796940" y="5508692"/>
                <a:ext cx="79831" cy="79831"/>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40" tIns="143313" rIns="179140" bIns="143313" numCol="1" spcCol="0" rtlCol="0" fromWordArt="0" anchor="t" anchorCtr="0" forceAA="0" compatLnSpc="1">
                <a:prstTxWarp prst="textNoShape">
                  <a:avLst/>
                </a:prstTxWarp>
                <a:noAutofit/>
              </a:bodyPr>
              <a:lstStyle/>
              <a:p>
                <a:pPr algn="ctr" defTabSz="913290" fontAlgn="base">
                  <a:lnSpc>
                    <a:spcPct val="90000"/>
                  </a:lnSpc>
                  <a:spcBef>
                    <a:spcPct val="0"/>
                  </a:spcBef>
                  <a:spcAft>
                    <a:spcPct val="0"/>
                  </a:spcAft>
                  <a:defRPr/>
                </a:pPr>
                <a:endParaRPr lang="en-US" sz="235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38" name="Rectangle 237"/>
              <p:cNvSpPr/>
              <p:nvPr/>
            </p:nvSpPr>
            <p:spPr bwMode="auto">
              <a:xfrm>
                <a:off x="598225" y="4704721"/>
                <a:ext cx="476049" cy="77299"/>
              </a:xfrm>
              <a:prstGeom prst="rect">
                <a:avLst/>
              </a:prstGeom>
              <a:solidFill>
                <a:srgbClr val="005A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39" name="Rectangle 238"/>
              <p:cNvSpPr/>
              <p:nvPr/>
            </p:nvSpPr>
            <p:spPr bwMode="auto">
              <a:xfrm>
                <a:off x="602651" y="4841407"/>
                <a:ext cx="467196" cy="599127"/>
              </a:xfrm>
              <a:prstGeom prst="rect">
                <a:avLst/>
              </a:prstGeom>
              <a:noFill/>
              <a:ln w="12700">
                <a:solidFill>
                  <a:srgbClr val="005A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240" name="Straight Connector 239"/>
              <p:cNvCxnSpPr/>
              <p:nvPr/>
            </p:nvCxnSpPr>
            <p:spPr>
              <a:xfrm>
                <a:off x="644407" y="4907348"/>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p:nvCxnSpPr>
            <p:spPr>
              <a:xfrm>
                <a:off x="644407" y="4971823"/>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p:nvCxnSpPr>
            <p:spPr>
              <a:xfrm>
                <a:off x="644407" y="5030056"/>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p:nvCxnSpPr>
            <p:spPr>
              <a:xfrm>
                <a:off x="644404" y="5088289"/>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p:nvCxnSpPr>
            <p:spPr>
              <a:xfrm>
                <a:off x="644407" y="5262987"/>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p:nvCxnSpPr>
            <p:spPr>
              <a:xfrm>
                <a:off x="644407" y="5146522"/>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p:nvCxnSpPr>
            <p:spPr>
              <a:xfrm>
                <a:off x="644405" y="5204755"/>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47" name="Group 246"/>
              <p:cNvGrpSpPr/>
              <p:nvPr/>
            </p:nvGrpSpPr>
            <p:grpSpPr>
              <a:xfrm>
                <a:off x="1022496" y="4379028"/>
                <a:ext cx="651017" cy="1236383"/>
                <a:chOff x="5651685" y="-476444"/>
                <a:chExt cx="1669255" cy="2809977"/>
              </a:xfrm>
            </p:grpSpPr>
            <p:sp>
              <p:nvSpPr>
                <p:cNvPr id="256" name="Rectangle 255"/>
                <p:cNvSpPr/>
                <p:nvPr/>
              </p:nvSpPr>
              <p:spPr bwMode="auto">
                <a:xfrm>
                  <a:off x="6203006" y="-476444"/>
                  <a:ext cx="566612" cy="171451"/>
                </a:xfrm>
                <a:prstGeom prst="rect">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40" tIns="143313" rIns="179140" bIns="143313" numCol="1" spcCol="0" rtlCol="0" fromWordArt="0" anchor="t" anchorCtr="0" forceAA="0" compatLnSpc="1">
                  <a:prstTxWarp prst="textNoShape">
                    <a:avLst/>
                  </a:prstTxWarp>
                  <a:noAutofit/>
                </a:bodyPr>
                <a:lstStyle/>
                <a:p>
                  <a:pPr algn="ctr" defTabSz="913290" fontAlgn="base">
                    <a:lnSpc>
                      <a:spcPct val="90000"/>
                    </a:lnSpc>
                    <a:spcBef>
                      <a:spcPct val="0"/>
                    </a:spcBef>
                    <a:spcAft>
                      <a:spcPct val="0"/>
                    </a:spcAft>
                    <a:defRPr/>
                  </a:pPr>
                  <a:endParaRPr lang="en-US" sz="235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57" name="Freeform 256"/>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40" tIns="143313" rIns="179140" bIns="143313" numCol="1" spcCol="0" rtlCol="0" fromWordArt="0" anchor="t" anchorCtr="0" forceAA="0" compatLnSpc="1">
                  <a:prstTxWarp prst="textNoShape">
                    <a:avLst/>
                  </a:prstTxWarp>
                  <a:noAutofit/>
                </a:bodyPr>
                <a:lstStyle/>
                <a:p>
                  <a:pPr algn="ctr" defTabSz="913290" fontAlgn="base">
                    <a:lnSpc>
                      <a:spcPct val="90000"/>
                    </a:lnSpc>
                    <a:spcBef>
                      <a:spcPct val="0"/>
                    </a:spcBef>
                    <a:spcAft>
                      <a:spcPct val="0"/>
                    </a:spcAft>
                    <a:defRPr/>
                  </a:pPr>
                  <a:endParaRPr lang="en-US" sz="235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258" name="Group 257"/>
                <p:cNvGrpSpPr/>
                <p:nvPr/>
              </p:nvGrpSpPr>
              <p:grpSpPr>
                <a:xfrm>
                  <a:off x="6124436" y="2123612"/>
                  <a:ext cx="723752" cy="98117"/>
                  <a:chOff x="6147223" y="2123612"/>
                  <a:chExt cx="723752" cy="98117"/>
                </a:xfrm>
              </p:grpSpPr>
              <p:sp>
                <p:nvSpPr>
                  <p:cNvPr id="259" name="Rounded Rectangle 258"/>
                  <p:cNvSpPr/>
                  <p:nvPr/>
                </p:nvSpPr>
                <p:spPr bwMode="auto">
                  <a:xfrm>
                    <a:off x="6366215" y="2123612"/>
                    <a:ext cx="285769" cy="98117"/>
                  </a:xfrm>
                  <a:prstGeom prst="roundRect">
                    <a:avLst>
                      <a:gd name="adj" fmla="val 50000"/>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40" tIns="143313" rIns="179140" bIns="143313" numCol="1" spcCol="0" rtlCol="0" fromWordArt="0" anchor="t" anchorCtr="0" forceAA="0" compatLnSpc="1">
                    <a:prstTxWarp prst="textNoShape">
                      <a:avLst/>
                    </a:prstTxWarp>
                    <a:noAutofit/>
                  </a:bodyPr>
                  <a:lstStyle/>
                  <a:p>
                    <a:pPr algn="ctr" defTabSz="913290" fontAlgn="base">
                      <a:lnSpc>
                        <a:spcPct val="90000"/>
                      </a:lnSpc>
                      <a:spcBef>
                        <a:spcPct val="0"/>
                      </a:spcBef>
                      <a:spcAft>
                        <a:spcPct val="0"/>
                      </a:spcAft>
                      <a:defRPr/>
                    </a:pPr>
                    <a:endParaRPr lang="en-US" sz="235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0" name="Oval 259"/>
                  <p:cNvSpPr/>
                  <p:nvPr/>
                </p:nvSpPr>
                <p:spPr bwMode="auto">
                  <a:xfrm>
                    <a:off x="6147223"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40" tIns="143313" rIns="179140" bIns="143313" numCol="1" spcCol="0" rtlCol="0" fromWordArt="0" anchor="t" anchorCtr="0" forceAA="0" compatLnSpc="1">
                    <a:prstTxWarp prst="textNoShape">
                      <a:avLst/>
                    </a:prstTxWarp>
                    <a:noAutofit/>
                  </a:bodyPr>
                  <a:lstStyle/>
                  <a:p>
                    <a:pPr algn="ctr" defTabSz="913290" fontAlgn="base">
                      <a:lnSpc>
                        <a:spcPct val="90000"/>
                      </a:lnSpc>
                      <a:spcBef>
                        <a:spcPct val="0"/>
                      </a:spcBef>
                      <a:spcAft>
                        <a:spcPct val="0"/>
                      </a:spcAft>
                      <a:defRPr/>
                    </a:pPr>
                    <a:endParaRPr lang="en-US" sz="235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1" name="Oval 260"/>
                  <p:cNvSpPr/>
                  <p:nvPr/>
                </p:nvSpPr>
                <p:spPr bwMode="auto">
                  <a:xfrm>
                    <a:off x="6801125"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40" tIns="143313" rIns="179140" bIns="143313" numCol="1" spcCol="0" rtlCol="0" fromWordArt="0" anchor="t" anchorCtr="0" forceAA="0" compatLnSpc="1">
                    <a:prstTxWarp prst="textNoShape">
                      <a:avLst/>
                    </a:prstTxWarp>
                    <a:noAutofit/>
                  </a:bodyPr>
                  <a:lstStyle/>
                  <a:p>
                    <a:pPr algn="ctr" defTabSz="913290" fontAlgn="base">
                      <a:lnSpc>
                        <a:spcPct val="90000"/>
                      </a:lnSpc>
                      <a:spcBef>
                        <a:spcPct val="0"/>
                      </a:spcBef>
                      <a:spcAft>
                        <a:spcPct val="0"/>
                      </a:spcAft>
                      <a:defRPr/>
                    </a:pPr>
                    <a:endParaRPr lang="en-US" sz="235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sp>
            <p:nvSpPr>
              <p:cNvPr id="248" name="Rounded Rectangle 247"/>
              <p:cNvSpPr/>
              <p:nvPr/>
            </p:nvSpPr>
            <p:spPr bwMode="auto">
              <a:xfrm>
                <a:off x="1063534" y="4483208"/>
                <a:ext cx="566284" cy="959409"/>
              </a:xfrm>
              <a:prstGeom prst="roundRect">
                <a:avLst>
                  <a:gd name="adj" fmla="val 6832"/>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15" tIns="143292" rIns="179115" bIns="143292" numCol="1" spcCol="0" rtlCol="0" fromWordArt="0" anchor="t" anchorCtr="0" forceAA="0" compatLnSpc="1">
                <a:prstTxWarp prst="textNoShape">
                  <a:avLst/>
                </a:prstTxWarp>
                <a:noAutofit/>
              </a:bodyPr>
              <a:lstStyle/>
              <a:p>
                <a:pPr algn="ctr" defTabSz="913116" fontAlgn="base">
                  <a:lnSpc>
                    <a:spcPct val="90000"/>
                  </a:lnSpc>
                  <a:spcBef>
                    <a:spcPct val="0"/>
                  </a:spcBef>
                  <a:spcAft>
                    <a:spcPct val="0"/>
                  </a:spcAft>
                  <a:defRPr/>
                </a:pPr>
                <a:endParaRPr lang="en-US" sz="235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9" name="Rectangle 248"/>
              <p:cNvSpPr/>
              <p:nvPr/>
            </p:nvSpPr>
            <p:spPr bwMode="auto">
              <a:xfrm>
                <a:off x="1109980" y="4540246"/>
                <a:ext cx="476049" cy="91833"/>
              </a:xfrm>
              <a:prstGeom prst="rect">
                <a:avLst/>
              </a:prstGeom>
              <a:solidFill>
                <a:srgbClr val="95AC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50" name="Rectangle 249"/>
              <p:cNvSpPr/>
              <p:nvPr/>
            </p:nvSpPr>
            <p:spPr bwMode="auto">
              <a:xfrm>
                <a:off x="1114406" y="4702633"/>
                <a:ext cx="467196" cy="711776"/>
              </a:xfrm>
              <a:prstGeom prst="rect">
                <a:avLst/>
              </a:prstGeom>
              <a:noFill/>
              <a:ln w="12700">
                <a:solidFill>
                  <a:srgbClr val="95AC0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251" name="Straight Connector 250"/>
              <p:cNvCxnSpPr/>
              <p:nvPr/>
            </p:nvCxnSpPr>
            <p:spPr>
              <a:xfrm>
                <a:off x="1156162" y="4788387"/>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p:nvCxnSpPr>
            <p:spPr>
              <a:xfrm>
                <a:off x="1156162" y="4873973"/>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p:nvCxnSpPr>
            <p:spPr>
              <a:xfrm>
                <a:off x="1156162" y="4959511"/>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p:nvCxnSpPr>
            <p:spPr>
              <a:xfrm>
                <a:off x="1156162" y="5358752"/>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p:nvCxnSpPr>
            <p:spPr>
              <a:xfrm>
                <a:off x="1156162" y="5203478"/>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465" name="Rectangle 464"/>
            <p:cNvSpPr/>
            <p:nvPr/>
          </p:nvSpPr>
          <p:spPr>
            <a:xfrm>
              <a:off x="5230477" y="5453120"/>
              <a:ext cx="495793" cy="230913"/>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3182" tIns="46591" rIns="93182" bIns="46591" rtlCol="0" anchor="ctr"/>
            <a:lstStyle/>
            <a:p>
              <a:pPr algn="ctr" defTabSz="932099">
                <a:defRPr/>
              </a:pPr>
              <a:endParaRPr lang="en-US" sz="1834" kern="0" dirty="0">
                <a:solidFill>
                  <a:srgbClr val="000000"/>
                </a:solidFill>
                <a:latin typeface="Segoe UI"/>
              </a:endParaRPr>
            </a:p>
          </p:txBody>
        </p:sp>
        <p:sp>
          <p:nvSpPr>
            <p:cNvPr id="466" name="Rectangle 465"/>
            <p:cNvSpPr/>
            <p:nvPr/>
          </p:nvSpPr>
          <p:spPr bwMode="auto">
            <a:xfrm>
              <a:off x="2905367" y="3915776"/>
              <a:ext cx="427028" cy="240661"/>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67" name="Rectangle 466"/>
            <p:cNvSpPr/>
            <p:nvPr/>
          </p:nvSpPr>
          <p:spPr bwMode="auto">
            <a:xfrm>
              <a:off x="3392974" y="4186398"/>
              <a:ext cx="427028" cy="240661"/>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68" name="Rectangle 467"/>
            <p:cNvSpPr/>
            <p:nvPr/>
          </p:nvSpPr>
          <p:spPr>
            <a:xfrm>
              <a:off x="4064338" y="4737435"/>
              <a:ext cx="852417" cy="206869"/>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3182" tIns="46591" rIns="93182" bIns="46591" rtlCol="0" anchor="ctr"/>
            <a:lstStyle/>
            <a:p>
              <a:pPr algn="ctr" defTabSz="932099">
                <a:defRPr/>
              </a:pPr>
              <a:endParaRPr lang="en-US" sz="1834" kern="0" dirty="0">
                <a:solidFill>
                  <a:srgbClr val="000000"/>
                </a:solidFill>
                <a:latin typeface="Segoe UI"/>
              </a:endParaRPr>
            </a:p>
          </p:txBody>
        </p:sp>
        <p:sp>
          <p:nvSpPr>
            <p:cNvPr id="469" name="Rectangle 468"/>
            <p:cNvSpPr/>
            <p:nvPr/>
          </p:nvSpPr>
          <p:spPr bwMode="auto">
            <a:xfrm flipH="1">
              <a:off x="1794144" y="5015338"/>
              <a:ext cx="212196" cy="273718"/>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70" name="Rectangle 469"/>
            <p:cNvSpPr/>
            <p:nvPr/>
          </p:nvSpPr>
          <p:spPr bwMode="auto">
            <a:xfrm>
              <a:off x="1049675" y="5295888"/>
              <a:ext cx="92331" cy="486340"/>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71" name="Rectangle 470"/>
            <p:cNvSpPr/>
            <p:nvPr/>
          </p:nvSpPr>
          <p:spPr bwMode="auto">
            <a:xfrm>
              <a:off x="1278399" y="5391028"/>
              <a:ext cx="215498" cy="158012"/>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nvGrpSpPr>
          <p:cNvPr id="3" name="Group 2"/>
          <p:cNvGrpSpPr/>
          <p:nvPr/>
        </p:nvGrpSpPr>
        <p:grpSpPr>
          <a:xfrm>
            <a:off x="6225044" y="2096066"/>
            <a:ext cx="5936768" cy="4240093"/>
            <a:chOff x="6225046" y="2095501"/>
            <a:chExt cx="5939157" cy="4241799"/>
          </a:xfrm>
        </p:grpSpPr>
        <p:sp>
          <p:nvSpPr>
            <p:cNvPr id="452" name="Rectangle 451"/>
            <p:cNvSpPr/>
            <p:nvPr/>
          </p:nvSpPr>
          <p:spPr bwMode="auto">
            <a:xfrm>
              <a:off x="6225046" y="2095501"/>
              <a:ext cx="5939157" cy="4241799"/>
            </a:xfrm>
            <a:prstGeom prst="rect">
              <a:avLst/>
            </a:prstGeom>
            <a:solidFill>
              <a:schemeClr val="tx1">
                <a:lumMod val="10000"/>
                <a:lumOff val="90000"/>
              </a:schemeClr>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18" rIns="0" bIns="46618" numCol="1" rtlCol="0" anchor="ctr" anchorCtr="0" compatLnSpc="1">
              <a:prstTxWarp prst="textNoShape">
                <a:avLst/>
              </a:prstTxWarp>
            </a:bodyPr>
            <a:lstStyle/>
            <a:p>
              <a:pPr algn="ctr" defTabSz="932103" fontAlgn="base">
                <a:spcBef>
                  <a:spcPct val="0"/>
                </a:spcBef>
                <a:spcAft>
                  <a:spcPct val="0"/>
                </a:spcAft>
              </a:pPr>
              <a:endParaRPr lang="en-US" sz="1999" kern="0" dirty="0">
                <a:gradFill>
                  <a:gsLst>
                    <a:gs pos="0">
                      <a:srgbClr val="FFFFFF"/>
                    </a:gs>
                    <a:gs pos="100000">
                      <a:srgbClr val="FFFFFF"/>
                    </a:gs>
                  </a:gsLst>
                  <a:lin ang="5400000" scaled="0"/>
                </a:gradFill>
              </a:endParaRPr>
            </a:p>
          </p:txBody>
        </p:sp>
        <p:sp>
          <p:nvSpPr>
            <p:cNvPr id="472" name="Oval 471"/>
            <p:cNvSpPr/>
            <p:nvPr/>
          </p:nvSpPr>
          <p:spPr bwMode="auto">
            <a:xfrm>
              <a:off x="7010094" y="2595563"/>
              <a:ext cx="853146" cy="853146"/>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73" name="Freeform 18"/>
            <p:cNvSpPr>
              <a:spLocks noChangeAspect="1" noEditPoints="1"/>
            </p:cNvSpPr>
            <p:nvPr/>
          </p:nvSpPr>
          <p:spPr bwMode="auto">
            <a:xfrm>
              <a:off x="7157812" y="2816281"/>
              <a:ext cx="557713" cy="411713"/>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chemeClr val="bg1"/>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762" tIns="44762" rIns="0" bIns="44762" numCol="1" spcCol="0" rtlCol="0" fromWordArt="0" anchor="ctr" anchorCtr="0" forceAA="0" compatLnSpc="1">
              <a:prstTxWarp prst="textNoShape">
                <a:avLst/>
              </a:prstTxWarp>
              <a:noAutofit/>
            </a:bodyPr>
            <a:lstStyle/>
            <a:p>
              <a:pPr defTabSz="912932">
                <a:lnSpc>
                  <a:spcPct val="90000"/>
                </a:lnSpc>
                <a:spcAft>
                  <a:spcPts val="587"/>
                </a:spcAft>
                <a:defRPr/>
              </a:pPr>
              <a:endParaRPr lang="en-US" sz="1369" b="1" kern="0" dirty="0">
                <a:gradFill>
                  <a:gsLst>
                    <a:gs pos="50427">
                      <a:srgbClr val="FFFFFF"/>
                    </a:gs>
                    <a:gs pos="30000">
                      <a:srgbClr val="FFFFFF"/>
                    </a:gs>
                  </a:gsLst>
                  <a:lin ang="5400000" scaled="0"/>
                </a:gradFill>
                <a:latin typeface="Segoe UI"/>
              </a:endParaRPr>
            </a:p>
          </p:txBody>
        </p:sp>
        <p:sp>
          <p:nvSpPr>
            <p:cNvPr id="474" name="Oval 473"/>
            <p:cNvSpPr/>
            <p:nvPr/>
          </p:nvSpPr>
          <p:spPr bwMode="auto">
            <a:xfrm>
              <a:off x="8237589" y="2595563"/>
              <a:ext cx="853146" cy="853146"/>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75" name="Freeform 17"/>
            <p:cNvSpPr>
              <a:spLocks noEditPoints="1"/>
            </p:cNvSpPr>
            <p:nvPr/>
          </p:nvSpPr>
          <p:spPr bwMode="auto">
            <a:xfrm>
              <a:off x="8429182" y="2723517"/>
              <a:ext cx="469960" cy="597241"/>
            </a:xfrm>
            <a:custGeom>
              <a:avLst/>
              <a:gdLst>
                <a:gd name="T0" fmla="*/ 718 w 3648"/>
                <a:gd name="T1" fmla="*/ 1195 h 4636"/>
                <a:gd name="T2" fmla="*/ 2791 w 3648"/>
                <a:gd name="T3" fmla="*/ 1195 h 4636"/>
                <a:gd name="T4" fmla="*/ 2791 w 3648"/>
                <a:gd name="T5" fmla="*/ 1358 h 4636"/>
                <a:gd name="T6" fmla="*/ 718 w 3648"/>
                <a:gd name="T7" fmla="*/ 1358 h 4636"/>
                <a:gd name="T8" fmla="*/ 718 w 3648"/>
                <a:gd name="T9" fmla="*/ 1195 h 4636"/>
                <a:gd name="T10" fmla="*/ 718 w 3648"/>
                <a:gd name="T11" fmla="*/ 1195 h 4636"/>
                <a:gd name="T12" fmla="*/ 718 w 3648"/>
                <a:gd name="T13" fmla="*/ 1195 h 4636"/>
                <a:gd name="T14" fmla="*/ 718 w 3648"/>
                <a:gd name="T15" fmla="*/ 1885 h 4636"/>
                <a:gd name="T16" fmla="*/ 2791 w 3648"/>
                <a:gd name="T17" fmla="*/ 1885 h 4636"/>
                <a:gd name="T18" fmla="*/ 2791 w 3648"/>
                <a:gd name="T19" fmla="*/ 1748 h 4636"/>
                <a:gd name="T20" fmla="*/ 718 w 3648"/>
                <a:gd name="T21" fmla="*/ 1748 h 4636"/>
                <a:gd name="T22" fmla="*/ 718 w 3648"/>
                <a:gd name="T23" fmla="*/ 1885 h 4636"/>
                <a:gd name="T24" fmla="*/ 718 w 3648"/>
                <a:gd name="T25" fmla="*/ 1885 h 4636"/>
                <a:gd name="T26" fmla="*/ 718 w 3648"/>
                <a:gd name="T27" fmla="*/ 1885 h 4636"/>
                <a:gd name="T28" fmla="*/ 718 w 3648"/>
                <a:gd name="T29" fmla="*/ 2439 h 4636"/>
                <a:gd name="T30" fmla="*/ 2791 w 3648"/>
                <a:gd name="T31" fmla="*/ 2439 h 4636"/>
                <a:gd name="T32" fmla="*/ 2791 w 3648"/>
                <a:gd name="T33" fmla="*/ 2276 h 4636"/>
                <a:gd name="T34" fmla="*/ 718 w 3648"/>
                <a:gd name="T35" fmla="*/ 2276 h 4636"/>
                <a:gd name="T36" fmla="*/ 718 w 3648"/>
                <a:gd name="T37" fmla="*/ 2439 h 4636"/>
                <a:gd name="T38" fmla="*/ 718 w 3648"/>
                <a:gd name="T39" fmla="*/ 2439 h 4636"/>
                <a:gd name="T40" fmla="*/ 718 w 3648"/>
                <a:gd name="T41" fmla="*/ 2439 h 4636"/>
                <a:gd name="T42" fmla="*/ 718 w 3648"/>
                <a:gd name="T43" fmla="*/ 2966 h 4636"/>
                <a:gd name="T44" fmla="*/ 2791 w 3648"/>
                <a:gd name="T45" fmla="*/ 2966 h 4636"/>
                <a:gd name="T46" fmla="*/ 2791 w 3648"/>
                <a:gd name="T47" fmla="*/ 2803 h 4636"/>
                <a:gd name="T48" fmla="*/ 718 w 3648"/>
                <a:gd name="T49" fmla="*/ 2803 h 4636"/>
                <a:gd name="T50" fmla="*/ 718 w 3648"/>
                <a:gd name="T51" fmla="*/ 2966 h 4636"/>
                <a:gd name="T52" fmla="*/ 718 w 3648"/>
                <a:gd name="T53" fmla="*/ 2966 h 4636"/>
                <a:gd name="T54" fmla="*/ 718 w 3648"/>
                <a:gd name="T55" fmla="*/ 2966 h 4636"/>
                <a:gd name="T56" fmla="*/ 3648 w 3648"/>
                <a:gd name="T57" fmla="*/ 1131 h 4636"/>
                <a:gd name="T58" fmla="*/ 3648 w 3648"/>
                <a:gd name="T59" fmla="*/ 4636 h 4636"/>
                <a:gd name="T60" fmla="*/ 0 w 3648"/>
                <a:gd name="T61" fmla="*/ 4636 h 4636"/>
                <a:gd name="T62" fmla="*/ 0 w 3648"/>
                <a:gd name="T63" fmla="*/ 14 h 4636"/>
                <a:gd name="T64" fmla="*/ 2718 w 3648"/>
                <a:gd name="T65" fmla="*/ 14 h 4636"/>
                <a:gd name="T66" fmla="*/ 2718 w 3648"/>
                <a:gd name="T67" fmla="*/ 0 h 4636"/>
                <a:gd name="T68" fmla="*/ 3648 w 3648"/>
                <a:gd name="T69" fmla="*/ 1131 h 4636"/>
                <a:gd name="T70" fmla="*/ 3648 w 3648"/>
                <a:gd name="T71" fmla="*/ 1131 h 4636"/>
                <a:gd name="T72" fmla="*/ 3648 w 3648"/>
                <a:gd name="T73" fmla="*/ 1131 h 4636"/>
                <a:gd name="T74" fmla="*/ 3409 w 3648"/>
                <a:gd name="T75" fmla="*/ 994 h 4636"/>
                <a:gd name="T76" fmla="*/ 2692 w 3648"/>
                <a:gd name="T77" fmla="*/ 994 h 4636"/>
                <a:gd name="T78" fmla="*/ 2718 w 3648"/>
                <a:gd name="T79" fmla="*/ 265 h 4636"/>
                <a:gd name="T80" fmla="*/ 251 w 3648"/>
                <a:gd name="T81" fmla="*/ 265 h 4636"/>
                <a:gd name="T82" fmla="*/ 251 w 3648"/>
                <a:gd name="T83" fmla="*/ 4386 h 4636"/>
                <a:gd name="T84" fmla="*/ 3409 w 3648"/>
                <a:gd name="T85" fmla="*/ 4386 h 4636"/>
                <a:gd name="T86" fmla="*/ 3409 w 3648"/>
                <a:gd name="T87" fmla="*/ 994 h 4636"/>
                <a:gd name="T88" fmla="*/ 3409 w 3648"/>
                <a:gd name="T89" fmla="*/ 994 h 4636"/>
                <a:gd name="T90" fmla="*/ 3409 w 3648"/>
                <a:gd name="T91" fmla="*/ 994 h 4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48" h="4636">
                  <a:moveTo>
                    <a:pt x="718" y="1195"/>
                  </a:moveTo>
                  <a:lnTo>
                    <a:pt x="2791" y="1195"/>
                  </a:lnTo>
                  <a:lnTo>
                    <a:pt x="2791" y="1358"/>
                  </a:lnTo>
                  <a:lnTo>
                    <a:pt x="718" y="1358"/>
                  </a:lnTo>
                  <a:lnTo>
                    <a:pt x="718" y="1195"/>
                  </a:lnTo>
                  <a:lnTo>
                    <a:pt x="718" y="1195"/>
                  </a:lnTo>
                  <a:lnTo>
                    <a:pt x="718" y="1195"/>
                  </a:lnTo>
                  <a:close/>
                  <a:moveTo>
                    <a:pt x="718" y="1885"/>
                  </a:moveTo>
                  <a:lnTo>
                    <a:pt x="2791" y="1885"/>
                  </a:lnTo>
                  <a:lnTo>
                    <a:pt x="2791" y="1748"/>
                  </a:lnTo>
                  <a:lnTo>
                    <a:pt x="718" y="1748"/>
                  </a:lnTo>
                  <a:lnTo>
                    <a:pt x="718" y="1885"/>
                  </a:lnTo>
                  <a:lnTo>
                    <a:pt x="718" y="1885"/>
                  </a:lnTo>
                  <a:lnTo>
                    <a:pt x="718" y="1885"/>
                  </a:lnTo>
                  <a:close/>
                  <a:moveTo>
                    <a:pt x="718" y="2439"/>
                  </a:moveTo>
                  <a:lnTo>
                    <a:pt x="2791" y="2439"/>
                  </a:lnTo>
                  <a:lnTo>
                    <a:pt x="2791" y="2276"/>
                  </a:lnTo>
                  <a:lnTo>
                    <a:pt x="718" y="2276"/>
                  </a:lnTo>
                  <a:lnTo>
                    <a:pt x="718" y="2439"/>
                  </a:lnTo>
                  <a:lnTo>
                    <a:pt x="718" y="2439"/>
                  </a:lnTo>
                  <a:lnTo>
                    <a:pt x="718" y="2439"/>
                  </a:lnTo>
                  <a:close/>
                  <a:moveTo>
                    <a:pt x="718" y="2966"/>
                  </a:moveTo>
                  <a:lnTo>
                    <a:pt x="2791" y="2966"/>
                  </a:lnTo>
                  <a:lnTo>
                    <a:pt x="2791" y="2803"/>
                  </a:lnTo>
                  <a:lnTo>
                    <a:pt x="718" y="2803"/>
                  </a:lnTo>
                  <a:lnTo>
                    <a:pt x="718" y="2966"/>
                  </a:lnTo>
                  <a:lnTo>
                    <a:pt x="718" y="2966"/>
                  </a:lnTo>
                  <a:lnTo>
                    <a:pt x="718" y="2966"/>
                  </a:lnTo>
                  <a:close/>
                  <a:moveTo>
                    <a:pt x="3648" y="1131"/>
                  </a:moveTo>
                  <a:lnTo>
                    <a:pt x="3648" y="4636"/>
                  </a:lnTo>
                  <a:lnTo>
                    <a:pt x="0" y="4636"/>
                  </a:lnTo>
                  <a:lnTo>
                    <a:pt x="0" y="14"/>
                  </a:lnTo>
                  <a:lnTo>
                    <a:pt x="2718" y="14"/>
                  </a:lnTo>
                  <a:lnTo>
                    <a:pt x="2718" y="0"/>
                  </a:lnTo>
                  <a:lnTo>
                    <a:pt x="3648" y="1131"/>
                  </a:lnTo>
                  <a:lnTo>
                    <a:pt x="3648" y="1131"/>
                  </a:lnTo>
                  <a:lnTo>
                    <a:pt x="3648" y="1131"/>
                  </a:lnTo>
                  <a:close/>
                  <a:moveTo>
                    <a:pt x="3409" y="994"/>
                  </a:moveTo>
                  <a:lnTo>
                    <a:pt x="2692" y="994"/>
                  </a:lnTo>
                  <a:lnTo>
                    <a:pt x="2718" y="265"/>
                  </a:lnTo>
                  <a:lnTo>
                    <a:pt x="251" y="265"/>
                  </a:lnTo>
                  <a:lnTo>
                    <a:pt x="251" y="4386"/>
                  </a:lnTo>
                  <a:lnTo>
                    <a:pt x="3409" y="4386"/>
                  </a:lnTo>
                  <a:lnTo>
                    <a:pt x="3409" y="994"/>
                  </a:lnTo>
                  <a:lnTo>
                    <a:pt x="3409" y="994"/>
                  </a:lnTo>
                  <a:lnTo>
                    <a:pt x="3409" y="994"/>
                  </a:lnTo>
                  <a:close/>
                </a:path>
              </a:pathLst>
            </a:custGeom>
            <a:solidFill>
              <a:schemeClr val="bg1"/>
            </a:solidFill>
            <a:ln>
              <a:noFill/>
            </a:ln>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476" name="Oval 475"/>
            <p:cNvSpPr/>
            <p:nvPr/>
          </p:nvSpPr>
          <p:spPr bwMode="auto">
            <a:xfrm>
              <a:off x="9465084" y="2595563"/>
              <a:ext cx="853146" cy="853146"/>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77" name="Freeform 476"/>
            <p:cNvSpPr>
              <a:spLocks noEditPoints="1"/>
            </p:cNvSpPr>
            <p:nvPr/>
          </p:nvSpPr>
          <p:spPr bwMode="auto">
            <a:xfrm>
              <a:off x="9596638" y="2769152"/>
              <a:ext cx="590041" cy="505968"/>
            </a:xfrm>
            <a:custGeom>
              <a:avLst/>
              <a:gdLst>
                <a:gd name="T0" fmla="*/ 1173 w 1958"/>
                <a:gd name="T1" fmla="*/ 413 h 1678"/>
                <a:gd name="T2" fmla="*/ 1292 w 1958"/>
                <a:gd name="T3" fmla="*/ 532 h 1678"/>
                <a:gd name="T4" fmla="*/ 1292 w 1958"/>
                <a:gd name="T5" fmla="*/ 1063 h 1678"/>
                <a:gd name="T6" fmla="*/ 1173 w 1958"/>
                <a:gd name="T7" fmla="*/ 1182 h 1678"/>
                <a:gd name="T8" fmla="*/ 1173 w 1958"/>
                <a:gd name="T9" fmla="*/ 1182 h 1678"/>
                <a:gd name="T10" fmla="*/ 1173 w 1958"/>
                <a:gd name="T11" fmla="*/ 1559 h 1678"/>
                <a:gd name="T12" fmla="*/ 1061 w 1958"/>
                <a:gd name="T13" fmla="*/ 1678 h 1678"/>
                <a:gd name="T14" fmla="*/ 893 w 1958"/>
                <a:gd name="T15" fmla="*/ 1678 h 1678"/>
                <a:gd name="T16" fmla="*/ 781 w 1958"/>
                <a:gd name="T17" fmla="*/ 1559 h 1678"/>
                <a:gd name="T18" fmla="*/ 781 w 1958"/>
                <a:gd name="T19" fmla="*/ 1182 h 1678"/>
                <a:gd name="T20" fmla="*/ 781 w 1958"/>
                <a:gd name="T21" fmla="*/ 1182 h 1678"/>
                <a:gd name="T22" fmla="*/ 662 w 1958"/>
                <a:gd name="T23" fmla="*/ 1063 h 1678"/>
                <a:gd name="T24" fmla="*/ 662 w 1958"/>
                <a:gd name="T25" fmla="*/ 532 h 1678"/>
                <a:gd name="T26" fmla="*/ 781 w 1958"/>
                <a:gd name="T27" fmla="*/ 413 h 1678"/>
                <a:gd name="T28" fmla="*/ 1173 w 1958"/>
                <a:gd name="T29" fmla="*/ 413 h 1678"/>
                <a:gd name="T30" fmla="*/ 789 w 1958"/>
                <a:gd name="T31" fmla="*/ 188 h 1678"/>
                <a:gd name="T32" fmla="*/ 977 w 1958"/>
                <a:gd name="T33" fmla="*/ 376 h 1678"/>
                <a:gd name="T34" fmla="*/ 1164 w 1958"/>
                <a:gd name="T35" fmla="*/ 188 h 1678"/>
                <a:gd name="T36" fmla="*/ 977 w 1958"/>
                <a:gd name="T37" fmla="*/ 0 h 1678"/>
                <a:gd name="T38" fmla="*/ 789 w 1958"/>
                <a:gd name="T39" fmla="*/ 188 h 1678"/>
                <a:gd name="T40" fmla="*/ 1861 w 1958"/>
                <a:gd name="T41" fmla="*/ 461 h 1678"/>
                <a:gd name="T42" fmla="*/ 1527 w 1958"/>
                <a:gd name="T43" fmla="*/ 461 h 1678"/>
                <a:gd name="T44" fmla="*/ 1429 w 1958"/>
                <a:gd name="T45" fmla="*/ 559 h 1678"/>
                <a:gd name="T46" fmla="*/ 1429 w 1958"/>
                <a:gd name="T47" fmla="*/ 1015 h 1678"/>
                <a:gd name="T48" fmla="*/ 1527 w 1958"/>
                <a:gd name="T49" fmla="*/ 1113 h 1678"/>
                <a:gd name="T50" fmla="*/ 1527 w 1958"/>
                <a:gd name="T51" fmla="*/ 1113 h 1678"/>
                <a:gd name="T52" fmla="*/ 1527 w 1958"/>
                <a:gd name="T53" fmla="*/ 1442 h 1678"/>
                <a:gd name="T54" fmla="*/ 1617 w 1958"/>
                <a:gd name="T55" fmla="*/ 1541 h 1678"/>
                <a:gd name="T56" fmla="*/ 1763 w 1958"/>
                <a:gd name="T57" fmla="*/ 1541 h 1678"/>
                <a:gd name="T58" fmla="*/ 1861 w 1958"/>
                <a:gd name="T59" fmla="*/ 1442 h 1678"/>
                <a:gd name="T60" fmla="*/ 1861 w 1958"/>
                <a:gd name="T61" fmla="*/ 1113 h 1678"/>
                <a:gd name="T62" fmla="*/ 1861 w 1958"/>
                <a:gd name="T63" fmla="*/ 1113 h 1678"/>
                <a:gd name="T64" fmla="*/ 1958 w 1958"/>
                <a:gd name="T65" fmla="*/ 1015 h 1678"/>
                <a:gd name="T66" fmla="*/ 1958 w 1958"/>
                <a:gd name="T67" fmla="*/ 559 h 1678"/>
                <a:gd name="T68" fmla="*/ 1861 w 1958"/>
                <a:gd name="T69" fmla="*/ 461 h 1678"/>
                <a:gd name="T70" fmla="*/ 1530 w 1958"/>
                <a:gd name="T71" fmla="*/ 265 h 1678"/>
                <a:gd name="T72" fmla="*/ 1691 w 1958"/>
                <a:gd name="T73" fmla="*/ 424 h 1678"/>
                <a:gd name="T74" fmla="*/ 1853 w 1958"/>
                <a:gd name="T75" fmla="*/ 265 h 1678"/>
                <a:gd name="T76" fmla="*/ 1691 w 1958"/>
                <a:gd name="T77" fmla="*/ 106 h 1678"/>
                <a:gd name="T78" fmla="*/ 1530 w 1958"/>
                <a:gd name="T79" fmla="*/ 265 h 1678"/>
                <a:gd name="T80" fmla="*/ 432 w 1958"/>
                <a:gd name="T81" fmla="*/ 461 h 1678"/>
                <a:gd name="T82" fmla="*/ 98 w 1958"/>
                <a:gd name="T83" fmla="*/ 461 h 1678"/>
                <a:gd name="T84" fmla="*/ 0 w 1958"/>
                <a:gd name="T85" fmla="*/ 559 h 1678"/>
                <a:gd name="T86" fmla="*/ 0 w 1958"/>
                <a:gd name="T87" fmla="*/ 1015 h 1678"/>
                <a:gd name="T88" fmla="*/ 98 w 1958"/>
                <a:gd name="T89" fmla="*/ 1113 h 1678"/>
                <a:gd name="T90" fmla="*/ 98 w 1958"/>
                <a:gd name="T91" fmla="*/ 1113 h 1678"/>
                <a:gd name="T92" fmla="*/ 98 w 1958"/>
                <a:gd name="T93" fmla="*/ 1442 h 1678"/>
                <a:gd name="T94" fmla="*/ 195 w 1958"/>
                <a:gd name="T95" fmla="*/ 1541 h 1678"/>
                <a:gd name="T96" fmla="*/ 341 w 1958"/>
                <a:gd name="T97" fmla="*/ 1541 h 1678"/>
                <a:gd name="T98" fmla="*/ 432 w 1958"/>
                <a:gd name="T99" fmla="*/ 1442 h 1678"/>
                <a:gd name="T100" fmla="*/ 432 w 1958"/>
                <a:gd name="T101" fmla="*/ 1113 h 1678"/>
                <a:gd name="T102" fmla="*/ 432 w 1958"/>
                <a:gd name="T103" fmla="*/ 1113 h 1678"/>
                <a:gd name="T104" fmla="*/ 529 w 1958"/>
                <a:gd name="T105" fmla="*/ 1015 h 1678"/>
                <a:gd name="T106" fmla="*/ 529 w 1958"/>
                <a:gd name="T107" fmla="*/ 559 h 1678"/>
                <a:gd name="T108" fmla="*/ 432 w 1958"/>
                <a:gd name="T109" fmla="*/ 461 h 1678"/>
                <a:gd name="T110" fmla="*/ 101 w 1958"/>
                <a:gd name="T111" fmla="*/ 265 h 1678"/>
                <a:gd name="T112" fmla="*/ 262 w 1958"/>
                <a:gd name="T113" fmla="*/ 424 h 1678"/>
                <a:gd name="T114" fmla="*/ 423 w 1958"/>
                <a:gd name="T115" fmla="*/ 265 h 1678"/>
                <a:gd name="T116" fmla="*/ 262 w 1958"/>
                <a:gd name="T117" fmla="*/ 106 h 1678"/>
                <a:gd name="T118" fmla="*/ 101 w 1958"/>
                <a:gd name="T119" fmla="*/ 265 h 1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58" h="1678">
                  <a:moveTo>
                    <a:pt x="1173" y="413"/>
                  </a:moveTo>
                  <a:cubicBezTo>
                    <a:pt x="1236" y="413"/>
                    <a:pt x="1292" y="469"/>
                    <a:pt x="1292" y="532"/>
                  </a:cubicBezTo>
                  <a:cubicBezTo>
                    <a:pt x="1292" y="532"/>
                    <a:pt x="1292" y="532"/>
                    <a:pt x="1292" y="1063"/>
                  </a:cubicBezTo>
                  <a:cubicBezTo>
                    <a:pt x="1292" y="1126"/>
                    <a:pt x="1236" y="1182"/>
                    <a:pt x="1173" y="1182"/>
                  </a:cubicBezTo>
                  <a:cubicBezTo>
                    <a:pt x="1173" y="1182"/>
                    <a:pt x="1173" y="1182"/>
                    <a:pt x="1173" y="1182"/>
                  </a:cubicBezTo>
                  <a:cubicBezTo>
                    <a:pt x="1173" y="1182"/>
                    <a:pt x="1173" y="1182"/>
                    <a:pt x="1173" y="1559"/>
                  </a:cubicBezTo>
                  <a:cubicBezTo>
                    <a:pt x="1173" y="1622"/>
                    <a:pt x="1124" y="1678"/>
                    <a:pt x="1061" y="1678"/>
                  </a:cubicBezTo>
                  <a:cubicBezTo>
                    <a:pt x="1061" y="1678"/>
                    <a:pt x="1061" y="1678"/>
                    <a:pt x="893" y="1678"/>
                  </a:cubicBezTo>
                  <a:cubicBezTo>
                    <a:pt x="830" y="1678"/>
                    <a:pt x="781" y="1622"/>
                    <a:pt x="781" y="1559"/>
                  </a:cubicBezTo>
                  <a:cubicBezTo>
                    <a:pt x="781" y="1559"/>
                    <a:pt x="781" y="1559"/>
                    <a:pt x="781" y="1182"/>
                  </a:cubicBezTo>
                  <a:cubicBezTo>
                    <a:pt x="781" y="1182"/>
                    <a:pt x="781" y="1182"/>
                    <a:pt x="781" y="1182"/>
                  </a:cubicBezTo>
                  <a:cubicBezTo>
                    <a:pt x="718" y="1182"/>
                    <a:pt x="662" y="1126"/>
                    <a:pt x="662" y="1063"/>
                  </a:cubicBezTo>
                  <a:cubicBezTo>
                    <a:pt x="662" y="1063"/>
                    <a:pt x="662" y="1063"/>
                    <a:pt x="662" y="532"/>
                  </a:cubicBezTo>
                  <a:cubicBezTo>
                    <a:pt x="662" y="469"/>
                    <a:pt x="718" y="413"/>
                    <a:pt x="781" y="413"/>
                  </a:cubicBezTo>
                  <a:cubicBezTo>
                    <a:pt x="781" y="413"/>
                    <a:pt x="781" y="413"/>
                    <a:pt x="1173" y="413"/>
                  </a:cubicBezTo>
                  <a:close/>
                  <a:moveTo>
                    <a:pt x="789" y="188"/>
                  </a:moveTo>
                  <a:cubicBezTo>
                    <a:pt x="789" y="292"/>
                    <a:pt x="873" y="376"/>
                    <a:pt x="977" y="376"/>
                  </a:cubicBezTo>
                  <a:cubicBezTo>
                    <a:pt x="1080" y="376"/>
                    <a:pt x="1164" y="292"/>
                    <a:pt x="1164" y="188"/>
                  </a:cubicBezTo>
                  <a:cubicBezTo>
                    <a:pt x="1164" y="84"/>
                    <a:pt x="1080" y="0"/>
                    <a:pt x="977" y="0"/>
                  </a:cubicBezTo>
                  <a:cubicBezTo>
                    <a:pt x="873" y="0"/>
                    <a:pt x="789" y="84"/>
                    <a:pt x="789" y="188"/>
                  </a:cubicBezTo>
                  <a:close/>
                  <a:moveTo>
                    <a:pt x="1861" y="461"/>
                  </a:moveTo>
                  <a:cubicBezTo>
                    <a:pt x="1527" y="461"/>
                    <a:pt x="1527" y="461"/>
                    <a:pt x="1527" y="461"/>
                  </a:cubicBezTo>
                  <a:cubicBezTo>
                    <a:pt x="1471" y="461"/>
                    <a:pt x="1429" y="503"/>
                    <a:pt x="1429" y="559"/>
                  </a:cubicBezTo>
                  <a:cubicBezTo>
                    <a:pt x="1429" y="1015"/>
                    <a:pt x="1429" y="1015"/>
                    <a:pt x="1429" y="1015"/>
                  </a:cubicBezTo>
                  <a:cubicBezTo>
                    <a:pt x="1429" y="1071"/>
                    <a:pt x="1471" y="1113"/>
                    <a:pt x="1527" y="1113"/>
                  </a:cubicBezTo>
                  <a:cubicBezTo>
                    <a:pt x="1527" y="1113"/>
                    <a:pt x="1527" y="1113"/>
                    <a:pt x="1527" y="1113"/>
                  </a:cubicBezTo>
                  <a:cubicBezTo>
                    <a:pt x="1527" y="1442"/>
                    <a:pt x="1527" y="1442"/>
                    <a:pt x="1527" y="1442"/>
                  </a:cubicBezTo>
                  <a:cubicBezTo>
                    <a:pt x="1527" y="1499"/>
                    <a:pt x="1568" y="1541"/>
                    <a:pt x="1617" y="1541"/>
                  </a:cubicBezTo>
                  <a:cubicBezTo>
                    <a:pt x="1763" y="1541"/>
                    <a:pt x="1763" y="1541"/>
                    <a:pt x="1763" y="1541"/>
                  </a:cubicBezTo>
                  <a:cubicBezTo>
                    <a:pt x="1819" y="1541"/>
                    <a:pt x="1861" y="1499"/>
                    <a:pt x="1861" y="1442"/>
                  </a:cubicBezTo>
                  <a:cubicBezTo>
                    <a:pt x="1861" y="1113"/>
                    <a:pt x="1861" y="1113"/>
                    <a:pt x="1861" y="1113"/>
                  </a:cubicBezTo>
                  <a:cubicBezTo>
                    <a:pt x="1861" y="1113"/>
                    <a:pt x="1861" y="1113"/>
                    <a:pt x="1861" y="1113"/>
                  </a:cubicBezTo>
                  <a:cubicBezTo>
                    <a:pt x="1917" y="1113"/>
                    <a:pt x="1958" y="1071"/>
                    <a:pt x="1958" y="1015"/>
                  </a:cubicBezTo>
                  <a:cubicBezTo>
                    <a:pt x="1958" y="559"/>
                    <a:pt x="1958" y="559"/>
                    <a:pt x="1958" y="559"/>
                  </a:cubicBezTo>
                  <a:cubicBezTo>
                    <a:pt x="1958" y="503"/>
                    <a:pt x="1917" y="461"/>
                    <a:pt x="1861" y="461"/>
                  </a:cubicBezTo>
                  <a:close/>
                  <a:moveTo>
                    <a:pt x="1530" y="265"/>
                  </a:moveTo>
                  <a:cubicBezTo>
                    <a:pt x="1530" y="353"/>
                    <a:pt x="1602" y="424"/>
                    <a:pt x="1691" y="424"/>
                  </a:cubicBezTo>
                  <a:cubicBezTo>
                    <a:pt x="1780" y="424"/>
                    <a:pt x="1853" y="353"/>
                    <a:pt x="1853" y="265"/>
                  </a:cubicBezTo>
                  <a:cubicBezTo>
                    <a:pt x="1853" y="177"/>
                    <a:pt x="1780" y="106"/>
                    <a:pt x="1691" y="106"/>
                  </a:cubicBezTo>
                  <a:cubicBezTo>
                    <a:pt x="1602" y="106"/>
                    <a:pt x="1530" y="177"/>
                    <a:pt x="1530" y="265"/>
                  </a:cubicBezTo>
                  <a:close/>
                  <a:moveTo>
                    <a:pt x="432" y="461"/>
                  </a:moveTo>
                  <a:cubicBezTo>
                    <a:pt x="98" y="461"/>
                    <a:pt x="98" y="461"/>
                    <a:pt x="98" y="461"/>
                  </a:cubicBezTo>
                  <a:cubicBezTo>
                    <a:pt x="42" y="461"/>
                    <a:pt x="0" y="503"/>
                    <a:pt x="0" y="559"/>
                  </a:cubicBezTo>
                  <a:cubicBezTo>
                    <a:pt x="0" y="1015"/>
                    <a:pt x="0" y="1015"/>
                    <a:pt x="0" y="1015"/>
                  </a:cubicBezTo>
                  <a:cubicBezTo>
                    <a:pt x="0" y="1071"/>
                    <a:pt x="42" y="1113"/>
                    <a:pt x="98" y="1113"/>
                  </a:cubicBezTo>
                  <a:cubicBezTo>
                    <a:pt x="98" y="1113"/>
                    <a:pt x="98" y="1113"/>
                    <a:pt x="98" y="1113"/>
                  </a:cubicBezTo>
                  <a:cubicBezTo>
                    <a:pt x="98" y="1442"/>
                    <a:pt x="98" y="1442"/>
                    <a:pt x="98" y="1442"/>
                  </a:cubicBezTo>
                  <a:cubicBezTo>
                    <a:pt x="98" y="1499"/>
                    <a:pt x="139" y="1541"/>
                    <a:pt x="195" y="1541"/>
                  </a:cubicBezTo>
                  <a:cubicBezTo>
                    <a:pt x="341" y="1541"/>
                    <a:pt x="341" y="1541"/>
                    <a:pt x="341" y="1541"/>
                  </a:cubicBezTo>
                  <a:cubicBezTo>
                    <a:pt x="390" y="1541"/>
                    <a:pt x="432" y="1499"/>
                    <a:pt x="432" y="1442"/>
                  </a:cubicBezTo>
                  <a:cubicBezTo>
                    <a:pt x="432" y="1113"/>
                    <a:pt x="432" y="1113"/>
                    <a:pt x="432" y="1113"/>
                  </a:cubicBezTo>
                  <a:cubicBezTo>
                    <a:pt x="432" y="1113"/>
                    <a:pt x="432" y="1113"/>
                    <a:pt x="432" y="1113"/>
                  </a:cubicBezTo>
                  <a:cubicBezTo>
                    <a:pt x="488" y="1113"/>
                    <a:pt x="529" y="1071"/>
                    <a:pt x="529" y="1015"/>
                  </a:cubicBezTo>
                  <a:cubicBezTo>
                    <a:pt x="529" y="559"/>
                    <a:pt x="529" y="559"/>
                    <a:pt x="529" y="559"/>
                  </a:cubicBezTo>
                  <a:cubicBezTo>
                    <a:pt x="529" y="503"/>
                    <a:pt x="488" y="461"/>
                    <a:pt x="432" y="461"/>
                  </a:cubicBezTo>
                  <a:close/>
                  <a:moveTo>
                    <a:pt x="101" y="265"/>
                  </a:moveTo>
                  <a:cubicBezTo>
                    <a:pt x="101" y="353"/>
                    <a:pt x="173" y="424"/>
                    <a:pt x="262" y="424"/>
                  </a:cubicBezTo>
                  <a:cubicBezTo>
                    <a:pt x="351" y="424"/>
                    <a:pt x="423" y="353"/>
                    <a:pt x="423" y="265"/>
                  </a:cubicBezTo>
                  <a:cubicBezTo>
                    <a:pt x="423" y="177"/>
                    <a:pt x="351" y="106"/>
                    <a:pt x="262" y="106"/>
                  </a:cubicBezTo>
                  <a:cubicBezTo>
                    <a:pt x="173" y="106"/>
                    <a:pt x="101" y="177"/>
                    <a:pt x="101" y="265"/>
                  </a:cubicBezTo>
                  <a:close/>
                </a:path>
              </a:pathLst>
            </a:custGeom>
            <a:solidFill>
              <a:schemeClr val="bg1"/>
            </a:solidFill>
            <a:ln>
              <a:noFill/>
            </a:ln>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478" name="Oval 477"/>
            <p:cNvSpPr/>
            <p:nvPr/>
          </p:nvSpPr>
          <p:spPr bwMode="auto">
            <a:xfrm>
              <a:off x="10692578" y="2595563"/>
              <a:ext cx="853146" cy="853146"/>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479" name="Group 478"/>
            <p:cNvGrpSpPr/>
            <p:nvPr/>
          </p:nvGrpSpPr>
          <p:grpSpPr>
            <a:xfrm>
              <a:off x="10841227" y="2779849"/>
              <a:ext cx="555851" cy="484577"/>
              <a:chOff x="10450695" y="2384201"/>
              <a:chExt cx="683568" cy="595918"/>
            </a:xfrm>
          </p:grpSpPr>
          <p:sp>
            <p:nvSpPr>
              <p:cNvPr id="480" name="Rectangle 479"/>
              <p:cNvSpPr/>
              <p:nvPr/>
            </p:nvSpPr>
            <p:spPr bwMode="auto">
              <a:xfrm>
                <a:off x="10450695" y="2384201"/>
                <a:ext cx="595918" cy="595918"/>
              </a:xfrm>
              <a:prstGeom prst="rect">
                <a:avLst/>
              </a:prstGeom>
              <a:noFill/>
              <a:ln w="317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81" name="Freeform 5"/>
              <p:cNvSpPr>
                <a:spLocks/>
              </p:cNvSpPr>
              <p:nvPr/>
            </p:nvSpPr>
            <p:spPr bwMode="auto">
              <a:xfrm>
                <a:off x="10496281" y="2446461"/>
                <a:ext cx="637982" cy="488956"/>
              </a:xfrm>
              <a:custGeom>
                <a:avLst/>
                <a:gdLst>
                  <a:gd name="T0" fmla="*/ 2264 w 2306"/>
                  <a:gd name="T1" fmla="*/ 244 h 1766"/>
                  <a:gd name="T2" fmla="*/ 2062 w 2306"/>
                  <a:gd name="T3" fmla="*/ 41 h 1766"/>
                  <a:gd name="T4" fmla="*/ 1961 w 2306"/>
                  <a:gd name="T5" fmla="*/ 0 h 1766"/>
                  <a:gd name="T6" fmla="*/ 1859 w 2306"/>
                  <a:gd name="T7" fmla="*/ 41 h 1766"/>
                  <a:gd name="T8" fmla="*/ 884 w 2306"/>
                  <a:gd name="T9" fmla="*/ 1018 h 1766"/>
                  <a:gd name="T10" fmla="*/ 447 w 2306"/>
                  <a:gd name="T11" fmla="*/ 580 h 1766"/>
                  <a:gd name="T12" fmla="*/ 345 w 2306"/>
                  <a:gd name="T13" fmla="*/ 538 h 1766"/>
                  <a:gd name="T14" fmla="*/ 244 w 2306"/>
                  <a:gd name="T15" fmla="*/ 580 h 1766"/>
                  <a:gd name="T16" fmla="*/ 42 w 2306"/>
                  <a:gd name="T17" fmla="*/ 782 h 1766"/>
                  <a:gd name="T18" fmla="*/ 0 w 2306"/>
                  <a:gd name="T19" fmla="*/ 883 h 1766"/>
                  <a:gd name="T20" fmla="*/ 42 w 2306"/>
                  <a:gd name="T21" fmla="*/ 984 h 1766"/>
                  <a:gd name="T22" fmla="*/ 580 w 2306"/>
                  <a:gd name="T23" fmla="*/ 1522 h 1766"/>
                  <a:gd name="T24" fmla="*/ 783 w 2306"/>
                  <a:gd name="T25" fmla="*/ 1725 h 1766"/>
                  <a:gd name="T26" fmla="*/ 884 w 2306"/>
                  <a:gd name="T27" fmla="*/ 1766 h 1766"/>
                  <a:gd name="T28" fmla="*/ 985 w 2306"/>
                  <a:gd name="T29" fmla="*/ 1725 h 1766"/>
                  <a:gd name="T30" fmla="*/ 1187 w 2306"/>
                  <a:gd name="T31" fmla="*/ 1522 h 1766"/>
                  <a:gd name="T32" fmla="*/ 2264 w 2306"/>
                  <a:gd name="T33" fmla="*/ 446 h 1766"/>
                  <a:gd name="T34" fmla="*/ 2306 w 2306"/>
                  <a:gd name="T35" fmla="*/ 345 h 1766"/>
                  <a:gd name="T36" fmla="*/ 2264 w 2306"/>
                  <a:gd name="T37" fmla="*/ 244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6" h="1766">
                    <a:moveTo>
                      <a:pt x="2264" y="244"/>
                    </a:moveTo>
                    <a:cubicBezTo>
                      <a:pt x="2062" y="41"/>
                      <a:pt x="2062" y="41"/>
                      <a:pt x="2062" y="41"/>
                    </a:cubicBezTo>
                    <a:cubicBezTo>
                      <a:pt x="2034" y="14"/>
                      <a:pt x="2000" y="0"/>
                      <a:pt x="1961" y="0"/>
                    </a:cubicBezTo>
                    <a:cubicBezTo>
                      <a:pt x="1921" y="0"/>
                      <a:pt x="1887" y="14"/>
                      <a:pt x="1859" y="41"/>
                    </a:cubicBezTo>
                    <a:cubicBezTo>
                      <a:pt x="884" y="1018"/>
                      <a:pt x="884" y="1018"/>
                      <a:pt x="884" y="1018"/>
                    </a:cubicBezTo>
                    <a:cubicBezTo>
                      <a:pt x="447" y="580"/>
                      <a:pt x="447" y="580"/>
                      <a:pt x="447" y="580"/>
                    </a:cubicBezTo>
                    <a:cubicBezTo>
                      <a:pt x="419" y="552"/>
                      <a:pt x="385" y="538"/>
                      <a:pt x="345" y="538"/>
                    </a:cubicBezTo>
                    <a:cubicBezTo>
                      <a:pt x="306" y="538"/>
                      <a:pt x="272" y="552"/>
                      <a:pt x="244" y="580"/>
                    </a:cubicBezTo>
                    <a:cubicBezTo>
                      <a:pt x="42" y="782"/>
                      <a:pt x="42" y="782"/>
                      <a:pt x="42" y="782"/>
                    </a:cubicBezTo>
                    <a:cubicBezTo>
                      <a:pt x="14" y="810"/>
                      <a:pt x="0" y="843"/>
                      <a:pt x="0" y="883"/>
                    </a:cubicBezTo>
                    <a:cubicBezTo>
                      <a:pt x="0" y="923"/>
                      <a:pt x="14" y="956"/>
                      <a:pt x="42" y="984"/>
                    </a:cubicBezTo>
                    <a:cubicBezTo>
                      <a:pt x="580" y="1522"/>
                      <a:pt x="580" y="1522"/>
                      <a:pt x="580" y="1522"/>
                    </a:cubicBezTo>
                    <a:cubicBezTo>
                      <a:pt x="783" y="1725"/>
                      <a:pt x="783" y="1725"/>
                      <a:pt x="783" y="1725"/>
                    </a:cubicBezTo>
                    <a:cubicBezTo>
                      <a:pt x="810" y="1752"/>
                      <a:pt x="844" y="1766"/>
                      <a:pt x="884" y="1766"/>
                    </a:cubicBezTo>
                    <a:cubicBezTo>
                      <a:pt x="923" y="1766"/>
                      <a:pt x="957" y="1752"/>
                      <a:pt x="985" y="1725"/>
                    </a:cubicBezTo>
                    <a:cubicBezTo>
                      <a:pt x="1187" y="1522"/>
                      <a:pt x="1187" y="1522"/>
                      <a:pt x="1187" y="1522"/>
                    </a:cubicBezTo>
                    <a:cubicBezTo>
                      <a:pt x="2264" y="446"/>
                      <a:pt x="2264" y="446"/>
                      <a:pt x="2264" y="446"/>
                    </a:cubicBezTo>
                    <a:cubicBezTo>
                      <a:pt x="2292" y="418"/>
                      <a:pt x="2306" y="384"/>
                      <a:pt x="2306" y="345"/>
                    </a:cubicBezTo>
                    <a:cubicBezTo>
                      <a:pt x="2306" y="305"/>
                      <a:pt x="2292" y="271"/>
                      <a:pt x="2264" y="2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grpSp>
        <p:grpSp>
          <p:nvGrpSpPr>
            <p:cNvPr id="482" name="Group 481"/>
            <p:cNvGrpSpPr/>
            <p:nvPr/>
          </p:nvGrpSpPr>
          <p:grpSpPr>
            <a:xfrm>
              <a:off x="10386456" y="4936398"/>
              <a:ext cx="1344382" cy="1062056"/>
              <a:chOff x="9972097" y="4402078"/>
              <a:chExt cx="1344382" cy="1062056"/>
            </a:xfrm>
          </p:grpSpPr>
          <p:grpSp>
            <p:nvGrpSpPr>
              <p:cNvPr id="483" name="Group 482"/>
              <p:cNvGrpSpPr/>
              <p:nvPr/>
            </p:nvGrpSpPr>
            <p:grpSpPr>
              <a:xfrm>
                <a:off x="9973234" y="4402078"/>
                <a:ext cx="1342109" cy="1062056"/>
                <a:chOff x="10031532" y="4402078"/>
                <a:chExt cx="1342109" cy="1062056"/>
              </a:xfrm>
            </p:grpSpPr>
            <p:sp>
              <p:nvSpPr>
                <p:cNvPr id="485" name="Rectangle 484"/>
                <p:cNvSpPr/>
                <p:nvPr/>
              </p:nvSpPr>
              <p:spPr bwMode="auto">
                <a:xfrm>
                  <a:off x="10031532" y="4402078"/>
                  <a:ext cx="757785" cy="1054200"/>
                </a:xfrm>
                <a:prstGeom prst="rect">
                  <a:avLst/>
                </a:prstGeom>
                <a:solidFill>
                  <a:srgbClr val="9FB8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86" name="Rectangle 640"/>
                <p:cNvSpPr/>
                <p:nvPr/>
              </p:nvSpPr>
              <p:spPr>
                <a:xfrm>
                  <a:off x="10042902" y="4411102"/>
                  <a:ext cx="1321875" cy="1053032"/>
                </a:xfrm>
                <a:custGeom>
                  <a:avLst/>
                  <a:gdLst>
                    <a:gd name="connsiteX0" fmla="*/ 0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0 w 1339601"/>
                    <a:gd name="connsiteY4" fmla="*/ 0 h 922774"/>
                    <a:gd name="connsiteX0" fmla="*/ 542925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542925 w 1339601"/>
                    <a:gd name="connsiteY4" fmla="*/ 0 h 922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601" h="922774">
                      <a:moveTo>
                        <a:pt x="542925" y="0"/>
                      </a:moveTo>
                      <a:lnTo>
                        <a:pt x="1339601" y="0"/>
                      </a:lnTo>
                      <a:lnTo>
                        <a:pt x="1339601" y="922774"/>
                      </a:lnTo>
                      <a:lnTo>
                        <a:pt x="0" y="922774"/>
                      </a:lnTo>
                      <a:lnTo>
                        <a:pt x="542925" y="0"/>
                      </a:lnTo>
                      <a:close/>
                    </a:path>
                  </a:pathLst>
                </a:custGeom>
                <a:solidFill>
                  <a:srgbClr val="BBDA0A"/>
                </a:solidFill>
                <a:ln w="38100">
                  <a:noFill/>
                </a:ln>
                <a:effectLst/>
              </p:spPr>
              <p:style>
                <a:lnRef idx="1">
                  <a:schemeClr val="dk1"/>
                </a:lnRef>
                <a:fillRef idx="2">
                  <a:schemeClr val="dk1"/>
                </a:fillRef>
                <a:effectRef idx="1">
                  <a:schemeClr val="dk1"/>
                </a:effectRef>
                <a:fontRef idx="minor">
                  <a:schemeClr val="dk1"/>
                </a:fontRef>
              </p:style>
              <p:txBody>
                <a:bodyPr lIns="93182" tIns="46591" rIns="93182" bIns="46591" rtlCol="0" anchor="ctr"/>
                <a:lstStyle/>
                <a:p>
                  <a:pPr algn="ctr" defTabSz="932099">
                    <a:defRPr/>
                  </a:pPr>
                  <a:endParaRPr lang="en-US" sz="1834" kern="0" dirty="0">
                    <a:solidFill>
                      <a:srgbClr val="000000"/>
                    </a:solidFill>
                    <a:latin typeface="Segoe UI"/>
                  </a:endParaRPr>
                </a:p>
              </p:txBody>
            </p:sp>
            <p:sp>
              <p:nvSpPr>
                <p:cNvPr id="487" name="Rectangle 486"/>
                <p:cNvSpPr/>
                <p:nvPr/>
              </p:nvSpPr>
              <p:spPr>
                <a:xfrm>
                  <a:off x="10034040" y="4403840"/>
                  <a:ext cx="1339601" cy="142908"/>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3182" tIns="46591" rIns="93182" bIns="46591" rtlCol="0" anchor="ctr"/>
                <a:lstStyle/>
                <a:p>
                  <a:pPr algn="ctr" defTabSz="932099">
                    <a:defRPr/>
                  </a:pPr>
                  <a:endParaRPr lang="en-US" sz="1834" kern="0" dirty="0">
                    <a:solidFill>
                      <a:srgbClr val="000000"/>
                    </a:solidFill>
                    <a:latin typeface="Segoe UI"/>
                  </a:endParaRPr>
                </a:p>
              </p:txBody>
            </p:sp>
            <p:sp>
              <p:nvSpPr>
                <p:cNvPr id="488" name="Rectangle 487"/>
                <p:cNvSpPr/>
                <p:nvPr/>
              </p:nvSpPr>
              <p:spPr>
                <a:xfrm>
                  <a:off x="10034040" y="4533504"/>
                  <a:ext cx="1339601" cy="922774"/>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3182" tIns="46591" rIns="93182" bIns="46591" rtlCol="0" anchor="ctr"/>
                <a:lstStyle/>
                <a:p>
                  <a:pPr algn="ctr" defTabSz="932099">
                    <a:defRPr/>
                  </a:pPr>
                  <a:endParaRPr lang="en-US" sz="1834" kern="0" dirty="0">
                    <a:solidFill>
                      <a:srgbClr val="000000"/>
                    </a:solidFill>
                    <a:latin typeface="Segoe UI"/>
                  </a:endParaRPr>
                </a:p>
              </p:txBody>
            </p:sp>
          </p:grpSp>
          <p:sp>
            <p:nvSpPr>
              <p:cNvPr id="484" name="TextBox 483"/>
              <p:cNvSpPr txBox="1"/>
              <p:nvPr/>
            </p:nvSpPr>
            <p:spPr>
              <a:xfrm>
                <a:off x="9972097" y="4577624"/>
                <a:ext cx="1344382" cy="859622"/>
              </a:xfrm>
              <a:prstGeom prst="rect">
                <a:avLst/>
              </a:prstGeom>
              <a:noFill/>
            </p:spPr>
            <p:txBody>
              <a:bodyPr wrap="square" lIns="182806" tIns="146246" rIns="182806" bIns="146246" rtlCol="0" anchor="ctr" anchorCtr="0">
                <a:noAutofit/>
              </a:bodyPr>
              <a:lstStyle/>
              <a:p>
                <a:pPr algn="ctr" defTabSz="932319">
                  <a:lnSpc>
                    <a:spcPct val="90000"/>
                  </a:lnSpc>
                  <a:spcAft>
                    <a:spcPts val="600"/>
                  </a:spcAft>
                  <a:defRPr/>
                </a:pPr>
                <a:r>
                  <a:rPr lang="en-US" sz="2999" kern="0" dirty="0">
                    <a:gradFill>
                      <a:gsLst>
                        <a:gs pos="2917">
                          <a:srgbClr val="404040"/>
                        </a:gs>
                        <a:gs pos="30000">
                          <a:srgbClr val="404040"/>
                        </a:gs>
                      </a:gsLst>
                      <a:lin ang="5400000" scaled="0"/>
                    </a:gradFill>
                    <a:latin typeface="Segoe UI Light"/>
                  </a:rPr>
                  <a:t>HTML</a:t>
                </a:r>
              </a:p>
            </p:txBody>
          </p:sp>
        </p:grpSp>
        <p:grpSp>
          <p:nvGrpSpPr>
            <p:cNvPr id="489" name="Group 488"/>
            <p:cNvGrpSpPr/>
            <p:nvPr/>
          </p:nvGrpSpPr>
          <p:grpSpPr>
            <a:xfrm>
              <a:off x="7057359" y="4684440"/>
              <a:ext cx="899570" cy="1314014"/>
              <a:chOff x="6803259" y="4273052"/>
              <a:chExt cx="899570" cy="1314014"/>
            </a:xfrm>
          </p:grpSpPr>
          <p:sp>
            <p:nvSpPr>
              <p:cNvPr id="490" name="Rounded Rectangle 489"/>
              <p:cNvSpPr/>
              <p:nvPr/>
            </p:nvSpPr>
            <p:spPr bwMode="auto">
              <a:xfrm rot="5400000">
                <a:off x="6596037" y="4480274"/>
                <a:ext cx="1314014" cy="899570"/>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1" name="Rounded Rectangle 490"/>
              <p:cNvSpPr/>
              <p:nvPr/>
            </p:nvSpPr>
            <p:spPr bwMode="auto">
              <a:xfrm rot="5400000">
                <a:off x="6687357" y="4516455"/>
                <a:ext cx="1131374" cy="788547"/>
              </a:xfrm>
              <a:prstGeom prst="roundRect">
                <a:avLst>
                  <a:gd name="adj" fmla="val 3643"/>
                </a:avLst>
              </a:prstGeom>
              <a:solidFill>
                <a:srgbClr val="B400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2" name="Oval 491"/>
              <p:cNvSpPr/>
              <p:nvPr/>
            </p:nvSpPr>
            <p:spPr bwMode="auto">
              <a:xfrm rot="5400000">
                <a:off x="7226436" y="5497479"/>
                <a:ext cx="53216" cy="53216"/>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3" name="Rounded Rectangle 639"/>
              <p:cNvSpPr/>
              <p:nvPr/>
            </p:nvSpPr>
            <p:spPr bwMode="auto">
              <a:xfrm rot="5400000">
                <a:off x="6687357" y="4516455"/>
                <a:ext cx="1131374" cy="788547"/>
              </a:xfrm>
              <a:custGeom>
                <a:avLst/>
                <a:gdLst>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28727 w 1131374"/>
                  <a:gd name="connsiteY6" fmla="*/ 788547 h 788547"/>
                  <a:gd name="connsiteX7" fmla="*/ 0 w 1131374"/>
                  <a:gd name="connsiteY7" fmla="*/ 759820 h 788547"/>
                  <a:gd name="connsiteX8" fmla="*/ 0 w 1131374"/>
                  <a:gd name="connsiteY8" fmla="*/ 28727 h 788547"/>
                  <a:gd name="connsiteX0" fmla="*/ 61126 w 1192500"/>
                  <a:gd name="connsiteY0" fmla="*/ 28727 h 788547"/>
                  <a:gd name="connsiteX1" fmla="*/ 89853 w 1192500"/>
                  <a:gd name="connsiteY1" fmla="*/ 0 h 788547"/>
                  <a:gd name="connsiteX2" fmla="*/ 1163773 w 1192500"/>
                  <a:gd name="connsiteY2" fmla="*/ 0 h 788547"/>
                  <a:gd name="connsiteX3" fmla="*/ 1192500 w 1192500"/>
                  <a:gd name="connsiteY3" fmla="*/ 28727 h 788547"/>
                  <a:gd name="connsiteX4" fmla="*/ 1192500 w 1192500"/>
                  <a:gd name="connsiteY4" fmla="*/ 759820 h 788547"/>
                  <a:gd name="connsiteX5" fmla="*/ 1163773 w 1192500"/>
                  <a:gd name="connsiteY5" fmla="*/ 788547 h 788547"/>
                  <a:gd name="connsiteX6" fmla="*/ 89853 w 1192500"/>
                  <a:gd name="connsiteY6" fmla="*/ 788547 h 788547"/>
                  <a:gd name="connsiteX7" fmla="*/ 61126 w 1192500"/>
                  <a:gd name="connsiteY7" fmla="*/ 28727 h 788547"/>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0 w 1131374"/>
                  <a:gd name="connsiteY6" fmla="*/ 28727 h 788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374" h="788547">
                    <a:moveTo>
                      <a:pt x="0" y="28727"/>
                    </a:moveTo>
                    <a:cubicBezTo>
                      <a:pt x="0" y="12862"/>
                      <a:pt x="12862" y="0"/>
                      <a:pt x="28727" y="0"/>
                    </a:cubicBezTo>
                    <a:lnTo>
                      <a:pt x="1102647" y="0"/>
                    </a:lnTo>
                    <a:cubicBezTo>
                      <a:pt x="1118512" y="0"/>
                      <a:pt x="1131374" y="12862"/>
                      <a:pt x="1131374" y="28727"/>
                    </a:cubicBezTo>
                    <a:lnTo>
                      <a:pt x="1131374" y="759820"/>
                    </a:lnTo>
                    <a:cubicBezTo>
                      <a:pt x="1131374" y="775685"/>
                      <a:pt x="1118512" y="788547"/>
                      <a:pt x="1102647" y="788547"/>
                    </a:cubicBezTo>
                    <a:lnTo>
                      <a:pt x="0" y="28727"/>
                    </a:lnTo>
                    <a:close/>
                  </a:path>
                </a:pathLst>
              </a:custGeom>
              <a:solidFill>
                <a:srgbClr val="7E006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defRPr/>
                </a:pPr>
                <a:endParaRPr lang="en-US" sz="8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494" name="AutoShape 165"/>
            <p:cNvSpPr>
              <a:spLocks noChangeAspect="1" noChangeArrowheads="1" noTextEdit="1"/>
            </p:cNvSpPr>
            <p:nvPr/>
          </p:nvSpPr>
          <p:spPr bwMode="auto">
            <a:xfrm>
              <a:off x="8536089" y="3458032"/>
              <a:ext cx="1057275" cy="82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grpSp>
          <p:nvGrpSpPr>
            <p:cNvPr id="495" name="Group 494"/>
            <p:cNvGrpSpPr/>
            <p:nvPr/>
          </p:nvGrpSpPr>
          <p:grpSpPr>
            <a:xfrm>
              <a:off x="8537163" y="3503327"/>
              <a:ext cx="875225" cy="709078"/>
              <a:chOff x="8283062" y="3056784"/>
              <a:chExt cx="875225" cy="709078"/>
            </a:xfrm>
          </p:grpSpPr>
          <p:sp>
            <p:nvSpPr>
              <p:cNvPr id="496" name="Freeform 167"/>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497" name="Freeform 168"/>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grpSp>
        <p:grpSp>
          <p:nvGrpSpPr>
            <p:cNvPr id="498" name="Group 497"/>
            <p:cNvGrpSpPr/>
            <p:nvPr/>
          </p:nvGrpSpPr>
          <p:grpSpPr>
            <a:xfrm>
              <a:off x="9412385" y="3503327"/>
              <a:ext cx="606272" cy="715942"/>
              <a:chOff x="9158285" y="3056784"/>
              <a:chExt cx="606272" cy="715942"/>
            </a:xfrm>
          </p:grpSpPr>
          <p:sp>
            <p:nvSpPr>
              <p:cNvPr id="499" name="Freeform 168"/>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500" name="Freeform 167"/>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grpSp>
        <p:grpSp>
          <p:nvGrpSpPr>
            <p:cNvPr id="501" name="Group 500"/>
            <p:cNvGrpSpPr/>
            <p:nvPr/>
          </p:nvGrpSpPr>
          <p:grpSpPr>
            <a:xfrm>
              <a:off x="8398942" y="4146616"/>
              <a:ext cx="1331448" cy="1851838"/>
              <a:chOff x="8144842" y="4004140"/>
              <a:chExt cx="1331448" cy="1851838"/>
            </a:xfrm>
          </p:grpSpPr>
          <p:pic>
            <p:nvPicPr>
              <p:cNvPr id="502" name="Picture 501"/>
              <p:cNvPicPr>
                <a:picLocks noChangeAspect="1"/>
              </p:cNvPicPr>
              <p:nvPr/>
            </p:nvPicPr>
            <p:blipFill>
              <a:blip r:embed="rId3"/>
              <a:stretch>
                <a:fillRect/>
              </a:stretch>
            </p:blipFill>
            <p:spPr>
              <a:xfrm>
                <a:off x="8843731" y="4004140"/>
                <a:ext cx="632559" cy="1851838"/>
              </a:xfrm>
              <a:prstGeom prst="rect">
                <a:avLst/>
              </a:prstGeom>
            </p:spPr>
          </p:pic>
          <p:pic>
            <p:nvPicPr>
              <p:cNvPr id="503" name="Picture 502"/>
              <p:cNvPicPr>
                <a:picLocks noChangeAspect="1"/>
              </p:cNvPicPr>
              <p:nvPr/>
            </p:nvPicPr>
            <p:blipFill>
              <a:blip r:embed="rId4"/>
              <a:stretch>
                <a:fillRect/>
              </a:stretch>
            </p:blipFill>
            <p:spPr>
              <a:xfrm>
                <a:off x="8144842" y="4762867"/>
                <a:ext cx="1080760" cy="1093111"/>
              </a:xfrm>
              <a:prstGeom prst="rect">
                <a:avLst/>
              </a:prstGeom>
            </p:spPr>
          </p:pic>
        </p:grpSp>
        <p:grpSp>
          <p:nvGrpSpPr>
            <p:cNvPr id="504" name="Group 503"/>
            <p:cNvGrpSpPr/>
            <p:nvPr/>
          </p:nvGrpSpPr>
          <p:grpSpPr>
            <a:xfrm>
              <a:off x="10892139" y="3503327"/>
              <a:ext cx="454025" cy="1444602"/>
              <a:chOff x="10638038" y="3056784"/>
              <a:chExt cx="454025" cy="1444602"/>
            </a:xfrm>
          </p:grpSpPr>
          <p:sp>
            <p:nvSpPr>
              <p:cNvPr id="505" name="Freeform 168"/>
              <p:cNvSpPr>
                <a:spLocks/>
              </p:cNvSpPr>
              <p:nvPr/>
            </p:nvSpPr>
            <p:spPr bwMode="auto">
              <a:xfrm>
                <a:off x="10738051"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506" name="Freeform 172"/>
              <p:cNvSpPr>
                <a:spLocks/>
              </p:cNvSpPr>
              <p:nvPr/>
            </p:nvSpPr>
            <p:spPr bwMode="auto">
              <a:xfrm>
                <a:off x="10638038" y="3417123"/>
                <a:ext cx="454025" cy="1084263"/>
              </a:xfrm>
              <a:custGeom>
                <a:avLst/>
                <a:gdLst>
                  <a:gd name="T0" fmla="*/ 126 w 249"/>
                  <a:gd name="T1" fmla="*/ 0 h 430"/>
                  <a:gd name="T2" fmla="*/ 157 w 249"/>
                  <a:gd name="T3" fmla="*/ 104 h 430"/>
                  <a:gd name="T4" fmla="*/ 221 w 249"/>
                  <a:gd name="T5" fmla="*/ 149 h 430"/>
                  <a:gd name="T6" fmla="*/ 243 w 249"/>
                  <a:gd name="T7" fmla="*/ 223 h 430"/>
                  <a:gd name="T8" fmla="*/ 153 w 249"/>
                  <a:gd name="T9" fmla="*/ 286 h 430"/>
                  <a:gd name="T10" fmla="*/ 86 w 249"/>
                  <a:gd name="T11" fmla="*/ 298 h 430"/>
                  <a:gd name="T12" fmla="*/ 5 w 249"/>
                  <a:gd name="T13" fmla="*/ 321 h 430"/>
                  <a:gd name="T14" fmla="*/ 65 w 249"/>
                  <a:gd name="T15" fmla="*/ 361 h 430"/>
                  <a:gd name="T16" fmla="*/ 110 w 249"/>
                  <a:gd name="T17"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430">
                    <a:moveTo>
                      <a:pt x="126" y="0"/>
                    </a:moveTo>
                    <a:cubicBezTo>
                      <a:pt x="123" y="36"/>
                      <a:pt x="123" y="82"/>
                      <a:pt x="157" y="104"/>
                    </a:cubicBezTo>
                    <a:cubicBezTo>
                      <a:pt x="179" y="119"/>
                      <a:pt x="203" y="128"/>
                      <a:pt x="221" y="149"/>
                    </a:cubicBezTo>
                    <a:cubicBezTo>
                      <a:pt x="238" y="169"/>
                      <a:pt x="249" y="196"/>
                      <a:pt x="243" y="223"/>
                    </a:cubicBezTo>
                    <a:cubicBezTo>
                      <a:pt x="234" y="265"/>
                      <a:pt x="190" y="277"/>
                      <a:pt x="153" y="286"/>
                    </a:cubicBezTo>
                    <a:cubicBezTo>
                      <a:pt x="131" y="292"/>
                      <a:pt x="109" y="296"/>
                      <a:pt x="86" y="298"/>
                    </a:cubicBezTo>
                    <a:cubicBezTo>
                      <a:pt x="66" y="301"/>
                      <a:pt x="11" y="293"/>
                      <a:pt x="5" y="321"/>
                    </a:cubicBezTo>
                    <a:cubicBezTo>
                      <a:pt x="0" y="350"/>
                      <a:pt x="48" y="353"/>
                      <a:pt x="65" y="361"/>
                    </a:cubicBezTo>
                    <a:cubicBezTo>
                      <a:pt x="92" y="375"/>
                      <a:pt x="107" y="400"/>
                      <a:pt x="110" y="43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grpSp>
        <p:grpSp>
          <p:nvGrpSpPr>
            <p:cNvPr id="507" name="Group 506"/>
            <p:cNvGrpSpPr/>
            <p:nvPr/>
          </p:nvGrpSpPr>
          <p:grpSpPr>
            <a:xfrm>
              <a:off x="7245450" y="3503327"/>
              <a:ext cx="382588" cy="1813666"/>
              <a:chOff x="6991350" y="3056784"/>
              <a:chExt cx="382588" cy="1813666"/>
            </a:xfrm>
          </p:grpSpPr>
          <p:grpSp>
            <p:nvGrpSpPr>
              <p:cNvPr id="508" name="Group 507"/>
              <p:cNvGrpSpPr/>
              <p:nvPr/>
            </p:nvGrpSpPr>
            <p:grpSpPr>
              <a:xfrm>
                <a:off x="6991350" y="3092450"/>
                <a:ext cx="382588" cy="1778000"/>
                <a:chOff x="6991350" y="3092450"/>
                <a:chExt cx="382588" cy="1778000"/>
              </a:xfrm>
            </p:grpSpPr>
            <p:sp>
              <p:nvSpPr>
                <p:cNvPr id="510" name="AutoShape 160"/>
                <p:cNvSpPr>
                  <a:spLocks noChangeAspect="1" noChangeArrowheads="1" noTextEdit="1"/>
                </p:cNvSpPr>
                <p:nvPr/>
              </p:nvSpPr>
              <p:spPr bwMode="auto">
                <a:xfrm>
                  <a:off x="6991350" y="3092450"/>
                  <a:ext cx="382588"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sp>
              <p:nvSpPr>
                <p:cNvPr id="511" name="Freeform 162"/>
                <p:cNvSpPr>
                  <a:spLocks/>
                </p:cNvSpPr>
                <p:nvPr/>
              </p:nvSpPr>
              <p:spPr bwMode="auto">
                <a:xfrm>
                  <a:off x="7058192" y="3428720"/>
                  <a:ext cx="315592" cy="856674"/>
                </a:xfrm>
                <a:custGeom>
                  <a:avLst/>
                  <a:gdLst>
                    <a:gd name="T0" fmla="*/ 29 w 73"/>
                    <a:gd name="T1" fmla="*/ 0 h 320"/>
                    <a:gd name="T2" fmla="*/ 26 w 73"/>
                    <a:gd name="T3" fmla="*/ 52 h 320"/>
                    <a:gd name="T4" fmla="*/ 12 w 73"/>
                    <a:gd name="T5" fmla="*/ 64 h 320"/>
                    <a:gd name="T6" fmla="*/ 1 w 73"/>
                    <a:gd name="T7" fmla="*/ 86 h 320"/>
                    <a:gd name="T8" fmla="*/ 42 w 73"/>
                    <a:gd name="T9" fmla="*/ 130 h 320"/>
                    <a:gd name="T10" fmla="*/ 70 w 73"/>
                    <a:gd name="T11" fmla="*/ 183 h 320"/>
                    <a:gd name="T12" fmla="*/ 49 w 73"/>
                    <a:gd name="T13" fmla="*/ 251 h 320"/>
                    <a:gd name="T14" fmla="*/ 53 w 73"/>
                    <a:gd name="T15" fmla="*/ 32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320">
                      <a:moveTo>
                        <a:pt x="29" y="0"/>
                      </a:moveTo>
                      <a:cubicBezTo>
                        <a:pt x="29" y="17"/>
                        <a:pt x="33" y="35"/>
                        <a:pt x="26" y="52"/>
                      </a:cubicBezTo>
                      <a:cubicBezTo>
                        <a:pt x="24" y="58"/>
                        <a:pt x="18" y="61"/>
                        <a:pt x="12" y="64"/>
                      </a:cubicBezTo>
                      <a:cubicBezTo>
                        <a:pt x="5" y="69"/>
                        <a:pt x="1" y="78"/>
                        <a:pt x="1" y="86"/>
                      </a:cubicBezTo>
                      <a:cubicBezTo>
                        <a:pt x="0" y="111"/>
                        <a:pt x="26" y="116"/>
                        <a:pt x="42" y="130"/>
                      </a:cubicBezTo>
                      <a:cubicBezTo>
                        <a:pt x="58" y="144"/>
                        <a:pt x="68" y="163"/>
                        <a:pt x="70" y="183"/>
                      </a:cubicBezTo>
                      <a:cubicBezTo>
                        <a:pt x="73" y="209"/>
                        <a:pt x="58" y="228"/>
                        <a:pt x="49" y="251"/>
                      </a:cubicBezTo>
                      <a:cubicBezTo>
                        <a:pt x="40" y="273"/>
                        <a:pt x="42" y="299"/>
                        <a:pt x="53" y="32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grpSp>
          <p:sp>
            <p:nvSpPr>
              <p:cNvPr id="509" name="Freeform 168"/>
              <p:cNvSpPr>
                <a:spLocks/>
              </p:cNvSpPr>
              <p:nvPr/>
            </p:nvSpPr>
            <p:spPr bwMode="auto">
              <a:xfrm>
                <a:off x="705556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91403" tIns="45702" rIns="91403" bIns="45702" numCol="1" anchor="t" anchorCtr="0" compatLnSpc="1">
                <a:prstTxWarp prst="textNoShape">
                  <a:avLst/>
                </a:prstTxWarp>
              </a:bodyPr>
              <a:lstStyle/>
              <a:p>
                <a:pPr defTabSz="932319">
                  <a:defRPr/>
                </a:pPr>
                <a:endParaRPr lang="en-US" sz="1835" kern="0" dirty="0">
                  <a:solidFill>
                    <a:srgbClr val="404040"/>
                  </a:solidFill>
                  <a:latin typeface="Segoe UI"/>
                </a:endParaRPr>
              </a:p>
            </p:txBody>
          </p:sp>
        </p:grpSp>
      </p:grpSp>
      <p:sp>
        <p:nvSpPr>
          <p:cNvPr id="283" name="Data"/>
          <p:cNvSpPr/>
          <p:nvPr/>
        </p:nvSpPr>
        <p:spPr bwMode="auto">
          <a:xfrm>
            <a:off x="6225043" y="1212183"/>
            <a:ext cx="5936768" cy="91403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40" tIns="146246" rIns="179140" bIns="143313" numCol="1" spcCol="0" rtlCol="0" fromWordArt="0" anchor="ctr" anchorCtr="0" forceAA="0" compatLnSpc="1">
            <a:prstTxWarp prst="textNoShape">
              <a:avLst/>
            </a:prstTxWarp>
            <a:noAutofit/>
          </a:bodyPr>
          <a:lstStyle/>
          <a:p>
            <a:pPr algn="ctr" defTabSz="913290" fontAlgn="base">
              <a:lnSpc>
                <a:spcPct val="90000"/>
              </a:lnSpc>
              <a:spcBef>
                <a:spcPct val="0"/>
              </a:spcBef>
              <a:spcAft>
                <a:spcPct val="0"/>
              </a:spcAft>
              <a:defRPr/>
            </a:pPr>
            <a:r>
              <a:rPr lang="en-US" sz="5398" b="1" kern="0"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DATA</a:t>
            </a:r>
          </a:p>
        </p:txBody>
      </p:sp>
      <p:sp>
        <p:nvSpPr>
          <p:cNvPr id="284" name="USER"/>
          <p:cNvSpPr/>
          <p:nvPr/>
        </p:nvSpPr>
        <p:spPr bwMode="auto">
          <a:xfrm>
            <a:off x="248465" y="1212183"/>
            <a:ext cx="5895507" cy="91403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40" tIns="146246" rIns="179140" bIns="143313" numCol="1" spcCol="0" rtlCol="0" fromWordArt="0" anchor="ctr" anchorCtr="0" forceAA="0" compatLnSpc="1">
            <a:prstTxWarp prst="textNoShape">
              <a:avLst/>
            </a:prstTxWarp>
            <a:noAutofit/>
          </a:bodyPr>
          <a:lstStyle/>
          <a:p>
            <a:pPr algn="ctr" defTabSz="913290" fontAlgn="base">
              <a:lnSpc>
                <a:spcPct val="90000"/>
              </a:lnSpc>
              <a:spcBef>
                <a:spcPct val="0"/>
              </a:spcBef>
              <a:spcAft>
                <a:spcPct val="0"/>
              </a:spcAft>
              <a:defRPr/>
            </a:pPr>
            <a:r>
              <a:rPr lang="en-US" sz="5398" b="1" kern="0"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USERS</a:t>
            </a:r>
          </a:p>
        </p:txBody>
      </p:sp>
    </p:spTree>
    <p:extLst>
      <p:ext uri="{BB962C8B-B14F-4D97-AF65-F5344CB8AC3E}">
        <p14:creationId xmlns:p14="http://schemas.microsoft.com/office/powerpoint/2010/main" val="1154730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284"/>
                                        </p:tgtEl>
                                        <p:attrNameLst>
                                          <p:attrName>style.visibility</p:attrName>
                                        </p:attrNameLst>
                                      </p:cBhvr>
                                      <p:to>
                                        <p:strVal val="visible"/>
                                      </p:to>
                                    </p:set>
                                    <p:anim calcmode="lin" valueType="num">
                                      <p:cBhvr additive="base">
                                        <p:cTn id="7" dur="640" fill="hold"/>
                                        <p:tgtEl>
                                          <p:spTgt spid="284"/>
                                        </p:tgtEl>
                                        <p:attrNameLst>
                                          <p:attrName>ppt_x</p:attrName>
                                        </p:attrNameLst>
                                      </p:cBhvr>
                                      <p:tavLst>
                                        <p:tav tm="0">
                                          <p:val>
                                            <p:strVal val="0-#ppt_w/2"/>
                                          </p:val>
                                        </p:tav>
                                        <p:tav tm="100000">
                                          <p:val>
                                            <p:strVal val="#ppt_x"/>
                                          </p:val>
                                        </p:tav>
                                      </p:tavLst>
                                    </p:anim>
                                    <p:anim calcmode="lin" valueType="num">
                                      <p:cBhvr additive="base">
                                        <p:cTn id="8" dur="640" fill="hold"/>
                                        <p:tgtEl>
                                          <p:spTgt spid="284"/>
                                        </p:tgtEl>
                                        <p:attrNameLst>
                                          <p:attrName>ppt_y</p:attrName>
                                        </p:attrNameLst>
                                      </p:cBhvr>
                                      <p:tavLst>
                                        <p:tav tm="0">
                                          <p:val>
                                            <p:strVal val="#ppt_y"/>
                                          </p:val>
                                        </p:tav>
                                        <p:tav tm="100000">
                                          <p:val>
                                            <p:strVal val="#ppt_y"/>
                                          </p:val>
                                        </p:tav>
                                      </p:tavLst>
                                    </p:anim>
                                  </p:childTnLst>
                                </p:cTn>
                              </p:par>
                              <p:par>
                                <p:cTn id="9" presetID="2" presetClass="entr" presetSubtype="8" decel="100000"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640" fill="hold"/>
                                        <p:tgtEl>
                                          <p:spTgt spid="2"/>
                                        </p:tgtEl>
                                        <p:attrNameLst>
                                          <p:attrName>ppt_x</p:attrName>
                                        </p:attrNameLst>
                                      </p:cBhvr>
                                      <p:tavLst>
                                        <p:tav tm="0">
                                          <p:val>
                                            <p:strVal val="0-#ppt_w/2"/>
                                          </p:val>
                                        </p:tav>
                                        <p:tav tm="100000">
                                          <p:val>
                                            <p:strVal val="#ppt_x"/>
                                          </p:val>
                                        </p:tav>
                                      </p:tavLst>
                                    </p:anim>
                                    <p:anim calcmode="lin" valueType="num">
                                      <p:cBhvr additive="base">
                                        <p:cTn id="12" dur="640" fill="hold"/>
                                        <p:tgtEl>
                                          <p:spTgt spid="2"/>
                                        </p:tgtEl>
                                        <p:attrNameLst>
                                          <p:attrName>ppt_y</p:attrName>
                                        </p:attrNameLst>
                                      </p:cBhvr>
                                      <p:tavLst>
                                        <p:tav tm="0">
                                          <p:val>
                                            <p:strVal val="#ppt_y"/>
                                          </p:val>
                                        </p:tav>
                                        <p:tav tm="100000">
                                          <p:val>
                                            <p:strVal val="#ppt_y"/>
                                          </p:val>
                                        </p:tav>
                                      </p:tavLst>
                                    </p:anim>
                                  </p:childTnLst>
                                </p:cTn>
                              </p:par>
                            </p:childTnLst>
                          </p:cTn>
                        </p:par>
                        <p:par>
                          <p:cTn id="13" fill="hold">
                            <p:stCondLst>
                              <p:cond delay="640"/>
                            </p:stCondLst>
                            <p:childTnLst>
                              <p:par>
                                <p:cTn id="14" presetID="2" presetClass="entr" presetSubtype="2" decel="100000" fill="hold" grpId="0" nodeType="afterEffect">
                                  <p:stCondLst>
                                    <p:cond delay="0"/>
                                  </p:stCondLst>
                                  <p:childTnLst>
                                    <p:set>
                                      <p:cBhvr>
                                        <p:cTn id="15" dur="1" fill="hold">
                                          <p:stCondLst>
                                            <p:cond delay="0"/>
                                          </p:stCondLst>
                                        </p:cTn>
                                        <p:tgtEl>
                                          <p:spTgt spid="283"/>
                                        </p:tgtEl>
                                        <p:attrNameLst>
                                          <p:attrName>style.visibility</p:attrName>
                                        </p:attrNameLst>
                                      </p:cBhvr>
                                      <p:to>
                                        <p:strVal val="visible"/>
                                      </p:to>
                                    </p:set>
                                    <p:anim calcmode="lin" valueType="num">
                                      <p:cBhvr additive="base">
                                        <p:cTn id="16" dur="640" fill="hold"/>
                                        <p:tgtEl>
                                          <p:spTgt spid="283"/>
                                        </p:tgtEl>
                                        <p:attrNameLst>
                                          <p:attrName>ppt_x</p:attrName>
                                        </p:attrNameLst>
                                      </p:cBhvr>
                                      <p:tavLst>
                                        <p:tav tm="0">
                                          <p:val>
                                            <p:strVal val="1+#ppt_w/2"/>
                                          </p:val>
                                        </p:tav>
                                        <p:tav tm="100000">
                                          <p:val>
                                            <p:strVal val="#ppt_x"/>
                                          </p:val>
                                        </p:tav>
                                      </p:tavLst>
                                    </p:anim>
                                    <p:anim calcmode="lin" valueType="num">
                                      <p:cBhvr additive="base">
                                        <p:cTn id="17" dur="640" fill="hold"/>
                                        <p:tgtEl>
                                          <p:spTgt spid="283"/>
                                        </p:tgtEl>
                                        <p:attrNameLst>
                                          <p:attrName>ppt_y</p:attrName>
                                        </p:attrNameLst>
                                      </p:cBhvr>
                                      <p:tavLst>
                                        <p:tav tm="0">
                                          <p:val>
                                            <p:strVal val="#ppt_y"/>
                                          </p:val>
                                        </p:tav>
                                        <p:tav tm="100000">
                                          <p:val>
                                            <p:strVal val="#ppt_y"/>
                                          </p:val>
                                        </p:tav>
                                      </p:tavLst>
                                    </p:anim>
                                  </p:childTnLst>
                                </p:cTn>
                              </p:par>
                              <p:par>
                                <p:cTn id="18" presetID="2" presetClass="entr" presetSubtype="2" decel="100000" fill="hold" nodeType="with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additive="base">
                                        <p:cTn id="20" dur="640" fill="hold"/>
                                        <p:tgtEl>
                                          <p:spTgt spid="3"/>
                                        </p:tgtEl>
                                        <p:attrNameLst>
                                          <p:attrName>ppt_x</p:attrName>
                                        </p:attrNameLst>
                                      </p:cBhvr>
                                      <p:tavLst>
                                        <p:tav tm="0">
                                          <p:val>
                                            <p:strVal val="1+#ppt_w/2"/>
                                          </p:val>
                                        </p:tav>
                                        <p:tav tm="100000">
                                          <p:val>
                                            <p:strVal val="#ppt_x"/>
                                          </p:val>
                                        </p:tav>
                                      </p:tavLst>
                                    </p:anim>
                                    <p:anim calcmode="lin" valueType="num">
                                      <p:cBhvr additive="base">
                                        <p:cTn id="21" dur="64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3" grpId="0" animBg="1"/>
      <p:bldP spid="28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3566184" cy="4573573"/>
          </a:xfrm>
        </p:spPr>
        <p:txBody>
          <a:bodyPr/>
          <a:lstStyle/>
          <a:p>
            <a:r>
              <a:rPr lang="en-US" dirty="0"/>
              <a:t>Building integration with </a:t>
            </a:r>
            <a:br>
              <a:rPr lang="en-US" dirty="0"/>
            </a:br>
            <a:r>
              <a:rPr lang="en-US" dirty="0"/>
              <a:t>Office 365</a:t>
            </a:r>
          </a:p>
        </p:txBody>
      </p:sp>
      <p:pic>
        <p:nvPicPr>
          <p:cNvPr id="3" name="Picture 2"/>
          <p:cNvPicPr>
            <a:picLocks noChangeAspect="1"/>
          </p:cNvPicPr>
          <p:nvPr/>
        </p:nvPicPr>
        <p:blipFill>
          <a:blip r:embed="rId2"/>
          <a:stretch>
            <a:fillRect/>
          </a:stretch>
        </p:blipFill>
        <p:spPr>
          <a:xfrm>
            <a:off x="4067474" y="0"/>
            <a:ext cx="8056709" cy="6906589"/>
          </a:xfrm>
          <a:prstGeom prst="rect">
            <a:avLst/>
          </a:prstGeom>
        </p:spPr>
      </p:pic>
    </p:spTree>
    <p:extLst>
      <p:ext uri="{BB962C8B-B14F-4D97-AF65-F5344CB8AC3E}">
        <p14:creationId xmlns:p14="http://schemas.microsoft.com/office/powerpoint/2010/main" val="1331213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Microsoft Graph API</a:t>
            </a:r>
          </a:p>
        </p:txBody>
      </p:sp>
      <p:grpSp>
        <p:nvGrpSpPr>
          <p:cNvPr id="3" name="Group 2"/>
          <p:cNvGrpSpPr/>
          <p:nvPr/>
        </p:nvGrpSpPr>
        <p:grpSpPr>
          <a:xfrm>
            <a:off x="1178153" y="948509"/>
            <a:ext cx="10410175" cy="5371191"/>
            <a:chOff x="1176125" y="486109"/>
            <a:chExt cx="10414363" cy="5373353"/>
          </a:xfrm>
        </p:grpSpPr>
        <p:cxnSp>
          <p:nvCxnSpPr>
            <p:cNvPr id="63" name="Straight Connector 62"/>
            <p:cNvCxnSpPr/>
            <p:nvPr/>
          </p:nvCxnSpPr>
          <p:spPr>
            <a:xfrm flipV="1">
              <a:off x="2041773" y="4141098"/>
              <a:ext cx="4582973" cy="21160"/>
            </a:xfrm>
            <a:prstGeom prst="line">
              <a:avLst/>
            </a:prstGeom>
            <a:ln w="38100">
              <a:solidFill>
                <a:srgbClr val="0072C6"/>
              </a:solidFill>
            </a:ln>
          </p:spPr>
          <p:style>
            <a:lnRef idx="1">
              <a:schemeClr val="accent1"/>
            </a:lnRef>
            <a:fillRef idx="0">
              <a:schemeClr val="accent1"/>
            </a:fillRef>
            <a:effectRef idx="0">
              <a:schemeClr val="accent1"/>
            </a:effectRef>
            <a:fontRef idx="minor">
              <a:schemeClr val="tx1"/>
            </a:fontRef>
          </p:style>
        </p:cxnSp>
        <p:sp>
          <p:nvSpPr>
            <p:cNvPr id="14" name="Rounded Rectangle 13"/>
            <p:cNvSpPr/>
            <p:nvPr/>
          </p:nvSpPr>
          <p:spPr>
            <a:xfrm>
              <a:off x="1176125" y="2486786"/>
              <a:ext cx="6724713" cy="743780"/>
            </a:xfrm>
            <a:prstGeom prst="round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endParaRPr lang="en-GB" sz="2399">
                <a:solidFill>
                  <a:prstClr val="white"/>
                </a:solidFill>
                <a:latin typeface="Calibri" panose="020F0502020204030204"/>
              </a:endParaRPr>
            </a:p>
          </p:txBody>
        </p:sp>
        <p:sp>
          <p:nvSpPr>
            <p:cNvPr id="51" name="Title 1"/>
            <p:cNvSpPr txBox="1">
              <a:spLocks/>
            </p:cNvSpPr>
            <p:nvPr/>
          </p:nvSpPr>
          <p:spPr>
            <a:xfrm>
              <a:off x="1176125" y="2605407"/>
              <a:ext cx="6702442" cy="361486"/>
            </a:xfrm>
            <a:prstGeom prst="rect">
              <a:avLst/>
            </a:prstGeom>
          </p:spPr>
          <p:txBody>
            <a:bodyPr vert="horz" lIns="93223" tIns="46611" rIns="93223" bIns="46611"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932227">
                <a:lnSpc>
                  <a:spcPct val="150000"/>
                </a:lnSpc>
              </a:pPr>
              <a:r>
                <a:rPr lang="en-US" sz="3998" dirty="0">
                  <a:solidFill>
                    <a:prstClr val="white"/>
                  </a:solidFill>
                  <a:latin typeface="Segoe UI" panose="020B0502040204020203" pitchFamily="34" charset="0"/>
                  <a:cs typeface="Segoe UI" panose="020B0502040204020203" pitchFamily="34" charset="0"/>
                </a:rPr>
                <a:t>https://graph.microsoft.com/</a:t>
              </a:r>
            </a:p>
          </p:txBody>
        </p:sp>
        <p:cxnSp>
          <p:nvCxnSpPr>
            <p:cNvPr id="15" name="Straight Arrow Connector 102"/>
            <p:cNvCxnSpPr/>
            <p:nvPr/>
          </p:nvCxnSpPr>
          <p:spPr>
            <a:xfrm flipV="1">
              <a:off x="6671189" y="3232865"/>
              <a:ext cx="0" cy="511460"/>
            </a:xfrm>
            <a:prstGeom prst="straightConnector1">
              <a:avLst/>
            </a:prstGeom>
            <a:ln w="38100">
              <a:solidFill>
                <a:srgbClr val="0078D7"/>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103"/>
            <p:cNvCxnSpPr/>
            <p:nvPr/>
          </p:nvCxnSpPr>
          <p:spPr>
            <a:xfrm flipV="1">
              <a:off x="5675507" y="3231621"/>
              <a:ext cx="0" cy="511460"/>
            </a:xfrm>
            <a:prstGeom prst="straightConnector1">
              <a:avLst/>
            </a:prstGeom>
            <a:ln w="38100">
              <a:solidFill>
                <a:srgbClr val="0078D7"/>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104"/>
            <p:cNvCxnSpPr/>
            <p:nvPr/>
          </p:nvCxnSpPr>
          <p:spPr>
            <a:xfrm flipV="1">
              <a:off x="4686485" y="3226422"/>
              <a:ext cx="0" cy="511460"/>
            </a:xfrm>
            <a:prstGeom prst="straightConnector1">
              <a:avLst/>
            </a:prstGeom>
            <a:ln w="38100">
              <a:solidFill>
                <a:srgbClr val="0078D7"/>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105"/>
            <p:cNvCxnSpPr/>
            <p:nvPr/>
          </p:nvCxnSpPr>
          <p:spPr>
            <a:xfrm flipV="1">
              <a:off x="3723597" y="3229047"/>
              <a:ext cx="0" cy="511460"/>
            </a:xfrm>
            <a:prstGeom prst="straightConnector1">
              <a:avLst/>
            </a:prstGeom>
            <a:ln w="38100">
              <a:solidFill>
                <a:srgbClr val="0078D7"/>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106"/>
            <p:cNvCxnSpPr/>
            <p:nvPr/>
          </p:nvCxnSpPr>
          <p:spPr>
            <a:xfrm flipV="1">
              <a:off x="1771810" y="3226422"/>
              <a:ext cx="0" cy="511460"/>
            </a:xfrm>
            <a:prstGeom prst="straightConnector1">
              <a:avLst/>
            </a:prstGeom>
            <a:ln w="38100">
              <a:solidFill>
                <a:srgbClr val="0078D7"/>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107"/>
            <p:cNvCxnSpPr/>
            <p:nvPr/>
          </p:nvCxnSpPr>
          <p:spPr>
            <a:xfrm flipV="1">
              <a:off x="2741680" y="3226422"/>
              <a:ext cx="0" cy="511460"/>
            </a:xfrm>
            <a:prstGeom prst="straightConnector1">
              <a:avLst/>
            </a:prstGeom>
            <a:ln w="38100">
              <a:solidFill>
                <a:srgbClr val="0078D7"/>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108"/>
            <p:cNvCxnSpPr/>
            <p:nvPr/>
          </p:nvCxnSpPr>
          <p:spPr>
            <a:xfrm flipH="1">
              <a:off x="7437437" y="3220993"/>
              <a:ext cx="4241" cy="2046379"/>
            </a:xfrm>
            <a:prstGeom prst="straightConnector1">
              <a:avLst/>
            </a:prstGeom>
            <a:ln w="38100">
              <a:solidFill>
                <a:srgbClr val="0072C6"/>
              </a:solidFill>
              <a:prstDash val="solid"/>
              <a:tailEnd type="triangle"/>
            </a:ln>
          </p:spPr>
          <p:style>
            <a:lnRef idx="1">
              <a:schemeClr val="accent1"/>
            </a:lnRef>
            <a:fillRef idx="0">
              <a:schemeClr val="accent1"/>
            </a:fillRef>
            <a:effectRef idx="0">
              <a:schemeClr val="accent1"/>
            </a:effectRef>
            <a:fontRef idx="minor">
              <a:schemeClr val="tx1"/>
            </a:fontRef>
          </p:style>
        </p:cxnSp>
        <p:grpSp>
          <p:nvGrpSpPr>
            <p:cNvPr id="80" name="Group 112"/>
            <p:cNvGrpSpPr/>
            <p:nvPr/>
          </p:nvGrpSpPr>
          <p:grpSpPr>
            <a:xfrm>
              <a:off x="6823456" y="3494993"/>
              <a:ext cx="145610" cy="327521"/>
              <a:chOff x="7565604" y="5053690"/>
              <a:chExt cx="185585" cy="417438"/>
            </a:xfrm>
          </p:grpSpPr>
          <p:cxnSp>
            <p:nvCxnSpPr>
              <p:cNvPr id="81" name="Straight Connector 113"/>
              <p:cNvCxnSpPr/>
              <p:nvPr/>
            </p:nvCxnSpPr>
            <p:spPr>
              <a:xfrm flipV="1">
                <a:off x="7658397" y="5081438"/>
                <a:ext cx="0" cy="389690"/>
              </a:xfrm>
              <a:prstGeom prst="line">
                <a:avLst/>
              </a:prstGeom>
              <a:ln w="38100">
                <a:solidFill>
                  <a:srgbClr val="0078D7"/>
                </a:solidFill>
              </a:ln>
            </p:spPr>
            <p:style>
              <a:lnRef idx="1">
                <a:schemeClr val="accent1"/>
              </a:lnRef>
              <a:fillRef idx="0">
                <a:schemeClr val="accent1"/>
              </a:fillRef>
              <a:effectRef idx="0">
                <a:schemeClr val="accent1"/>
              </a:effectRef>
              <a:fontRef idx="minor">
                <a:schemeClr val="tx1"/>
              </a:fontRef>
            </p:style>
          </p:cxnSp>
          <p:sp>
            <p:nvSpPr>
              <p:cNvPr id="82" name="Oval 114"/>
              <p:cNvSpPr/>
              <p:nvPr/>
            </p:nvSpPr>
            <p:spPr>
              <a:xfrm>
                <a:off x="7565604" y="5053690"/>
                <a:ext cx="185585" cy="185585"/>
              </a:xfrm>
              <a:prstGeom prst="ellipse">
                <a:avLst/>
              </a:prstGeom>
              <a:solidFill>
                <a:schemeClr val="bg1"/>
              </a:solidFill>
              <a:ln w="38100">
                <a:solidFill>
                  <a:srgbClr val="0078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99">
                  <a:solidFill>
                    <a:srgbClr val="FFFFFF"/>
                  </a:solidFill>
                </a:endParaRPr>
              </a:p>
            </p:txBody>
          </p:sp>
        </p:grpSp>
        <p:grpSp>
          <p:nvGrpSpPr>
            <p:cNvPr id="86" name="Group 115"/>
            <p:cNvGrpSpPr/>
            <p:nvPr/>
          </p:nvGrpSpPr>
          <p:grpSpPr>
            <a:xfrm>
              <a:off x="5850836" y="3493749"/>
              <a:ext cx="145610" cy="327521"/>
              <a:chOff x="7565604" y="5053690"/>
              <a:chExt cx="185585" cy="417438"/>
            </a:xfrm>
          </p:grpSpPr>
          <p:cxnSp>
            <p:nvCxnSpPr>
              <p:cNvPr id="87" name="Straight Connector 116"/>
              <p:cNvCxnSpPr/>
              <p:nvPr/>
            </p:nvCxnSpPr>
            <p:spPr>
              <a:xfrm flipV="1">
                <a:off x="7658397" y="5081438"/>
                <a:ext cx="0" cy="389690"/>
              </a:xfrm>
              <a:prstGeom prst="line">
                <a:avLst/>
              </a:prstGeom>
              <a:ln w="38100">
                <a:solidFill>
                  <a:srgbClr val="0078D7"/>
                </a:solidFill>
              </a:ln>
            </p:spPr>
            <p:style>
              <a:lnRef idx="1">
                <a:schemeClr val="accent1"/>
              </a:lnRef>
              <a:fillRef idx="0">
                <a:schemeClr val="accent1"/>
              </a:fillRef>
              <a:effectRef idx="0">
                <a:schemeClr val="accent1"/>
              </a:effectRef>
              <a:fontRef idx="minor">
                <a:schemeClr val="tx1"/>
              </a:fontRef>
            </p:style>
          </p:cxnSp>
          <p:sp>
            <p:nvSpPr>
              <p:cNvPr id="88" name="Oval 117"/>
              <p:cNvSpPr/>
              <p:nvPr/>
            </p:nvSpPr>
            <p:spPr>
              <a:xfrm>
                <a:off x="7565604" y="5053690"/>
                <a:ext cx="185585" cy="185585"/>
              </a:xfrm>
              <a:prstGeom prst="ellipse">
                <a:avLst/>
              </a:prstGeom>
              <a:solidFill>
                <a:schemeClr val="bg1"/>
              </a:solidFill>
              <a:ln w="38100">
                <a:solidFill>
                  <a:srgbClr val="0078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99">
                  <a:solidFill>
                    <a:srgbClr val="FFFFFF"/>
                  </a:solidFill>
                </a:endParaRPr>
              </a:p>
            </p:txBody>
          </p:sp>
        </p:grpSp>
        <p:grpSp>
          <p:nvGrpSpPr>
            <p:cNvPr id="89" name="Group 118"/>
            <p:cNvGrpSpPr/>
            <p:nvPr/>
          </p:nvGrpSpPr>
          <p:grpSpPr>
            <a:xfrm>
              <a:off x="4832213" y="3488550"/>
              <a:ext cx="145610" cy="327521"/>
              <a:chOff x="7565604" y="5053690"/>
              <a:chExt cx="185585" cy="417438"/>
            </a:xfrm>
          </p:grpSpPr>
          <p:cxnSp>
            <p:nvCxnSpPr>
              <p:cNvPr id="90" name="Straight Connector 119"/>
              <p:cNvCxnSpPr/>
              <p:nvPr/>
            </p:nvCxnSpPr>
            <p:spPr>
              <a:xfrm flipV="1">
                <a:off x="7658397" y="5081438"/>
                <a:ext cx="0" cy="389690"/>
              </a:xfrm>
              <a:prstGeom prst="line">
                <a:avLst/>
              </a:prstGeom>
              <a:ln w="38100">
                <a:solidFill>
                  <a:srgbClr val="0078D7"/>
                </a:solidFill>
              </a:ln>
            </p:spPr>
            <p:style>
              <a:lnRef idx="1">
                <a:schemeClr val="accent1"/>
              </a:lnRef>
              <a:fillRef idx="0">
                <a:schemeClr val="accent1"/>
              </a:fillRef>
              <a:effectRef idx="0">
                <a:schemeClr val="accent1"/>
              </a:effectRef>
              <a:fontRef idx="minor">
                <a:schemeClr val="tx1"/>
              </a:fontRef>
            </p:style>
          </p:cxnSp>
          <p:sp>
            <p:nvSpPr>
              <p:cNvPr id="91" name="Oval 120"/>
              <p:cNvSpPr/>
              <p:nvPr/>
            </p:nvSpPr>
            <p:spPr>
              <a:xfrm>
                <a:off x="7565604" y="5053690"/>
                <a:ext cx="185585" cy="185585"/>
              </a:xfrm>
              <a:prstGeom prst="ellipse">
                <a:avLst/>
              </a:prstGeom>
              <a:solidFill>
                <a:schemeClr val="bg1"/>
              </a:solidFill>
              <a:ln w="38100">
                <a:solidFill>
                  <a:srgbClr val="0078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99">
                  <a:solidFill>
                    <a:srgbClr val="FFFFFF"/>
                  </a:solidFill>
                </a:endParaRPr>
              </a:p>
            </p:txBody>
          </p:sp>
        </p:grpSp>
        <p:grpSp>
          <p:nvGrpSpPr>
            <p:cNvPr id="92" name="Group 121"/>
            <p:cNvGrpSpPr/>
            <p:nvPr/>
          </p:nvGrpSpPr>
          <p:grpSpPr>
            <a:xfrm>
              <a:off x="3874736" y="3491175"/>
              <a:ext cx="145610" cy="327521"/>
              <a:chOff x="7565604" y="5053690"/>
              <a:chExt cx="185585" cy="417438"/>
            </a:xfrm>
          </p:grpSpPr>
          <p:cxnSp>
            <p:nvCxnSpPr>
              <p:cNvPr id="93" name="Straight Connector 122"/>
              <p:cNvCxnSpPr/>
              <p:nvPr/>
            </p:nvCxnSpPr>
            <p:spPr>
              <a:xfrm flipV="1">
                <a:off x="7658397" y="5081438"/>
                <a:ext cx="0" cy="389690"/>
              </a:xfrm>
              <a:prstGeom prst="line">
                <a:avLst/>
              </a:prstGeom>
              <a:ln w="38100">
                <a:solidFill>
                  <a:srgbClr val="0078D7"/>
                </a:solidFill>
              </a:ln>
            </p:spPr>
            <p:style>
              <a:lnRef idx="1">
                <a:schemeClr val="accent1"/>
              </a:lnRef>
              <a:fillRef idx="0">
                <a:schemeClr val="accent1"/>
              </a:fillRef>
              <a:effectRef idx="0">
                <a:schemeClr val="accent1"/>
              </a:effectRef>
              <a:fontRef idx="minor">
                <a:schemeClr val="tx1"/>
              </a:fontRef>
            </p:style>
          </p:cxnSp>
          <p:sp>
            <p:nvSpPr>
              <p:cNvPr id="94" name="Oval 123"/>
              <p:cNvSpPr/>
              <p:nvPr/>
            </p:nvSpPr>
            <p:spPr>
              <a:xfrm>
                <a:off x="7565604" y="5053690"/>
                <a:ext cx="185585" cy="185585"/>
              </a:xfrm>
              <a:prstGeom prst="ellipse">
                <a:avLst/>
              </a:prstGeom>
              <a:solidFill>
                <a:schemeClr val="bg1"/>
              </a:solidFill>
              <a:ln w="38100">
                <a:solidFill>
                  <a:srgbClr val="0078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99">
                  <a:solidFill>
                    <a:srgbClr val="FFFFFF"/>
                  </a:solidFill>
                </a:endParaRPr>
              </a:p>
            </p:txBody>
          </p:sp>
        </p:grpSp>
        <p:grpSp>
          <p:nvGrpSpPr>
            <p:cNvPr id="95" name="Group 124"/>
            <p:cNvGrpSpPr/>
            <p:nvPr/>
          </p:nvGrpSpPr>
          <p:grpSpPr>
            <a:xfrm>
              <a:off x="2882246" y="3488550"/>
              <a:ext cx="145610" cy="327521"/>
              <a:chOff x="7565604" y="5053690"/>
              <a:chExt cx="185585" cy="417438"/>
            </a:xfrm>
          </p:grpSpPr>
          <p:cxnSp>
            <p:nvCxnSpPr>
              <p:cNvPr id="96" name="Straight Connector 125"/>
              <p:cNvCxnSpPr/>
              <p:nvPr/>
            </p:nvCxnSpPr>
            <p:spPr>
              <a:xfrm flipV="1">
                <a:off x="7658397" y="5081438"/>
                <a:ext cx="0" cy="389690"/>
              </a:xfrm>
              <a:prstGeom prst="line">
                <a:avLst/>
              </a:prstGeom>
              <a:ln w="38100">
                <a:solidFill>
                  <a:srgbClr val="0078D7"/>
                </a:solidFill>
              </a:ln>
            </p:spPr>
            <p:style>
              <a:lnRef idx="1">
                <a:schemeClr val="accent1"/>
              </a:lnRef>
              <a:fillRef idx="0">
                <a:schemeClr val="accent1"/>
              </a:fillRef>
              <a:effectRef idx="0">
                <a:schemeClr val="accent1"/>
              </a:effectRef>
              <a:fontRef idx="minor">
                <a:schemeClr val="tx1"/>
              </a:fontRef>
            </p:style>
          </p:cxnSp>
          <p:sp>
            <p:nvSpPr>
              <p:cNvPr id="97" name="Oval 126"/>
              <p:cNvSpPr/>
              <p:nvPr/>
            </p:nvSpPr>
            <p:spPr>
              <a:xfrm>
                <a:off x="7565604" y="5053690"/>
                <a:ext cx="185585" cy="185585"/>
              </a:xfrm>
              <a:prstGeom prst="ellipse">
                <a:avLst/>
              </a:prstGeom>
              <a:solidFill>
                <a:schemeClr val="bg1"/>
              </a:solidFill>
              <a:ln w="38100">
                <a:solidFill>
                  <a:srgbClr val="0078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99">
                  <a:solidFill>
                    <a:srgbClr val="FFFFFF"/>
                  </a:solidFill>
                </a:endParaRPr>
              </a:p>
            </p:txBody>
          </p:sp>
        </p:grpSp>
        <p:grpSp>
          <p:nvGrpSpPr>
            <p:cNvPr id="98" name="Group 128"/>
            <p:cNvGrpSpPr/>
            <p:nvPr/>
          </p:nvGrpSpPr>
          <p:grpSpPr>
            <a:xfrm>
              <a:off x="1919551" y="3488550"/>
              <a:ext cx="145610" cy="327521"/>
              <a:chOff x="7565604" y="5053690"/>
              <a:chExt cx="185585" cy="417438"/>
            </a:xfrm>
          </p:grpSpPr>
          <p:cxnSp>
            <p:nvCxnSpPr>
              <p:cNvPr id="99" name="Straight Connector 129"/>
              <p:cNvCxnSpPr/>
              <p:nvPr/>
            </p:nvCxnSpPr>
            <p:spPr>
              <a:xfrm flipV="1">
                <a:off x="7658397" y="5081438"/>
                <a:ext cx="0" cy="389690"/>
              </a:xfrm>
              <a:prstGeom prst="line">
                <a:avLst/>
              </a:prstGeom>
              <a:ln w="38100">
                <a:solidFill>
                  <a:srgbClr val="0078D7"/>
                </a:solidFill>
              </a:ln>
            </p:spPr>
            <p:style>
              <a:lnRef idx="1">
                <a:schemeClr val="accent1"/>
              </a:lnRef>
              <a:fillRef idx="0">
                <a:schemeClr val="accent1"/>
              </a:fillRef>
              <a:effectRef idx="0">
                <a:schemeClr val="accent1"/>
              </a:effectRef>
              <a:fontRef idx="minor">
                <a:schemeClr val="tx1"/>
              </a:fontRef>
            </p:style>
          </p:cxnSp>
          <p:sp>
            <p:nvSpPr>
              <p:cNvPr id="100" name="Oval 130"/>
              <p:cNvSpPr/>
              <p:nvPr/>
            </p:nvSpPr>
            <p:spPr>
              <a:xfrm>
                <a:off x="7565604" y="5053690"/>
                <a:ext cx="185585" cy="185585"/>
              </a:xfrm>
              <a:prstGeom prst="ellipse">
                <a:avLst/>
              </a:prstGeom>
              <a:solidFill>
                <a:schemeClr val="bg1"/>
              </a:solidFill>
              <a:ln w="38100">
                <a:solidFill>
                  <a:srgbClr val="0078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99">
                  <a:solidFill>
                    <a:srgbClr val="FFFFFF"/>
                  </a:solidFill>
                </a:endParaRPr>
              </a:p>
            </p:txBody>
          </p:sp>
        </p:grpSp>
        <p:pic>
          <p:nvPicPr>
            <p:cNvPr id="101" name="Picture 13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86717" y="2098500"/>
              <a:ext cx="3103771" cy="1865177"/>
            </a:xfrm>
            <a:prstGeom prst="rect">
              <a:avLst/>
            </a:prstGeom>
          </p:spPr>
        </p:pic>
        <p:grpSp>
          <p:nvGrpSpPr>
            <p:cNvPr id="102" name="Group 132"/>
            <p:cNvGrpSpPr/>
            <p:nvPr/>
          </p:nvGrpSpPr>
          <p:grpSpPr>
            <a:xfrm>
              <a:off x="8047037" y="486109"/>
              <a:ext cx="2524125" cy="1556049"/>
              <a:chOff x="6794301" y="1084248"/>
              <a:chExt cx="2524125" cy="1556049"/>
            </a:xfrm>
          </p:grpSpPr>
          <p:pic>
            <p:nvPicPr>
              <p:cNvPr id="103" name="Picture 5"/>
              <p:cNvPicPr>
                <a:picLocks noChangeAspect="1"/>
              </p:cNvPicPr>
              <p:nvPr/>
            </p:nvPicPr>
            <p:blipFill>
              <a:blip r:embed="rId6"/>
              <a:stretch>
                <a:fillRect/>
              </a:stretch>
            </p:blipFill>
            <p:spPr>
              <a:xfrm>
                <a:off x="6794301" y="1084248"/>
                <a:ext cx="2524125" cy="1556049"/>
              </a:xfrm>
              <a:prstGeom prst="rect">
                <a:avLst/>
              </a:prstGeom>
            </p:spPr>
          </p:pic>
          <p:sp>
            <p:nvSpPr>
              <p:cNvPr id="104" name="TextBox 12"/>
              <p:cNvSpPr txBox="1"/>
              <p:nvPr/>
            </p:nvSpPr>
            <p:spPr>
              <a:xfrm>
                <a:off x="6940239" y="1382140"/>
                <a:ext cx="2232248" cy="634488"/>
              </a:xfrm>
              <a:prstGeom prst="rect">
                <a:avLst/>
              </a:prstGeom>
              <a:solidFill>
                <a:srgbClr val="FFFFFF">
                  <a:alpha val="74000"/>
                </a:srgbClr>
              </a:solidFill>
            </p:spPr>
            <p:txBody>
              <a:bodyPr wrap="square" lIns="182806" tIns="146246" rIns="182806" bIns="146246" rtlCol="0">
                <a:spAutoFit/>
              </a:bodyPr>
              <a:lstStyle/>
              <a:p>
                <a:pPr algn="ctr">
                  <a:lnSpc>
                    <a:spcPct val="90000"/>
                  </a:lnSpc>
                  <a:spcAft>
                    <a:spcPts val="600"/>
                  </a:spcAft>
                  <a:defRPr/>
                </a:pPr>
                <a:r>
                  <a:rPr lang="nb-NO" sz="2399" dirty="0">
                    <a:gradFill>
                      <a:gsLst>
                        <a:gs pos="2917">
                          <a:srgbClr val="404040"/>
                        </a:gs>
                        <a:gs pos="30000">
                          <a:srgbClr val="404040"/>
                        </a:gs>
                      </a:gsLst>
                      <a:lin ang="5400000" scaled="0"/>
                    </a:gradFill>
                    <a:latin typeface="Segoe UI Semibold" panose="020B0702040204020203" pitchFamily="34" charset="0"/>
                    <a:cs typeface="Segoe UI Semibold" panose="020B0702040204020203" pitchFamily="34" charset="0"/>
                  </a:rPr>
                  <a:t>Your App</a:t>
                </a:r>
              </a:p>
            </p:txBody>
          </p:sp>
        </p:grpSp>
        <p:cxnSp>
          <p:nvCxnSpPr>
            <p:cNvPr id="32" name="Straight Arrow Connector 135"/>
            <p:cNvCxnSpPr/>
            <p:nvPr/>
          </p:nvCxnSpPr>
          <p:spPr>
            <a:xfrm>
              <a:off x="4400753" y="1439862"/>
              <a:ext cx="0" cy="580513"/>
            </a:xfrm>
            <a:prstGeom prst="straightConnector1">
              <a:avLst/>
            </a:prstGeom>
            <a:ln w="38100">
              <a:solidFill>
                <a:schemeClr val="bg1">
                  <a:lumMod val="6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35" name="Straight Connector 136"/>
            <p:cNvCxnSpPr/>
            <p:nvPr/>
          </p:nvCxnSpPr>
          <p:spPr>
            <a:xfrm>
              <a:off x="4400753" y="1439862"/>
              <a:ext cx="3384376" cy="0"/>
            </a:xfrm>
            <a:prstGeom prst="line">
              <a:avLst/>
            </a:prstGeom>
            <a:ln w="38100">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84" name="Group 83"/>
            <p:cNvGrpSpPr/>
            <p:nvPr/>
          </p:nvGrpSpPr>
          <p:grpSpPr>
            <a:xfrm>
              <a:off x="2332866" y="3541777"/>
              <a:ext cx="817628" cy="1174685"/>
              <a:chOff x="636295" y="2518478"/>
              <a:chExt cx="1435768" cy="2045634"/>
            </a:xfrm>
          </p:grpSpPr>
          <p:sp>
            <p:nvSpPr>
              <p:cNvPr id="85" name="Oval 84"/>
              <p:cNvSpPr/>
              <p:nvPr/>
            </p:nvSpPr>
            <p:spPr>
              <a:xfrm>
                <a:off x="636295" y="2815390"/>
                <a:ext cx="1435768" cy="1435768"/>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defRPr/>
                </a:pPr>
                <a:endParaRPr lang="en-GB" sz="1835" dirty="0">
                  <a:solidFill>
                    <a:prstClr val="white"/>
                  </a:solidFill>
                  <a:latin typeface="Calibri" panose="020F0502020204030204"/>
                </a:endParaRPr>
              </a:p>
            </p:txBody>
          </p:sp>
          <p:graphicFrame>
            <p:nvGraphicFramePr>
              <p:cNvPr id="105" name="Diagram 104"/>
              <p:cNvGraphicFramePr/>
              <p:nvPr>
                <p:extLst/>
              </p:nvPr>
            </p:nvGraphicFramePr>
            <p:xfrm>
              <a:off x="665927" y="2518478"/>
              <a:ext cx="1364746" cy="2045634"/>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sp>
          <p:nvSpPr>
            <p:cNvPr id="27" name="Oval 26"/>
            <p:cNvSpPr/>
            <p:nvPr/>
          </p:nvSpPr>
          <p:spPr>
            <a:xfrm>
              <a:off x="3326832" y="3734979"/>
              <a:ext cx="793531" cy="793531"/>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endParaRPr lang="en-GB" sz="1835" dirty="0">
                <a:solidFill>
                  <a:prstClr val="white"/>
                </a:solidFill>
                <a:latin typeface="Calibri" panose="020F0502020204030204"/>
              </a:endParaRPr>
            </a:p>
          </p:txBody>
        </p:sp>
        <p:grpSp>
          <p:nvGrpSpPr>
            <p:cNvPr id="4" name="Group 5"/>
            <p:cNvGrpSpPr/>
            <p:nvPr/>
          </p:nvGrpSpPr>
          <p:grpSpPr>
            <a:xfrm>
              <a:off x="4289720" y="3732354"/>
              <a:ext cx="793531" cy="793531"/>
              <a:chOff x="5681540" y="2652588"/>
              <a:chExt cx="778042" cy="778042"/>
            </a:xfrm>
          </p:grpSpPr>
          <p:sp>
            <p:nvSpPr>
              <p:cNvPr id="37" name="Oval 12"/>
              <p:cNvSpPr/>
              <p:nvPr/>
            </p:nvSpPr>
            <p:spPr>
              <a:xfrm rot="5400000">
                <a:off x="5681540" y="2652588"/>
                <a:ext cx="778042" cy="778042"/>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endParaRPr lang="en-GB" sz="1835" dirty="0">
                  <a:solidFill>
                    <a:prstClr val="white"/>
                  </a:solidFill>
                  <a:latin typeface="Calibri" panose="020F0502020204030204"/>
                </a:endParaRPr>
              </a:p>
            </p:txBody>
          </p:sp>
          <p:pic>
            <p:nvPicPr>
              <p:cNvPr id="41" name="Picture 14"/>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5830137" y="2809206"/>
                <a:ext cx="480847" cy="480847"/>
              </a:xfrm>
              <a:prstGeom prst="rect">
                <a:avLst/>
              </a:prstGeom>
            </p:spPr>
          </p:pic>
        </p:grpSp>
        <p:grpSp>
          <p:nvGrpSpPr>
            <p:cNvPr id="20" name="Group 23"/>
            <p:cNvGrpSpPr/>
            <p:nvPr/>
          </p:nvGrpSpPr>
          <p:grpSpPr>
            <a:xfrm>
              <a:off x="1382026" y="3573767"/>
              <a:ext cx="779568" cy="1110704"/>
              <a:chOff x="636295" y="2518478"/>
              <a:chExt cx="1435768" cy="2045634"/>
            </a:xfrm>
          </p:grpSpPr>
          <p:sp>
            <p:nvSpPr>
              <p:cNvPr id="8" name="Oval 24"/>
              <p:cNvSpPr/>
              <p:nvPr/>
            </p:nvSpPr>
            <p:spPr>
              <a:xfrm>
                <a:off x="636295" y="2815389"/>
                <a:ext cx="1435768" cy="1435768"/>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endParaRPr lang="en-GB" sz="1835" dirty="0">
                  <a:solidFill>
                    <a:prstClr val="white"/>
                  </a:solidFill>
                  <a:latin typeface="Calibri" panose="020F0502020204030204"/>
                </a:endParaRPr>
              </a:p>
            </p:txBody>
          </p:sp>
          <p:graphicFrame>
            <p:nvGraphicFramePr>
              <p:cNvPr id="47" name="Diagram 25"/>
              <p:cNvGraphicFramePr/>
              <p:nvPr>
                <p:extLst/>
              </p:nvPr>
            </p:nvGraphicFramePr>
            <p:xfrm>
              <a:off x="665927" y="2518478"/>
              <a:ext cx="1364746" cy="2045634"/>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grpSp>
        <p:grpSp>
          <p:nvGrpSpPr>
            <p:cNvPr id="22" name="Group 83"/>
            <p:cNvGrpSpPr/>
            <p:nvPr/>
          </p:nvGrpSpPr>
          <p:grpSpPr>
            <a:xfrm>
              <a:off x="5269508" y="3736850"/>
              <a:ext cx="811999" cy="794936"/>
              <a:chOff x="10113425" y="2651210"/>
              <a:chExt cx="796150" cy="779420"/>
            </a:xfrm>
          </p:grpSpPr>
          <p:sp>
            <p:nvSpPr>
              <p:cNvPr id="53" name="Oval 84"/>
              <p:cNvSpPr/>
              <p:nvPr/>
            </p:nvSpPr>
            <p:spPr>
              <a:xfrm rot="5400000">
                <a:off x="10113425" y="2652588"/>
                <a:ext cx="778042" cy="778042"/>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endParaRPr lang="en-GB" sz="1835" dirty="0">
                  <a:solidFill>
                    <a:prstClr val="white"/>
                  </a:solidFill>
                  <a:latin typeface="Calibri" panose="020F0502020204030204"/>
                </a:endParaRPr>
              </a:p>
            </p:txBody>
          </p:sp>
          <p:pic>
            <p:nvPicPr>
              <p:cNvPr id="21" name="Picture 85"/>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10130153" y="2651210"/>
                <a:ext cx="779422" cy="779420"/>
              </a:xfrm>
              <a:prstGeom prst="rect">
                <a:avLst/>
              </a:prstGeom>
            </p:spPr>
          </p:pic>
        </p:grpSp>
        <p:grpSp>
          <p:nvGrpSpPr>
            <p:cNvPr id="57" name="Group 89"/>
            <p:cNvGrpSpPr/>
            <p:nvPr/>
          </p:nvGrpSpPr>
          <p:grpSpPr>
            <a:xfrm>
              <a:off x="6261261" y="3730236"/>
              <a:ext cx="819857" cy="810653"/>
              <a:chOff x="10113425" y="3530904"/>
              <a:chExt cx="803854" cy="794830"/>
            </a:xfrm>
          </p:grpSpPr>
          <p:sp>
            <p:nvSpPr>
              <p:cNvPr id="54" name="Oval 90"/>
              <p:cNvSpPr/>
              <p:nvPr/>
            </p:nvSpPr>
            <p:spPr>
              <a:xfrm rot="5400000">
                <a:off x="10113425" y="3535656"/>
                <a:ext cx="778042" cy="778042"/>
              </a:xfrm>
              <a:prstGeom prst="ellipse">
                <a:avLst/>
              </a:prstGeom>
              <a:solidFill>
                <a:schemeClr val="bg1"/>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endParaRPr lang="en-GB" sz="1835" dirty="0">
                  <a:solidFill>
                    <a:prstClr val="white"/>
                  </a:solidFill>
                  <a:latin typeface="Calibri" panose="020F0502020204030204"/>
                </a:endParaRPr>
              </a:p>
            </p:txBody>
          </p:sp>
          <p:pic>
            <p:nvPicPr>
              <p:cNvPr id="23" name="Picture 91"/>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10122449" y="3530904"/>
                <a:ext cx="794830" cy="794830"/>
              </a:xfrm>
              <a:prstGeom prst="rect">
                <a:avLst/>
              </a:prstGeom>
            </p:spPr>
          </p:pic>
        </p:grpSp>
        <p:grpSp>
          <p:nvGrpSpPr>
            <p:cNvPr id="110" name="Group 112"/>
            <p:cNvGrpSpPr/>
            <p:nvPr/>
          </p:nvGrpSpPr>
          <p:grpSpPr>
            <a:xfrm>
              <a:off x="4327948" y="2158085"/>
              <a:ext cx="145610" cy="327521"/>
              <a:chOff x="7565604" y="5053690"/>
              <a:chExt cx="185585" cy="417438"/>
            </a:xfrm>
          </p:grpSpPr>
          <p:cxnSp>
            <p:nvCxnSpPr>
              <p:cNvPr id="111" name="Straight Connector 113"/>
              <p:cNvCxnSpPr/>
              <p:nvPr/>
            </p:nvCxnSpPr>
            <p:spPr>
              <a:xfrm flipV="1">
                <a:off x="7658397" y="5081438"/>
                <a:ext cx="0" cy="389690"/>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12" name="Oval 114"/>
              <p:cNvSpPr/>
              <p:nvPr/>
            </p:nvSpPr>
            <p:spPr>
              <a:xfrm>
                <a:off x="7565604" y="5053690"/>
                <a:ext cx="185585" cy="185585"/>
              </a:xfrm>
              <a:prstGeom prst="ellipse">
                <a:avLst/>
              </a:prstGeom>
              <a:solidFill>
                <a:schemeClr val="bg1"/>
              </a:solid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99">
                  <a:solidFill>
                    <a:srgbClr val="FFFFFF"/>
                  </a:solidFill>
                </a:endParaRPr>
              </a:p>
            </p:txBody>
          </p:sp>
        </p:grpSp>
        <p:pic>
          <p:nvPicPr>
            <p:cNvPr id="113" name="Picture 67"/>
            <p:cNvPicPr>
              <a:picLocks noChangeAspect="1"/>
            </p:cNvPicPr>
            <p:nvPr/>
          </p:nvPicPr>
          <p:blipFill>
            <a:blip r:embed="rId20" cstate="print">
              <a:extLst>
                <a:ext uri="{28A0092B-C50C-407E-A947-70E740481C1C}">
                  <a14:useLocalDpi xmlns:a14="http://schemas.microsoft.com/office/drawing/2010/main" val="0"/>
                </a:ext>
              </a:extLst>
            </a:blip>
            <a:stretch>
              <a:fillRect/>
            </a:stretch>
          </p:blipFill>
          <p:spPr>
            <a:xfrm>
              <a:off x="3490100" y="3914403"/>
              <a:ext cx="474549" cy="474549"/>
            </a:xfrm>
            <a:prstGeom prst="rect">
              <a:avLst/>
            </a:prstGeom>
          </p:spPr>
        </p:pic>
        <p:sp>
          <p:nvSpPr>
            <p:cNvPr id="46" name="Rounded Rectangle 45"/>
            <p:cNvSpPr/>
            <p:nvPr/>
          </p:nvSpPr>
          <p:spPr>
            <a:xfrm>
              <a:off x="1382026" y="4470874"/>
              <a:ext cx="779568" cy="261996"/>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r>
                <a:rPr lang="en-GB" sz="918" dirty="0">
                  <a:solidFill>
                    <a:srgbClr val="0072C6"/>
                  </a:solidFill>
                  <a:latin typeface="Segoe UI Semibold" panose="020B0702040204020203" pitchFamily="34" charset="0"/>
                  <a:cs typeface="Segoe UI Semibold" panose="020B0702040204020203" pitchFamily="34" charset="0"/>
                </a:rPr>
                <a:t>USERS</a:t>
              </a:r>
            </a:p>
          </p:txBody>
        </p:sp>
        <p:sp>
          <p:nvSpPr>
            <p:cNvPr id="48" name="Rounded Rectangle 47"/>
            <p:cNvSpPr/>
            <p:nvPr/>
          </p:nvSpPr>
          <p:spPr>
            <a:xfrm>
              <a:off x="3333813" y="4473499"/>
              <a:ext cx="779568" cy="261996"/>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r>
                <a:rPr lang="en-GB" sz="918" dirty="0">
                  <a:solidFill>
                    <a:srgbClr val="0072C6"/>
                  </a:solidFill>
                  <a:latin typeface="Segoe UI Semibold" panose="020B0702040204020203" pitchFamily="34" charset="0"/>
                  <a:cs typeface="Segoe UI Semibold" panose="020B0702040204020203" pitchFamily="34" charset="0"/>
                </a:rPr>
                <a:t>FILES</a:t>
              </a:r>
            </a:p>
          </p:txBody>
        </p:sp>
        <p:sp>
          <p:nvSpPr>
            <p:cNvPr id="49" name="Rounded Rectangle 48"/>
            <p:cNvSpPr/>
            <p:nvPr/>
          </p:nvSpPr>
          <p:spPr>
            <a:xfrm>
              <a:off x="4296701" y="4470874"/>
              <a:ext cx="779568" cy="261996"/>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r>
                <a:rPr lang="en-GB" sz="918" dirty="0">
                  <a:solidFill>
                    <a:srgbClr val="0072C6"/>
                  </a:solidFill>
                  <a:latin typeface="Segoe UI Semibold" panose="020B0702040204020203" pitchFamily="34" charset="0"/>
                  <a:cs typeface="Segoe UI Semibold" panose="020B0702040204020203" pitchFamily="34" charset="0"/>
                </a:rPr>
                <a:t>MAIL</a:t>
              </a:r>
            </a:p>
          </p:txBody>
        </p:sp>
        <p:sp>
          <p:nvSpPr>
            <p:cNvPr id="50" name="Rounded Rectangle 49"/>
            <p:cNvSpPr/>
            <p:nvPr/>
          </p:nvSpPr>
          <p:spPr>
            <a:xfrm>
              <a:off x="5285723" y="4476073"/>
              <a:ext cx="779568" cy="261996"/>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r>
                <a:rPr lang="en-GB" sz="816" dirty="0">
                  <a:solidFill>
                    <a:srgbClr val="0072C6"/>
                  </a:solidFill>
                  <a:latin typeface="Segoe UI Semibold" panose="020B0702040204020203" pitchFamily="34" charset="0"/>
                  <a:cs typeface="Segoe UI Semibold" panose="020B0702040204020203" pitchFamily="34" charset="0"/>
                </a:rPr>
                <a:t>CALENDAR</a:t>
              </a:r>
            </a:p>
          </p:txBody>
        </p:sp>
        <p:sp>
          <p:nvSpPr>
            <p:cNvPr id="55" name="Rounded Rectangle 54"/>
            <p:cNvSpPr/>
            <p:nvPr/>
          </p:nvSpPr>
          <p:spPr>
            <a:xfrm>
              <a:off x="2351896" y="4470874"/>
              <a:ext cx="779568" cy="261996"/>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r>
                <a:rPr lang="en-GB" sz="918" dirty="0">
                  <a:solidFill>
                    <a:srgbClr val="0072C6"/>
                  </a:solidFill>
                  <a:latin typeface="Segoe UI Semibold" panose="020B0702040204020203" pitchFamily="34" charset="0"/>
                  <a:cs typeface="Segoe UI Semibold" panose="020B0702040204020203" pitchFamily="34" charset="0"/>
                </a:rPr>
                <a:t>GROUPS</a:t>
              </a:r>
            </a:p>
          </p:txBody>
        </p:sp>
        <p:sp>
          <p:nvSpPr>
            <p:cNvPr id="61" name="Rounded Rectangle 60"/>
            <p:cNvSpPr/>
            <p:nvPr/>
          </p:nvSpPr>
          <p:spPr>
            <a:xfrm>
              <a:off x="1322323" y="5267372"/>
              <a:ext cx="6624108" cy="592090"/>
            </a:xfrm>
            <a:prstGeom prst="roundRect">
              <a:avLst/>
            </a:prstGeom>
            <a:solidFill>
              <a:srgbClr val="0072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endParaRPr lang="en-GB" sz="1835">
                <a:solidFill>
                  <a:prstClr val="white"/>
                </a:solidFill>
                <a:latin typeface="Calibri" panose="020F0502020204030204"/>
              </a:endParaRPr>
            </a:p>
          </p:txBody>
        </p:sp>
        <p:sp>
          <p:nvSpPr>
            <p:cNvPr id="62" name="Title 1"/>
            <p:cNvSpPr txBox="1">
              <a:spLocks/>
            </p:cNvSpPr>
            <p:nvPr/>
          </p:nvSpPr>
          <p:spPr>
            <a:xfrm>
              <a:off x="1322324" y="5346976"/>
              <a:ext cx="6624106" cy="361486"/>
            </a:xfrm>
            <a:prstGeom prst="rect">
              <a:avLst/>
            </a:prstGeom>
          </p:spPr>
          <p:txBody>
            <a:bodyPr vert="horz" lIns="93223" tIns="46611" rIns="93223" bIns="46611"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932227">
                <a:lnSpc>
                  <a:spcPct val="150000"/>
                </a:lnSpc>
              </a:pPr>
              <a:r>
                <a:rPr lang="en-US" sz="1835" dirty="0">
                  <a:solidFill>
                    <a:prstClr val="white"/>
                  </a:solidFill>
                  <a:latin typeface="Segoe UI" panose="020B0502040204020203" pitchFamily="34" charset="0"/>
                  <a:cs typeface="Segoe UI" panose="020B0502040204020203" pitchFamily="34" charset="0"/>
                </a:rPr>
                <a:t>Insights and relationships from Office Graph</a:t>
              </a:r>
            </a:p>
          </p:txBody>
        </p:sp>
        <p:cxnSp>
          <p:nvCxnSpPr>
            <p:cNvPr id="67" name="Straight Arrow Connector 66"/>
            <p:cNvCxnSpPr/>
            <p:nvPr/>
          </p:nvCxnSpPr>
          <p:spPr>
            <a:xfrm>
              <a:off x="2741680" y="4740216"/>
              <a:ext cx="0" cy="461319"/>
            </a:xfrm>
            <a:prstGeom prst="straightConnector1">
              <a:avLst/>
            </a:prstGeom>
            <a:ln w="38100">
              <a:solidFill>
                <a:srgbClr val="0072C6"/>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97"/>
            <p:cNvCxnSpPr/>
            <p:nvPr/>
          </p:nvCxnSpPr>
          <p:spPr>
            <a:xfrm>
              <a:off x="3723597" y="4733296"/>
              <a:ext cx="0" cy="461319"/>
            </a:xfrm>
            <a:prstGeom prst="straightConnector1">
              <a:avLst/>
            </a:prstGeom>
            <a:ln w="38100">
              <a:solidFill>
                <a:srgbClr val="0072C6"/>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98"/>
            <p:cNvCxnSpPr/>
            <p:nvPr/>
          </p:nvCxnSpPr>
          <p:spPr>
            <a:xfrm>
              <a:off x="4686485" y="4729357"/>
              <a:ext cx="0" cy="461319"/>
            </a:xfrm>
            <a:prstGeom prst="straightConnector1">
              <a:avLst/>
            </a:prstGeom>
            <a:ln w="38100">
              <a:solidFill>
                <a:srgbClr val="0072C6"/>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99"/>
            <p:cNvCxnSpPr/>
            <p:nvPr/>
          </p:nvCxnSpPr>
          <p:spPr>
            <a:xfrm>
              <a:off x="5675507" y="4734556"/>
              <a:ext cx="0" cy="461319"/>
            </a:xfrm>
            <a:prstGeom prst="straightConnector1">
              <a:avLst/>
            </a:prstGeom>
            <a:ln w="38100">
              <a:solidFill>
                <a:srgbClr val="0072C6"/>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100"/>
            <p:cNvCxnSpPr/>
            <p:nvPr/>
          </p:nvCxnSpPr>
          <p:spPr>
            <a:xfrm>
              <a:off x="6671189" y="4735800"/>
              <a:ext cx="0" cy="461319"/>
            </a:xfrm>
            <a:prstGeom prst="straightConnector1">
              <a:avLst/>
            </a:prstGeom>
            <a:ln w="38100">
              <a:solidFill>
                <a:srgbClr val="0072C6"/>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101"/>
            <p:cNvCxnSpPr/>
            <p:nvPr/>
          </p:nvCxnSpPr>
          <p:spPr>
            <a:xfrm>
              <a:off x="1771810" y="4738069"/>
              <a:ext cx="0" cy="461319"/>
            </a:xfrm>
            <a:prstGeom prst="straightConnector1">
              <a:avLst/>
            </a:prstGeom>
            <a:ln w="38100">
              <a:solidFill>
                <a:srgbClr val="0072C6"/>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06" name="Rounded Rectangle 105"/>
            <p:cNvSpPr/>
            <p:nvPr/>
          </p:nvSpPr>
          <p:spPr>
            <a:xfrm>
              <a:off x="6281405" y="4477317"/>
              <a:ext cx="779568" cy="261996"/>
            </a:xfrm>
            <a:prstGeom prst="roundRect">
              <a:avLst/>
            </a:prstGeom>
            <a:solidFill>
              <a:schemeClr val="bg1"/>
            </a:solidFill>
            <a:ln w="19050">
              <a:solidFill>
                <a:srgbClr val="0072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227"/>
              <a:r>
                <a:rPr lang="en-GB" sz="816" dirty="0">
                  <a:solidFill>
                    <a:srgbClr val="0072C6"/>
                  </a:solidFill>
                  <a:latin typeface="Segoe UI Semibold" panose="020B0702040204020203" pitchFamily="34" charset="0"/>
                  <a:cs typeface="Segoe UI Semibold" panose="020B0702040204020203" pitchFamily="34" charset="0"/>
                </a:rPr>
                <a:t>TASKS</a:t>
              </a:r>
            </a:p>
          </p:txBody>
        </p:sp>
        <p:grpSp>
          <p:nvGrpSpPr>
            <p:cNvPr id="107" name="Group 112"/>
            <p:cNvGrpSpPr/>
            <p:nvPr/>
          </p:nvGrpSpPr>
          <p:grpSpPr>
            <a:xfrm>
              <a:off x="7656629" y="4944177"/>
              <a:ext cx="145610" cy="327521"/>
              <a:chOff x="7565604" y="5053690"/>
              <a:chExt cx="185585" cy="417438"/>
            </a:xfrm>
          </p:grpSpPr>
          <p:cxnSp>
            <p:nvCxnSpPr>
              <p:cNvPr id="108" name="Straight Connector 113"/>
              <p:cNvCxnSpPr/>
              <p:nvPr/>
            </p:nvCxnSpPr>
            <p:spPr>
              <a:xfrm flipV="1">
                <a:off x="7658397" y="5081438"/>
                <a:ext cx="0" cy="389690"/>
              </a:xfrm>
              <a:prstGeom prst="line">
                <a:avLst/>
              </a:prstGeom>
              <a:ln w="38100">
                <a:solidFill>
                  <a:srgbClr val="0078D7"/>
                </a:solidFill>
              </a:ln>
            </p:spPr>
            <p:style>
              <a:lnRef idx="1">
                <a:schemeClr val="accent1"/>
              </a:lnRef>
              <a:fillRef idx="0">
                <a:schemeClr val="accent1"/>
              </a:fillRef>
              <a:effectRef idx="0">
                <a:schemeClr val="accent1"/>
              </a:effectRef>
              <a:fontRef idx="minor">
                <a:schemeClr val="tx1"/>
              </a:fontRef>
            </p:style>
          </p:cxnSp>
          <p:sp>
            <p:nvSpPr>
              <p:cNvPr id="109" name="Oval 114"/>
              <p:cNvSpPr/>
              <p:nvPr/>
            </p:nvSpPr>
            <p:spPr>
              <a:xfrm>
                <a:off x="7565604" y="5053690"/>
                <a:ext cx="185585" cy="185585"/>
              </a:xfrm>
              <a:prstGeom prst="ellipse">
                <a:avLst/>
              </a:prstGeom>
              <a:solidFill>
                <a:schemeClr val="bg1"/>
              </a:solidFill>
              <a:ln w="38100">
                <a:solidFill>
                  <a:srgbClr val="0078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99">
                  <a:solidFill>
                    <a:srgbClr val="FFFFFF"/>
                  </a:solidFill>
                </a:endParaRPr>
              </a:p>
            </p:txBody>
          </p:sp>
        </p:grpSp>
      </p:grpSp>
      <p:pic>
        <p:nvPicPr>
          <p:cNvPr id="7" name="Picture 6"/>
          <p:cNvPicPr>
            <a:picLocks/>
          </p:cNvPicPr>
          <p:nvPr>
            <p:custDataLst>
              <p:tags r:id="rId2"/>
            </p:custDataLst>
          </p:nvPr>
        </p:nvPicPr>
        <p:blipFill>
          <a:blip r:embed="rId21">
            <a:extLst>
              <a:ext uri="{28A0092B-C50C-407E-A947-70E740481C1C}">
                <a14:useLocalDpi xmlns:a14="http://schemas.microsoft.com/office/drawing/2010/main" val="0"/>
              </a:ext>
            </a:extLst>
          </a:blip>
          <a:stretch>
            <a:fillRect/>
          </a:stretch>
        </p:blipFill>
        <p:spPr>
          <a:xfrm>
            <a:off x="8071355" y="505477"/>
            <a:ext cx="21759" cy="21759"/>
          </a:xfrm>
          <a:prstGeom prst="rect">
            <a:avLst/>
          </a:prstGeom>
        </p:spPr>
      </p:pic>
    </p:spTree>
    <p:custDataLst>
      <p:tags r:id="rId1"/>
    </p:custDataLst>
    <p:extLst>
      <p:ext uri="{BB962C8B-B14F-4D97-AF65-F5344CB8AC3E}">
        <p14:creationId xmlns:p14="http://schemas.microsoft.com/office/powerpoint/2010/main" val="32834762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366141" y="1851360"/>
            <a:ext cx="11375536" cy="2015262"/>
          </a:xfrm>
        </p:spPr>
        <p:txBody>
          <a:bodyPr vert="horz" lIns="146304" tIns="91440" rIns="146304" bIns="91440" rtlCol="0">
            <a:noAutofit/>
          </a:bodyPr>
          <a:lstStyle/>
          <a:p>
            <a:r>
              <a:rPr lang="en-US" sz="4000" dirty="0"/>
              <a:t>Single resource that proxies multiple Microsoft services</a:t>
            </a:r>
          </a:p>
          <a:p>
            <a:r>
              <a:rPr lang="en-US" sz="4000" dirty="0"/>
              <a:t>Allows for easy traversal of objects and relationships</a:t>
            </a:r>
          </a:p>
          <a:p>
            <a:r>
              <a:rPr lang="en-US" sz="4000" dirty="0"/>
              <a:t>Simplifies token acquisition and management</a:t>
            </a:r>
          </a:p>
          <a:p>
            <a:r>
              <a:rPr lang="en-US" sz="4000" dirty="0"/>
              <a:t>Eliminates the need to traditional discovery (using “me” and “</a:t>
            </a:r>
            <a:r>
              <a:rPr lang="en-US" sz="4000" dirty="0" err="1"/>
              <a:t>myorganization</a:t>
            </a:r>
            <a:r>
              <a:rPr lang="en-US" sz="4000" dirty="0"/>
              <a:t>”)</a:t>
            </a:r>
          </a:p>
        </p:txBody>
      </p:sp>
      <p:sp>
        <p:nvSpPr>
          <p:cNvPr id="2" name="Title 1"/>
          <p:cNvSpPr>
            <a:spLocks noGrp="1"/>
          </p:cNvSpPr>
          <p:nvPr>
            <p:ph type="title"/>
          </p:nvPr>
        </p:nvSpPr>
        <p:spPr>
          <a:xfrm>
            <a:off x="284163" y="285750"/>
            <a:ext cx="11375536" cy="762786"/>
          </a:xfrm>
        </p:spPr>
        <p:txBody>
          <a:bodyPr vert="horz" wrap="square" lIns="146304" tIns="91440" rIns="146304" bIns="91440" rtlCol="0" anchor="t">
            <a:noAutofit/>
          </a:bodyPr>
          <a:lstStyle/>
          <a:p>
            <a:r>
              <a:rPr lang="en-US" sz="5400" dirty="0"/>
              <a:t>Microsoft Graph, gateway to Office 365</a:t>
            </a:r>
          </a:p>
        </p:txBody>
      </p:sp>
    </p:spTree>
    <p:extLst>
      <p:ext uri="{BB962C8B-B14F-4D97-AF65-F5344CB8AC3E}">
        <p14:creationId xmlns:p14="http://schemas.microsoft.com/office/powerpoint/2010/main" val="29838123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366141" y="1851359"/>
            <a:ext cx="11375536" cy="4480511"/>
          </a:xfrm>
        </p:spPr>
        <p:txBody>
          <a:bodyPr vert="horz" lIns="146304" tIns="91440" rIns="146304" bIns="91440" rtlCol="0">
            <a:noAutofit/>
          </a:bodyPr>
          <a:lstStyle/>
          <a:p>
            <a:pPr>
              <a:spcBef>
                <a:spcPts val="1200"/>
              </a:spcBef>
            </a:pPr>
            <a:r>
              <a:rPr lang="en-US" sz="3200" dirty="0"/>
              <a:t>Direct API endpoints for all the Office 365 Services may also be invoked</a:t>
            </a:r>
          </a:p>
          <a:p>
            <a:pPr>
              <a:spcBef>
                <a:spcPts val="1200"/>
              </a:spcBef>
            </a:pPr>
            <a:r>
              <a:rPr lang="en-US" sz="3200" dirty="0"/>
              <a:t>	Outlook, OneDrive, OneNote, etc.</a:t>
            </a:r>
          </a:p>
          <a:p>
            <a:pPr>
              <a:spcBef>
                <a:spcPts val="1200"/>
              </a:spcBef>
            </a:pPr>
            <a:r>
              <a:rPr lang="en-US" sz="3200" dirty="0"/>
              <a:t>Direct endpoints have new functionality before it is exposed via the Graph API</a:t>
            </a:r>
          </a:p>
          <a:p>
            <a:pPr>
              <a:spcBef>
                <a:spcPts val="1200"/>
              </a:spcBef>
            </a:pPr>
            <a:r>
              <a:rPr lang="en-US" sz="3200" dirty="0"/>
              <a:t>	Examples:</a:t>
            </a:r>
          </a:p>
          <a:p>
            <a:pPr>
              <a:spcBef>
                <a:spcPts val="1200"/>
              </a:spcBef>
            </a:pPr>
            <a:r>
              <a:rPr lang="en-US" sz="3200" dirty="0"/>
              <a:t>		Outlook web hooks</a:t>
            </a:r>
          </a:p>
          <a:p>
            <a:pPr>
              <a:spcBef>
                <a:spcPts val="1200"/>
              </a:spcBef>
            </a:pPr>
            <a:r>
              <a:rPr lang="en-US" sz="3200" dirty="0"/>
              <a:t>		Time zone on calendar</a:t>
            </a:r>
          </a:p>
        </p:txBody>
      </p:sp>
      <p:sp>
        <p:nvSpPr>
          <p:cNvPr id="2" name="Title 1"/>
          <p:cNvSpPr>
            <a:spLocks noGrp="1"/>
          </p:cNvSpPr>
          <p:nvPr>
            <p:ph type="title"/>
          </p:nvPr>
        </p:nvSpPr>
        <p:spPr>
          <a:xfrm>
            <a:off x="284163" y="285750"/>
            <a:ext cx="11375536" cy="762786"/>
          </a:xfrm>
        </p:spPr>
        <p:txBody>
          <a:bodyPr vert="horz" wrap="square" lIns="146304" tIns="91440" rIns="146304" bIns="91440" rtlCol="0" anchor="t">
            <a:noAutofit/>
          </a:bodyPr>
          <a:lstStyle/>
          <a:p>
            <a:r>
              <a:rPr lang="en-US" sz="5400" dirty="0"/>
              <a:t>Office 365 direct API Endpoints</a:t>
            </a:r>
          </a:p>
        </p:txBody>
      </p:sp>
    </p:spTree>
    <p:extLst>
      <p:ext uri="{BB962C8B-B14F-4D97-AF65-F5344CB8AC3E}">
        <p14:creationId xmlns:p14="http://schemas.microsoft.com/office/powerpoint/2010/main" val="37727723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ATHENA.CUSTOMXMLID" val="{BF5AD089-A8D0-4539-89DC-90FB8679FE8D}"/>
  <p:tag name="ATHENA.CUSTOMXMLCONTENT" val="&lt;?xml version=&quot;1.0&quot;?&gt;&lt;athena xmlns=&quot;http://schemas.microsoft.com/edu/athena&quot; version=&quot;0.1.3396.0&quot;&gt;&lt;timings duration=&quot;67288&quot;/&gt;&lt;/athena&gt;"/>
</p:tagLst>
</file>

<file path=ppt/tags/tag2.xml><?xml version="1.0" encoding="utf-8"?>
<p:tagLst xmlns:a="http://schemas.openxmlformats.org/drawingml/2006/main" xmlns:r="http://schemas.openxmlformats.org/officeDocument/2006/relationships" xmlns:p="http://schemas.openxmlformats.org/presentationml/2006/main">
  <p:tag name="ATHENA.CUSTOMXMLID" val="{C556B207-714A-467E-AC42-E37FA114FFC3}"/>
  <p:tag name="ATHENA.CUSTOMXMLCONTENT" val="&lt;?xml version=&quot;1.0&quot;?&gt;&lt;athena xmlns=&quot;http://schemas.microsoft.com/edu/athena&quot; version=&quot;0.1.3396.0&quot;&gt;&lt;ink scale=&quot;0.5713244&quot;&gt;AAEAAAD/////AQAAAAAAAAAMAgAAAE9BdXRob3JQUFQsIFZlcnNpb249MC4xLjMzOTYuMCwgQ3VsdHVyZT1uZXV0cmFsLCBQdWJsaWNLZXlUb2tlbj0zMWJmMzg1NmFkMzY0ZTM1BQEAAAALSW5rTWF0dGVyVjEDAAAADUxpc3RgMStfaXRlbXMMTGlzdGAxK19zaXplD0xpc3RgMStfdmVyc2lvbgQAABdTaGFyZWQuSW5raW5nLklua0F0b21bXQIAAAAICAIAAAAJAwAAAAIAAAAdAAAABwMAAAAAAQAAAAQAAAAECUlua0F0b21WMQIAAAAJBAAAAAkFAAAADQIFBAAAAAtQZW5TdHJva2VWMQQAAAAKQXR0cmlidXRlcwVUcmFjZQlTdGFydFRpbWUEVHlwZQQEAAQPUGVuQXR0cmlidXRlc1YxAgAAAApJbmtUcmFjZVYxAgAAABAMQWN0aW9uVHlwZVYxAgAAAAIAAAAJBgAAAAkHAAAA5O8AAAAAAAAF+P///wxBY3Rpb25UeXBlVjEBAAAAB3ZhbHVlX18ACAIAAAAAAAAABQUAAAANQ2xlYXJDYW52YXNWMQIAAAAJU3RhcnRUaW1lBFR5cGUABBAMQWN0aW9uVHlwZVYxAgAAAAIAAADYBgEAAAAAAAH3////+P///wAAAAAFBgAAAA9QZW5BdHRyaWJ1dGVzVjEKAAAAB19jb2xvckEHX2NvbG9yUgdfY29sb3JHB19jb2xvckIKRml0VG9DdXJ2ZQZIZWlnaHQOSWdub3JlUHJlc3N1cmUNSXNIaWdobGlnaHRlcgVTaGFwZQVXaWR0aAAAAAAAAAAABAACAgICAQYBAQxCcnVzaFNoYXBlVjECAAAABgIAAAD/AAAAAAAAAAAAAAhAAAAF9v///wxCcnVzaFNoYXBlVjEBAAAAB3ZhbHVlX18ACAIAAAABAAAAAAAAAAAACEAFBwAAAApJbmtUcmFjZVYxAwAAAA1MaXN0YDErX2l0ZW1zDExpc3RgMStfc2l6ZQ9MaXN0YDErX3ZlcnNpb24EAAAYU2hhcmVkLklua2luZy5JbmtQb2ludFtdAgAAAAgIAgAAAAkLAAAAAQAAAAEAAAAHCwAAAAABAAAABAAAAAQKSW5rUG9pbnRWMQIAAAAJDAAAAA0DBQwAAAAKSW5rUG9pbnRWMQQAAAABWAFZDlByZXNzdXJlRmFjdG9yCVRpbWVTdGFtcAAAAAAGBgsQAgAAAAACAAAAAOA/IAAAAAAA4D8AAAA/AAAAAAAAAAAL&lt;/ink&gt;&lt;/athena&gt;"/>
</p:tagLst>
</file>

<file path=ppt/tags/tag3.xml><?xml version="1.0" encoding="utf-8"?>
<p:tagLst xmlns:a="http://schemas.openxmlformats.org/drawingml/2006/main" xmlns:r="http://schemas.openxmlformats.org/officeDocument/2006/relationships" xmlns:p="http://schemas.openxmlformats.org/presentationml/2006/main">
  <p:tag name="ATHENA.CUSTOMXMLID" val="{BF5AD089-A8D0-4539-89DC-90FB8679FE8D}"/>
  <p:tag name="ATHENA.CUSTOMXMLCONTENT" val="&lt;?xml version=&quot;1.0&quot;?&gt;&lt;athena xmlns=&quot;http://schemas.microsoft.com/edu/athena&quot; version=&quot;0.1.3396.0&quot;&gt;&lt;timings duration=&quot;67288&quot;/&gt;&lt;/athena&gt;"/>
</p:tagLst>
</file>

<file path=ppt/tags/tag4.xml><?xml version="1.0" encoding="utf-8"?>
<p:tagLst xmlns:a="http://schemas.openxmlformats.org/drawingml/2006/main" xmlns:r="http://schemas.openxmlformats.org/officeDocument/2006/relationships" xmlns:p="http://schemas.openxmlformats.org/presentationml/2006/main">
  <p:tag name="ATHENA.CUSTOMXMLID" val="{C556B207-714A-467E-AC42-E37FA114FFC3}"/>
  <p:tag name="ATHENA.CUSTOMXMLCONTENT" val="&lt;?xml version=&quot;1.0&quot;?&gt;&lt;athena xmlns=&quot;http://schemas.microsoft.com/edu/athena&quot; version=&quot;0.1.3396.0&quot;&gt;&lt;ink scale=&quot;0.5713244&quot;&gt;AAEAAAD/////AQAAAAAAAAAMAgAAAE9BdXRob3JQUFQsIFZlcnNpb249MC4xLjMzOTYuMCwgQ3VsdHVyZT1uZXV0cmFsLCBQdWJsaWNLZXlUb2tlbj0zMWJmMzg1NmFkMzY0ZTM1BQEAAAALSW5rTWF0dGVyVjEDAAAADUxpc3RgMStfaXRlbXMMTGlzdGAxK19zaXplD0xpc3RgMStfdmVyc2lvbgQAABdTaGFyZWQuSW5raW5nLklua0F0b21bXQIAAAAICAIAAAAJAwAAAAIAAAAdAAAABwMAAAAAAQAAAAQAAAAECUlua0F0b21WMQIAAAAJBAAAAAkFAAAADQIFBAAAAAtQZW5TdHJva2VWMQQAAAAKQXR0cmlidXRlcwVUcmFjZQlTdGFydFRpbWUEVHlwZQQEAAQPUGVuQXR0cmlidXRlc1YxAgAAAApJbmtUcmFjZVYxAgAAABAMQWN0aW9uVHlwZVYxAgAAAAIAAAAJBgAAAAkHAAAA5O8AAAAAAAAF+P///wxBY3Rpb25UeXBlVjEBAAAAB3ZhbHVlX18ACAIAAAAAAAAABQUAAAANQ2xlYXJDYW52YXNWMQIAAAAJU3RhcnRUaW1lBFR5cGUABBAMQWN0aW9uVHlwZVYxAgAAAAIAAADYBgEAAAAAAAH3////+P///wAAAAAFBgAAAA9QZW5BdHRyaWJ1dGVzVjEKAAAAB19jb2xvckEHX2NvbG9yUgdfY29sb3JHB19jb2xvckIKRml0VG9DdXJ2ZQZIZWlnaHQOSWdub3JlUHJlc3N1cmUNSXNIaWdobGlnaHRlcgVTaGFwZQVXaWR0aAAAAAAAAAAABAACAgICAQYBAQxCcnVzaFNoYXBlVjECAAAABgIAAAD/AAAAAAAAAAAAAAhAAAAF9v///wxCcnVzaFNoYXBlVjEBAAAAB3ZhbHVlX18ACAIAAAABAAAAAAAAAAAACEAFBwAAAApJbmtUcmFjZVYxAwAAAA1MaXN0YDErX2l0ZW1zDExpc3RgMStfc2l6ZQ9MaXN0YDErX3ZlcnNpb24EAAAYU2hhcmVkLklua2luZy5JbmtQb2ludFtdAgAAAAgIAgAAAAkLAAAAAQAAAAEAAAAHCwAAAAABAAAABAAAAAQKSW5rUG9pbnRWMQIAAAAJDAAAAA0DBQwAAAAKSW5rUG9pbnRWMQQAAAABWAFZDlByZXNzdXJlRmFjdG9yCVRpbWVTdGFtcAAAAAAGBgsQAgAAAAACAAAAAOA/IAAAAAAA4D8AAAA/AAAAAAAAAAAL&lt;/ink&gt;&lt;/athena&gt;"/>
</p:tagLst>
</file>

<file path=ppt/theme/theme1.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10.xml><?xml version="1.0" encoding="utf-8"?>
<a:theme xmlns:a="http://schemas.openxmlformats.org/drawingml/2006/main" name="1_COLOR TEMPLATE">
  <a:themeElements>
    <a:clrScheme name="MSVID Purple">
      <a:dk1>
        <a:srgbClr val="505050"/>
      </a:dk1>
      <a:lt1>
        <a:srgbClr val="FFFFFF"/>
      </a:lt1>
      <a:dk2>
        <a:srgbClr val="5C2D91"/>
      </a:dk2>
      <a:lt2>
        <a:srgbClr val="E7DCF4"/>
      </a:lt2>
      <a:accent1>
        <a:srgbClr val="32145A"/>
      </a:accent1>
      <a:accent2>
        <a:srgbClr val="B4009E"/>
      </a:accent2>
      <a:accent3>
        <a:srgbClr val="107C10"/>
      </a:accent3>
      <a:accent4>
        <a:srgbClr val="0078D7"/>
      </a:accent4>
      <a:accent5>
        <a:srgbClr val="008272"/>
      </a:accent5>
      <a:accent6>
        <a:srgbClr val="D83B01"/>
      </a:accent6>
      <a:hlink>
        <a:srgbClr val="E7DCF4"/>
      </a:hlink>
      <a:folHlink>
        <a:srgbClr val="E7DCF4"/>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rg_ID_template_16-9_Business_PURPLE_1.potx" id="{EA1C931B-0CA8-4C29-AF2A-5CCE0B71BADB}" vid="{779B47EC-C2D9-42C6-B399-0FB5A6F745BF}"/>
    </a:ext>
  </a:extLst>
</a:theme>
</file>

<file path=ppt/theme/theme11.xml><?xml version="1.0" encoding="utf-8"?>
<a:theme xmlns:a="http://schemas.openxmlformats.org/drawingml/2006/main" name="4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12.xml><?xml version="1.0" encoding="utf-8"?>
<a:theme xmlns:a="http://schemas.openxmlformats.org/drawingml/2006/main" name="1_6-30540_Office_365_CloudRoadShow">
  <a:themeElements>
    <a:clrScheme name="Custom 10">
      <a:dk1>
        <a:srgbClr val="000000"/>
      </a:dk1>
      <a:lt1>
        <a:srgbClr val="FFFFFF"/>
      </a:lt1>
      <a:dk2>
        <a:srgbClr val="D83B01"/>
      </a:dk2>
      <a:lt2>
        <a:srgbClr val="797A7D"/>
      </a:lt2>
      <a:accent1>
        <a:srgbClr val="D83B01"/>
      </a:accent1>
      <a:accent2>
        <a:srgbClr val="0078D7"/>
      </a:accent2>
      <a:accent3>
        <a:srgbClr val="FF8C00"/>
      </a:accent3>
      <a:accent4>
        <a:srgbClr val="107C10"/>
      </a:accent4>
      <a:accent5>
        <a:srgbClr val="00188F"/>
      </a:accent5>
      <a:accent6>
        <a:srgbClr val="5C2D91"/>
      </a:accent6>
      <a:hlink>
        <a:srgbClr val="FFFFFF"/>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2">
            <a:shade val="50000"/>
          </a:schemeClr>
        </a:lnRef>
        <a:fillRef idx="1">
          <a:schemeClr val="accent2"/>
        </a:fillRef>
        <a:effectRef idx="0">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365_CloudRoadShow_TEMPLATE.potx" id="{91953408-50A6-4D48-BBC9-67A4F6F9DD3A}" vid="{8A54BA10-03F3-4B7F-AD37-72B81A3EE58B}"/>
    </a:ext>
  </a:extLst>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TechEd 2014 Dk Blue">
  <a:themeElements>
    <a:clrScheme name="TechEd 2014 Dark template">
      <a:dk1>
        <a:srgbClr val="000000"/>
      </a:dk1>
      <a:lt1>
        <a:srgbClr val="FFFFFF"/>
      </a:lt1>
      <a:dk2>
        <a:srgbClr val="002050"/>
      </a:dk2>
      <a:lt2>
        <a:srgbClr val="00BCF2"/>
      </a:lt2>
      <a:accent1>
        <a:srgbClr val="0072C6"/>
      </a:accent1>
      <a:accent2>
        <a:srgbClr val="7FBA00"/>
      </a:accent2>
      <a:accent3>
        <a:srgbClr val="DC3C00"/>
      </a:accent3>
      <a:accent4>
        <a:srgbClr val="68217A"/>
      </a:accent4>
      <a:accent5>
        <a:srgbClr val="009E49"/>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NA14Speaker_PPT_Template [Read-Only]" id="{2A7DA4F6-E863-44BA-B064-9E5DF871FA15}" vid="{CA2D5409-25F5-4284-AE71-EC20238C5228}"/>
    </a:ext>
  </a:extLst>
</a:theme>
</file>

<file path=ppt/theme/theme3.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4.xml><?xml version="1.0" encoding="utf-8"?>
<a:theme xmlns:a="http://schemas.openxmlformats.org/drawingml/2006/main" name="1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5.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6.xml><?xml version="1.0" encoding="utf-8"?>
<a:theme xmlns:a="http://schemas.openxmlformats.org/drawingml/2006/main" name="2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7.xml><?xml version="1.0" encoding="utf-8"?>
<a:theme xmlns:a="http://schemas.openxmlformats.org/drawingml/2006/main" name="3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8.xml><?xml version="1.0" encoding="utf-8"?>
<a:theme xmlns:a="http://schemas.openxmlformats.org/drawingml/2006/main" name="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9.xml><?xml version="1.0" encoding="utf-8"?>
<a:theme xmlns:a="http://schemas.openxmlformats.org/drawingml/2006/main" name="6-30540_Office_365_CloudRoadShow">
  <a:themeElements>
    <a:clrScheme name="Custom 23">
      <a:dk1>
        <a:srgbClr val="262626"/>
      </a:dk1>
      <a:lt1>
        <a:srgbClr val="FFFFFF"/>
      </a:lt1>
      <a:dk2>
        <a:srgbClr val="D83B01"/>
      </a:dk2>
      <a:lt2>
        <a:srgbClr val="797A7D"/>
      </a:lt2>
      <a:accent1>
        <a:srgbClr val="D83B01"/>
      </a:accent1>
      <a:accent2>
        <a:srgbClr val="0078D7"/>
      </a:accent2>
      <a:accent3>
        <a:srgbClr val="FF8C00"/>
      </a:accent3>
      <a:accent4>
        <a:srgbClr val="107C10"/>
      </a:accent4>
      <a:accent5>
        <a:srgbClr val="00188F"/>
      </a:accent5>
      <a:accent6>
        <a:srgbClr val="5C2D91"/>
      </a:accent6>
      <a:hlink>
        <a:srgbClr val="D83B01"/>
      </a:hlink>
      <a:folHlink>
        <a:srgbClr val="FE7E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2">
            <a:shade val="50000"/>
          </a:schemeClr>
        </a:lnRef>
        <a:fillRef idx="1">
          <a:schemeClr val="accent2"/>
        </a:fillRef>
        <a:effectRef idx="0">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365_CloudRoadShow_TEMPLATE_v02.potx" id="{B5470EB0-641B-4935-9E12-484AA2312254}" vid="{A0499B42-DE34-48E1-8CB5-0A4D707E131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item1.xml><?xml version="1.0" encoding="utf-8"?>
<Control xmlns="http://schemas.microsoft.com/VisualStudio/2011/storyboarding/control">
  <Id Name="System.Storyboarding.Common.MouseClick" Revision="1" Stencil="System.Storyboarding.Common" StencilVersion="0.1"/>
</Control>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ontrol xmlns="http://schemas.microsoft.com/VisualStudio/2011/storyboarding/control">
  <Id Name="System.Storyboarding.Common.MouseClick" Revision="1" Stencil="System.Storyboarding.Common" StencilVersion="0.1"/>
</Control>
</file>

<file path=customXml/item4.xml><?xml version="1.0" encoding="utf-8"?>
<?mso-contentType ?>
<FormTemplates xmlns="http://schemas.microsoft.com/sharepoint/v3/contenttype/forms">
  <Display>DocumentLibraryForm</Display>
  <Edit>DocumentLibraryForm</Edit>
  <New>DocumentLibraryForm</New>
</FormTemplates>
</file>

<file path=customXml/item5.xml><?xml version="1.0" encoding="utf-8"?>
<Control xmlns="http://schemas.microsoft.com/VisualStudio/2011/storyboarding/control">
  <Id Name="System.Storyboarding.Common.MouseClick" Revision="1" Stencil="System.Storyboarding.Common" StencilVersion="0.1"/>
</Control>
</file>

<file path=customXml/item6.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7.xml><?xml version="1.0" encoding="utf-8"?>
<p:properties xmlns:p="http://schemas.microsoft.com/office/2006/metadata/properties" xmlns:xsi="http://www.w3.org/2001/XMLSchema-instance" xmlns:pc="http://schemas.microsoft.com/office/infopath/2007/PartnerControls">
  <documentManagement>
    <SharedWithUsers xmlns="5fad15d0-477e-40da-a20d-40d4ca777cbd">
      <UserInfo>
        <DisplayName>Steve Walker</DisplayName>
        <AccountId>30</AccountId>
        <AccountType/>
      </UserInfo>
      <UserInfo>
        <DisplayName>Alyssa Jones</DisplayName>
        <AccountId>290</AccountId>
        <AccountType/>
      </UserInfo>
      <UserInfo>
        <DisplayName>Chakkaradeep (Chaks) Chinnakonda Chandran</DisplayName>
        <AccountId>285</AccountId>
        <AccountType/>
      </UserInfo>
      <UserInfo>
        <DisplayName>Brian Jones (OFFICE)</DisplayName>
        <AccountId>15</AccountId>
        <AccountType/>
      </UserInfo>
      <UserInfo>
        <DisplayName>Sine Rix</DisplayName>
        <AccountId>305</AccountId>
        <AccountType/>
      </UserInfo>
      <UserInfo>
        <DisplayName>Rob Howard (SHAREPOINT)</DisplayName>
        <AccountId>27</AccountId>
        <AccountType/>
      </UserInfo>
    </SharedWithUsers>
  </documentManagement>
</p:properties>
</file>

<file path=customXml/item8.xml><?xml version="1.0" encoding="utf-8"?>
<ct:contentTypeSchema xmlns:ct="http://schemas.microsoft.com/office/2006/metadata/contentType" xmlns:ma="http://schemas.microsoft.com/office/2006/metadata/properties/metaAttributes" ct:_="" ma:_="" ma:contentTypeName="Document" ma:contentTypeID="0x01010016D17B93EE9F2F41994D2F228468D10E" ma:contentTypeVersion="2" ma:contentTypeDescription="Create a new document." ma:contentTypeScope="" ma:versionID="2847d091bacb3713e3dcb8d164862fcb">
  <xsd:schema xmlns:xsd="http://www.w3.org/2001/XMLSchema" xmlns:xs="http://www.w3.org/2001/XMLSchema" xmlns:p="http://schemas.microsoft.com/office/2006/metadata/properties" xmlns:ns2="646976ae-59cf-49eb-9f2b-1314aabf2719" targetNamespace="http://schemas.microsoft.com/office/2006/metadata/properties" ma:root="true" ma:fieldsID="2d34bce725ea75d3dc43000d06fc92ff" ns2:_="">
    <xsd:import namespace="646976ae-59cf-49eb-9f2b-1314aabf2719"/>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46976ae-59cf-49eb-9f2b-1314aabf2719"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9E7126-F16A-45B5-AD0A-00A9744EF6D8}">
  <ds:schemaRefs>
    <ds:schemaRef ds:uri="http://schemas.microsoft.com/VisualStudio/2011/storyboarding/control"/>
  </ds:schemaRefs>
</ds:datastoreItem>
</file>

<file path=customXml/itemProps2.xml><?xml version="1.0" encoding="utf-8"?>
<ds:datastoreItem xmlns:ds="http://schemas.openxmlformats.org/officeDocument/2006/customXml" ds:itemID="{25EE95AF-F988-4887-BDCF-D8EDB3D46FEF}">
  <ds:schemaRefs>
    <ds:schemaRef ds:uri="http://schemas.microsoft.com/sharepoint/v3/contenttype/forms"/>
  </ds:schemaRefs>
</ds:datastoreItem>
</file>

<file path=customXml/itemProps3.xml><?xml version="1.0" encoding="utf-8"?>
<ds:datastoreItem xmlns:ds="http://schemas.openxmlformats.org/officeDocument/2006/customXml" ds:itemID="{62347F67-9E93-485F-9214-E584208EB924}">
  <ds:schemaRefs>
    <ds:schemaRef ds:uri="http://schemas.microsoft.com/VisualStudio/2011/storyboarding/control"/>
  </ds:schemaRefs>
</ds:datastoreItem>
</file>

<file path=customXml/itemProps4.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5.xml><?xml version="1.0" encoding="utf-8"?>
<ds:datastoreItem xmlns:ds="http://schemas.openxmlformats.org/officeDocument/2006/customXml" ds:itemID="{72A6EF93-61CB-4EE6-B073-F36E102224DD}">
  <ds:schemaRefs>
    <ds:schemaRef ds:uri="http://schemas.microsoft.com/VisualStudio/2011/storyboarding/control"/>
  </ds:schemaRefs>
</ds:datastoreItem>
</file>

<file path=customXml/itemProps6.xml><?xml version="1.0" encoding="utf-8"?>
<ds:datastoreItem xmlns:ds="http://schemas.openxmlformats.org/officeDocument/2006/customXml" ds:itemID="{3E26BE3D-D44C-4CB8-A2DB-E695B51F895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7.xml><?xml version="1.0" encoding="utf-8"?>
<ds:datastoreItem xmlns:ds="http://schemas.openxmlformats.org/officeDocument/2006/customXml" ds:itemID="{F990F116-B58F-4255-B05B-DA3808E0E5C6}">
  <ds:schemaRefs>
    <ds:schemaRef ds:uri="http://purl.org/dc/terms/"/>
    <ds:schemaRef ds:uri="http://schemas.openxmlformats.org/package/2006/metadata/core-properties"/>
    <ds:schemaRef ds:uri="5fad15d0-477e-40da-a20d-40d4ca777cbd"/>
    <ds:schemaRef ds:uri="http://purl.org/dc/dcmitype/"/>
    <ds:schemaRef ds:uri="http://schemas.microsoft.com/office/infopath/2007/PartnerControls"/>
    <ds:schemaRef ds:uri="http://schemas.microsoft.com/office/2006/documentManagement/types"/>
    <ds:schemaRef ds:uri="http://schemas.microsoft.com/office/2006/metadata/properties"/>
    <ds:schemaRef ds:uri="http://www.w3.org/XML/1998/namespace"/>
    <ds:schemaRef ds:uri="http://purl.org/dc/elements/1.1/"/>
  </ds:schemaRefs>
</ds:datastoreItem>
</file>

<file path=customXml/itemProps8.xml><?xml version="1.0" encoding="utf-8"?>
<ds:datastoreItem xmlns:ds="http://schemas.openxmlformats.org/officeDocument/2006/customXml" ds:itemID="{6838F586-395B-412F-86F5-C585E3BCE60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46976ae-59cf-49eb-9f2b-1314aabf271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17219</TotalTime>
  <Words>1543</Words>
  <Application>Microsoft Office PowerPoint</Application>
  <PresentationFormat>Custom</PresentationFormat>
  <Paragraphs>259</Paragraphs>
  <Slides>29</Slides>
  <Notes>15</Notes>
  <HiddenSlides>1</HiddenSlides>
  <MMClips>0</MMClips>
  <ScaleCrop>false</ScaleCrop>
  <HeadingPairs>
    <vt:vector size="6" baseType="variant">
      <vt:variant>
        <vt:lpstr>Fonts Used</vt:lpstr>
      </vt:variant>
      <vt:variant>
        <vt:i4>11</vt:i4>
      </vt:variant>
      <vt:variant>
        <vt:lpstr>Theme</vt:lpstr>
      </vt:variant>
      <vt:variant>
        <vt:i4>12</vt:i4>
      </vt:variant>
      <vt:variant>
        <vt:lpstr>Slide Titles</vt:lpstr>
      </vt:variant>
      <vt:variant>
        <vt:i4>29</vt:i4>
      </vt:variant>
    </vt:vector>
  </HeadingPairs>
  <TitlesOfParts>
    <vt:vector size="52" baseType="lpstr">
      <vt:lpstr>Arial</vt:lpstr>
      <vt:lpstr>Calibri</vt:lpstr>
      <vt:lpstr>Consolas</vt:lpstr>
      <vt:lpstr>Courier New</vt:lpstr>
      <vt:lpstr>Lucida Console</vt:lpstr>
      <vt:lpstr>Segoe Light</vt:lpstr>
      <vt:lpstr>Segoe UI</vt:lpstr>
      <vt:lpstr>Segoe UI Black</vt:lpstr>
      <vt:lpstr>Segoe UI Light</vt:lpstr>
      <vt:lpstr>Segoe UI Semibold</vt:lpstr>
      <vt:lpstr>Wingdings</vt:lpstr>
      <vt:lpstr>1_5-30055_Office Template 2012 - 16x9 - White Background</vt:lpstr>
      <vt:lpstr>1_TechEd 2014 Dk Blue</vt:lpstr>
      <vt:lpstr>5-30055_Office Template 2012 - 16x9 - White Background</vt:lpstr>
      <vt:lpstr>1_Metro Presentation</vt:lpstr>
      <vt:lpstr>2_TEE14 Speaker PPT Template</vt:lpstr>
      <vt:lpstr>2_5-30055_Office Template 2012 - 16x9 - White Background</vt:lpstr>
      <vt:lpstr>3_5-30055_Office Template 2012 - 16x9 - White Background</vt:lpstr>
      <vt:lpstr>5-30610_Microsoft_Ignite_Keynote_Template_CUSTOM_LIGHT</vt:lpstr>
      <vt:lpstr>6-30540_Office_365_CloudRoadShow</vt:lpstr>
      <vt:lpstr>1_COLOR TEMPLATE</vt:lpstr>
      <vt:lpstr>4_5-30055_Office Template 2012 - 16x9 - White Background</vt:lpstr>
      <vt:lpstr>1_6-30540_Office_365_CloudRoadShow</vt:lpstr>
      <vt:lpstr>Getting Started in Office 365 with the Microsoft Graph API</vt:lpstr>
      <vt:lpstr>Intro to the  Microsoft Graph API </vt:lpstr>
      <vt:lpstr>Agenda</vt:lpstr>
      <vt:lpstr>PowerPoint Presentation</vt:lpstr>
      <vt:lpstr>Developer vision</vt:lpstr>
      <vt:lpstr>Building integration with  Office 365</vt:lpstr>
      <vt:lpstr>Microsoft Graph API</vt:lpstr>
      <vt:lpstr>Microsoft Graph, gateway to Office 365</vt:lpstr>
      <vt:lpstr>Office 365 direct API Endpoints</vt:lpstr>
      <vt:lpstr>Office 365 connected apps</vt:lpstr>
      <vt:lpstr>Single authentication flow for Office 365</vt:lpstr>
      <vt:lpstr>Common consent</vt:lpstr>
      <vt:lpstr>Authentication Options</vt:lpstr>
      <vt:lpstr>Microsoft Account + Azure AD</vt:lpstr>
      <vt:lpstr>Integrating with Office 365 </vt:lpstr>
      <vt:lpstr>Demo Do.com Store Graph Visualizer  Graph Explorer </vt:lpstr>
      <vt:lpstr>PowerPoint Presentation</vt:lpstr>
      <vt:lpstr>Microsoft Graph </vt:lpstr>
      <vt:lpstr>Register App from dev.office.com</vt:lpstr>
      <vt:lpstr>Demo Documentation App registration </vt:lpstr>
      <vt:lpstr>PowerPoint Presentation</vt:lpstr>
      <vt:lpstr>Demo SDKs Code samples</vt:lpstr>
      <vt:lpstr>PowerPoint Presentation</vt:lpstr>
      <vt:lpstr>Resources</vt:lpstr>
      <vt:lpstr>Further reading…</vt:lpstr>
      <vt:lpstr>Developer Program</vt:lpstr>
      <vt:lpstr>Engage</vt:lpstr>
      <vt:lpstr>Session Evaluations   Sign in to the Schedule Builder and select ‘My Evaluations’ to complete your Session Evaluations after each session.  http://aka.ms/cloud.saopaulo</vt:lpstr>
      <vt:lpstr>PowerPoint Presentation</vt:lpstr>
    </vt:vector>
  </TitlesOfParts>
  <Manager>&lt;Speech writer name goes here&gt;</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Office 365 Development</dc:title>
  <dc:subject>TechEd 2014</dc:subject>
  <dc:creator>Sanjeevini Mittal</dc:creator>
  <cp:keywords>Office 365;Evolving Workforce</cp:keywords>
  <dc:description>Template: Jordan Cayabyab, Artitudes Design
Formatting: 
Audience Type:</dc:description>
  <cp:lastModifiedBy>Damian Gibbs</cp:lastModifiedBy>
  <cp:revision>504</cp:revision>
  <dcterms:created xsi:type="dcterms:W3CDTF">2013-10-21T21:40:33Z</dcterms:created>
  <dcterms:modified xsi:type="dcterms:W3CDTF">2016-09-16T20:53:24Z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0x010100A2E4C90AA7333249A7DBC8CC6F49919B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18;#George R. Brown Convention Center|6c33c07d-d6c4-4c5e-b5d0-7afd8a7a4e7d</vt:lpwstr>
  </property>
  <property fmtid="{D5CDD505-2E9C-101B-9397-08002B2CF9AE}" pid="7" name="Track">
    <vt:lpwstr/>
  </property>
  <property fmtid="{D5CDD505-2E9C-101B-9397-08002B2CF9AE}" pid="8" name="Event Location">
    <vt:lpwstr>17;#Houston|b97448fd-4b6d-4055-9328-60bf1c4ceb26</vt:lpwstr>
  </property>
  <property fmtid="{D5CDD505-2E9C-101B-9397-08002B2CF9AE}" pid="9" name="Campaign">
    <vt:lpwstr/>
  </property>
  <property fmtid="{D5CDD505-2E9C-101B-9397-08002B2CF9AE}" pid="10" name="Audience1">
    <vt:lpwstr>9;#developers|8e4a08dc-5d95-4156-ab65-f22579a1592a</vt:lpwstr>
  </property>
  <property fmtid="{D5CDD505-2E9C-101B-9397-08002B2CF9AE}" pid="11" name="Event Name">
    <vt:lpwstr>16;#Microsoft Tech Ed|30c8c6b6-2916-412b-8e18-b132d138380c</vt:lpwstr>
  </property>
  <property fmtid="{D5CDD505-2E9C-101B-9397-08002B2CF9AE}" pid="12" name="TaxKeyword">
    <vt:lpwstr>37;#Office 365|11111111-1111-1111-1111-111111111111;#36;#Evolving Workforce|a6f3b9c1-a92c-4262-a09b-d03ae5f022ab</vt:lpwstr>
  </property>
  <property fmtid="{D5CDD505-2E9C-101B-9397-08002B2CF9AE}" pid="13" name="IsMyDocuments">
    <vt:i4>1</vt:i4>
  </property>
  <property fmtid="{D5CDD505-2E9C-101B-9397-08002B2CF9AE}" pid="14" name="TaxCatchAll">
    <vt:lpwstr>37;#Office 365;#36;#Evolving Workforce</vt:lpwstr>
  </property>
  <property fmtid="{D5CDD505-2E9C-101B-9397-08002B2CF9AE}" pid="15" name="TaxKeywordTaxHTField">
    <vt:lpwstr>Office 365|11111111-1111-1111-1111-111111111111;Evolving Workforce|a6f3b9c1-a92c-4262-a09b-d03ae5f022ab</vt:lpwstr>
  </property>
</Properties>
</file>

<file path=docProps/thumbnail.jpeg>
</file>